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56" r:id="rId4"/>
    <p:sldId id="260" r:id="rId5"/>
    <p:sldId id="261" r:id="rId6"/>
    <p:sldId id="263" r:id="rId7"/>
    <p:sldId id="264" r:id="rId8"/>
    <p:sldId id="262" r:id="rId9"/>
    <p:sldId id="26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00FF"/>
    <a:srgbClr val="000099"/>
    <a:srgbClr val="0066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94075-AE96-4CB3-8651-6ACC83C4E1FE}" type="datetimeFigureOut">
              <a:rPr lang="ru-RU" smtClean="0"/>
              <a:pPr/>
              <a:t>11.02.2017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20F43-2E60-4AC0-A6DB-586D98E642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48240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94075-AE96-4CB3-8651-6ACC83C4E1FE}" type="datetimeFigureOut">
              <a:rPr lang="ru-RU" smtClean="0"/>
              <a:pPr/>
              <a:t>11.02.2017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20F43-2E60-4AC0-A6DB-586D98E642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65764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94075-AE96-4CB3-8651-6ACC83C4E1FE}" type="datetimeFigureOut">
              <a:rPr lang="ru-RU" smtClean="0"/>
              <a:pPr/>
              <a:t>11.02.2017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20F43-2E60-4AC0-A6DB-586D98E642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01791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94075-AE96-4CB3-8651-6ACC83C4E1FE}" type="datetimeFigureOut">
              <a:rPr lang="ru-RU" smtClean="0"/>
              <a:pPr/>
              <a:t>11.02.2017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20F43-2E60-4AC0-A6DB-586D98E642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65312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94075-AE96-4CB3-8651-6ACC83C4E1FE}" type="datetimeFigureOut">
              <a:rPr lang="ru-RU" smtClean="0"/>
              <a:pPr/>
              <a:t>11.02.2017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20F43-2E60-4AC0-A6DB-586D98E642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36852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94075-AE96-4CB3-8651-6ACC83C4E1FE}" type="datetimeFigureOut">
              <a:rPr lang="ru-RU" smtClean="0"/>
              <a:pPr/>
              <a:t>11.02.2017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20F43-2E60-4AC0-A6DB-586D98E642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2641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94075-AE96-4CB3-8651-6ACC83C4E1FE}" type="datetimeFigureOut">
              <a:rPr lang="ru-RU" smtClean="0"/>
              <a:pPr/>
              <a:t>11.02.2017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20F43-2E60-4AC0-A6DB-586D98E642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797226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94075-AE96-4CB3-8651-6ACC83C4E1FE}" type="datetimeFigureOut">
              <a:rPr lang="ru-RU" smtClean="0"/>
              <a:pPr/>
              <a:t>11.02.2017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20F43-2E60-4AC0-A6DB-586D98E642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70906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94075-AE96-4CB3-8651-6ACC83C4E1FE}" type="datetimeFigureOut">
              <a:rPr lang="ru-RU" smtClean="0"/>
              <a:pPr/>
              <a:t>11.02.2017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20F43-2E60-4AC0-A6DB-586D98E642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57905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94075-AE96-4CB3-8651-6ACC83C4E1FE}" type="datetimeFigureOut">
              <a:rPr lang="ru-RU" smtClean="0"/>
              <a:pPr/>
              <a:t>11.02.2017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20F43-2E60-4AC0-A6DB-586D98E642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69338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94075-AE96-4CB3-8651-6ACC83C4E1FE}" type="datetimeFigureOut">
              <a:rPr lang="ru-RU" smtClean="0"/>
              <a:pPr/>
              <a:t>11.02.2017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20F43-2E60-4AC0-A6DB-586D98E642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16022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A94075-AE96-4CB3-8651-6ACC83C4E1FE}" type="datetimeFigureOut">
              <a:rPr lang="ru-RU" smtClean="0"/>
              <a:pPr/>
              <a:t>11.02.2017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020F43-2E60-4AC0-A6DB-586D98E642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56091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microsoft.com/office/2007/relationships/hdphoto" Target="../media/hdphoto3.wdp"/><Relationship Id="rId4" Type="http://schemas.microsoft.com/office/2007/relationships/hdphoto" Target="../media/hdphoto1.wdp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600" y="-13414"/>
            <a:ext cx="9172600" cy="6871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17240" y="1997839"/>
            <a:ext cx="828092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spc="-15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Закріплення</a:t>
            </a:r>
            <a:r>
              <a:rPr lang="ru-RU" sz="5400" b="1" spc="-15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5400" b="1" spc="-15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звуків</a:t>
            </a:r>
            <a:r>
              <a:rPr lang="ru-RU" sz="5400" b="1" spc="-15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400" b="1" spc="-15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[</a:t>
            </a:r>
            <a:r>
              <a:rPr lang="uk-UA" sz="5400" b="1" spc="-15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х</a:t>
            </a:r>
            <a:r>
              <a:rPr lang="en-US" sz="5400" b="1" spc="-15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]</a:t>
            </a:r>
            <a:r>
              <a:rPr lang="uk-UA" sz="5400" b="1" spc="-15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,</a:t>
            </a:r>
            <a:r>
              <a:rPr lang="en-US" sz="5400" b="1" spc="-15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[</a:t>
            </a:r>
            <a:r>
              <a:rPr lang="uk-UA" sz="5400" b="1" spc="-15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х</a:t>
            </a:r>
            <a:r>
              <a:rPr lang="en-US" sz="5400" b="1" spc="-15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‘]</a:t>
            </a:r>
            <a:r>
              <a:rPr lang="uk-UA" sz="5400" b="1" spc="-15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,</a:t>
            </a:r>
          </a:p>
          <a:p>
            <a:pPr algn="ctr"/>
            <a:r>
              <a:rPr lang="uk-UA" sz="5400" b="1" spc="-15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</a:t>
            </a:r>
            <a:r>
              <a:rPr lang="uk-UA" sz="5400" b="1" spc="-15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уква </a:t>
            </a:r>
            <a:r>
              <a:rPr lang="uk-UA" sz="5400" b="1" spc="-15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FreesiaUPC" pitchFamily="34" charset="-34"/>
              </a:rPr>
              <a:t>Хх</a:t>
            </a:r>
            <a:r>
              <a:rPr lang="uk-UA" sz="5400" b="1" spc="-15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</a:t>
            </a:r>
            <a:endParaRPr lang="ru-RU" sz="5400" b="1" spc="-15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27" name="Picture 3" descr="C:\Users\Елена\Desktop\Фони для уроків\detki3\8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75051"/>
          <a:stretch/>
        </p:blipFill>
        <p:spPr bwMode="auto">
          <a:xfrm>
            <a:off x="1475656" y="2824738"/>
            <a:ext cx="1656184" cy="396246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491880" y="5373216"/>
            <a:ext cx="4325800" cy="112646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lnSpc>
                <a:spcPct val="80000"/>
              </a:lnSpc>
            </a:pPr>
            <a:r>
              <a:rPr lang="uk-UA" sz="2800" b="1" cap="none" spc="0" dirty="0" err="1" smtClean="0">
                <a:ln>
                  <a:solidFill>
                    <a:srgbClr val="006600"/>
                  </a:solidFill>
                </a:ln>
                <a:solidFill>
                  <a:srgbClr val="002060"/>
                </a:solidFill>
                <a:effectLst/>
              </a:rPr>
              <a:t>Брудко</a:t>
            </a:r>
            <a:r>
              <a:rPr lang="uk-UA" sz="2800" b="1" cap="none" spc="0" dirty="0" smtClean="0">
                <a:ln>
                  <a:solidFill>
                    <a:srgbClr val="006600"/>
                  </a:solidFill>
                </a:ln>
                <a:solidFill>
                  <a:srgbClr val="002060"/>
                </a:solidFill>
                <a:effectLst/>
              </a:rPr>
              <a:t> Наталія Петрівна</a:t>
            </a:r>
          </a:p>
          <a:p>
            <a:pPr algn="ctr">
              <a:lnSpc>
                <a:spcPct val="80000"/>
              </a:lnSpc>
            </a:pPr>
            <a:r>
              <a:rPr lang="uk-UA" sz="2800" b="1" dirty="0" smtClean="0">
                <a:ln>
                  <a:solidFill>
                    <a:srgbClr val="006600"/>
                  </a:solidFill>
                </a:ln>
                <a:solidFill>
                  <a:srgbClr val="002060"/>
                </a:solidFill>
              </a:rPr>
              <a:t>вчитель початкових класів</a:t>
            </a:r>
          </a:p>
          <a:p>
            <a:pPr algn="ctr">
              <a:lnSpc>
                <a:spcPct val="80000"/>
              </a:lnSpc>
            </a:pPr>
            <a:r>
              <a:rPr lang="uk-UA" sz="2800" b="1" cap="none" spc="0" dirty="0" smtClean="0">
                <a:ln>
                  <a:solidFill>
                    <a:srgbClr val="006600"/>
                  </a:solidFill>
                </a:ln>
                <a:solidFill>
                  <a:srgbClr val="002060"/>
                </a:solidFill>
                <a:effectLst/>
              </a:rPr>
              <a:t>Тернопільська ЗОШ № 29</a:t>
            </a:r>
            <a:endParaRPr lang="ru-RU" sz="2800" b="1" cap="none" spc="0" dirty="0">
              <a:ln>
                <a:solidFill>
                  <a:srgbClr val="006600"/>
                </a:solidFill>
              </a:ln>
              <a:solidFill>
                <a:srgbClr val="002060"/>
              </a:solidFill>
              <a:effectLst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54754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600" y="-13414"/>
            <a:ext cx="9172600" cy="6871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D:\Мои документы\Мои рисунки\хлопчик на березі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600" y="1898364"/>
            <a:ext cx="9172600" cy="49596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680579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C:\Users\Елена\Desktop\Фони для уроків\fonf_oformlenia\Безимени-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688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290389"/>
            <a:ext cx="2843808" cy="360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блако 3"/>
          <p:cNvSpPr/>
          <p:nvPr/>
        </p:nvSpPr>
        <p:spPr>
          <a:xfrm>
            <a:off x="1979712" y="194045"/>
            <a:ext cx="6264696" cy="3096344"/>
          </a:xfrm>
          <a:prstGeom prst="cloud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288900" y="361839"/>
            <a:ext cx="3646319" cy="276075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12000" b="1" dirty="0" err="1">
                <a:ln w="1905">
                  <a:solidFill>
                    <a:srgbClr val="C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</a:t>
            </a:r>
            <a:r>
              <a:rPr lang="ru-RU" sz="12000" b="1" cap="none" spc="0" dirty="0" err="1" smtClean="0">
                <a:ln w="1905">
                  <a:solidFill>
                    <a:srgbClr val="C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,о,у</a:t>
            </a:r>
            <a:r>
              <a:rPr lang="ru-RU" sz="12000" b="1" cap="none" spc="0" dirty="0" smtClean="0">
                <a:ln w="1905">
                  <a:solidFill>
                    <a:srgbClr val="C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</a:t>
            </a:r>
          </a:p>
          <a:p>
            <a:pPr algn="ctr">
              <a:lnSpc>
                <a:spcPct val="70000"/>
              </a:lnSpc>
            </a:pPr>
            <a:r>
              <a:rPr lang="ru-RU" sz="12000" b="1" cap="none" spc="0" dirty="0" err="1" smtClean="0">
                <a:ln w="1905">
                  <a:solidFill>
                    <a:srgbClr val="C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и,і,е</a:t>
            </a:r>
            <a:endParaRPr lang="ru-RU" sz="12000" b="1" cap="none" spc="0" dirty="0">
              <a:ln w="1905">
                <a:solidFill>
                  <a:srgbClr val="C00000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44960" y="980728"/>
            <a:ext cx="5734197" cy="187480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5400" b="1" cap="none" spc="0" dirty="0" err="1" smtClean="0">
                <a:ln w="1905">
                  <a:solidFill>
                    <a:srgbClr val="C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Назвіть</a:t>
            </a:r>
            <a:r>
              <a:rPr lang="ru-RU" sz="5400" b="1" cap="none" spc="0" dirty="0" smtClean="0">
                <a:ln w="1905">
                  <a:solidFill>
                    <a:srgbClr val="C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5400" b="1" cap="none" spc="0" dirty="0" err="1" smtClean="0">
                <a:ln w="1905">
                  <a:solidFill>
                    <a:srgbClr val="C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букви</a:t>
            </a:r>
            <a:r>
              <a:rPr lang="ru-RU" sz="5400" b="1" cap="none" spc="0" dirty="0" smtClean="0">
                <a:ln w="1905">
                  <a:solidFill>
                    <a:srgbClr val="C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ru-RU" sz="5400" b="1" cap="none" spc="0" dirty="0" err="1" smtClean="0">
                <a:ln w="1905">
                  <a:solidFill>
                    <a:srgbClr val="C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що</a:t>
            </a:r>
            <a:r>
              <a:rPr lang="ru-RU" sz="5400" b="1" cap="none" spc="0" dirty="0" smtClean="0">
                <a:ln w="1905">
                  <a:solidFill>
                    <a:srgbClr val="C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</a:p>
          <a:p>
            <a:pPr algn="ctr">
              <a:lnSpc>
                <a:spcPct val="70000"/>
              </a:lnSpc>
            </a:pPr>
            <a:r>
              <a:rPr lang="ru-RU" sz="5400" b="1" cap="none" spc="0" dirty="0" smtClean="0">
                <a:ln w="1905">
                  <a:solidFill>
                    <a:srgbClr val="C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стоять </a:t>
            </a:r>
            <a:r>
              <a:rPr lang="ru-RU" sz="5400" b="1" cap="none" spc="0" dirty="0" err="1" smtClean="0">
                <a:ln w="1905">
                  <a:solidFill>
                    <a:srgbClr val="C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ліворуч</a:t>
            </a:r>
            <a:r>
              <a:rPr lang="ru-RU" sz="5400" b="1" cap="none" spc="0" dirty="0" smtClean="0">
                <a:ln w="1905">
                  <a:solidFill>
                    <a:srgbClr val="C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5400" b="1" cap="none" spc="0" dirty="0" err="1" smtClean="0">
                <a:ln w="1905">
                  <a:solidFill>
                    <a:srgbClr val="C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від</a:t>
            </a:r>
            <a:r>
              <a:rPr lang="ru-RU" sz="5400" b="1" cap="none" spc="0" dirty="0" smtClean="0">
                <a:ln w="1905">
                  <a:solidFill>
                    <a:srgbClr val="C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</a:p>
          <a:p>
            <a:pPr algn="ctr">
              <a:lnSpc>
                <a:spcPct val="70000"/>
              </a:lnSpc>
            </a:pPr>
            <a:r>
              <a:rPr lang="ru-RU" sz="5400" b="1" cap="none" spc="0" dirty="0" err="1" smtClean="0">
                <a:ln w="1905">
                  <a:solidFill>
                    <a:srgbClr val="C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букви</a:t>
            </a:r>
            <a:r>
              <a:rPr lang="ru-RU" sz="5400" b="1" cap="none" spc="0" dirty="0" smtClean="0">
                <a:ln w="1905">
                  <a:solidFill>
                    <a:srgbClr val="C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М.</a:t>
            </a:r>
            <a:endParaRPr lang="ru-RU" sz="5400" b="1" cap="none" spc="0" dirty="0">
              <a:ln w="1905">
                <a:solidFill>
                  <a:srgbClr val="C00000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842685" y="1000417"/>
            <a:ext cx="6123856" cy="12931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5400" b="1" cap="none" spc="0" dirty="0" err="1" smtClean="0">
                <a:ln w="1905">
                  <a:solidFill>
                    <a:srgbClr val="C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Назвіть</a:t>
            </a:r>
            <a:r>
              <a:rPr lang="ru-RU" sz="5400" b="1" cap="none" spc="0" dirty="0" smtClean="0">
                <a:ln w="1905">
                  <a:solidFill>
                    <a:srgbClr val="C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букву, яка</a:t>
            </a:r>
          </a:p>
          <a:p>
            <a:pPr algn="ctr">
              <a:lnSpc>
                <a:spcPct val="70000"/>
              </a:lnSpc>
            </a:pPr>
            <a:r>
              <a:rPr lang="ru-RU" sz="5400" b="1" cap="none" spc="0" dirty="0" smtClean="0">
                <a:ln w="1905">
                  <a:solidFill>
                    <a:srgbClr val="C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не </a:t>
            </a:r>
            <a:r>
              <a:rPr lang="ru-RU" sz="5400" b="1" cap="none" spc="0" dirty="0" err="1" smtClean="0">
                <a:ln w="1905">
                  <a:solidFill>
                    <a:srgbClr val="C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позначає</a:t>
            </a:r>
            <a:r>
              <a:rPr lang="ru-RU" sz="5400" b="1" cap="none" spc="0" dirty="0" smtClean="0">
                <a:ln w="1905">
                  <a:solidFill>
                    <a:srgbClr val="C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5400" b="1" cap="none" spc="0" dirty="0" err="1" smtClean="0">
                <a:ln w="1905">
                  <a:solidFill>
                    <a:srgbClr val="C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звуків</a:t>
            </a:r>
            <a:r>
              <a:rPr lang="ru-RU" sz="5400" b="1" cap="none" spc="0" dirty="0" smtClean="0">
                <a:ln w="1905">
                  <a:solidFill>
                    <a:srgbClr val="C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  <a:endParaRPr lang="ru-RU" sz="5400" b="1" cap="none" spc="0" dirty="0">
              <a:ln w="1905">
                <a:solidFill>
                  <a:srgbClr val="C00000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768117" y="979277"/>
            <a:ext cx="4687886" cy="12931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5400" b="1" cap="none" spc="0" dirty="0" err="1" smtClean="0">
                <a:ln w="1905">
                  <a:solidFill>
                    <a:srgbClr val="C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Назвіть</a:t>
            </a:r>
            <a:r>
              <a:rPr lang="ru-RU" sz="5400" b="1" cap="none" spc="0" dirty="0" smtClean="0">
                <a:ln w="1905">
                  <a:solidFill>
                    <a:srgbClr val="C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5400" b="1" cap="none" spc="0" dirty="0" err="1" smtClean="0">
                <a:ln w="1905">
                  <a:solidFill>
                    <a:srgbClr val="C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сусідів</a:t>
            </a:r>
            <a:r>
              <a:rPr lang="ru-RU" sz="5400" b="1" cap="none" spc="0" dirty="0" smtClean="0">
                <a:ln w="1905">
                  <a:solidFill>
                    <a:srgbClr val="C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</a:p>
          <a:p>
            <a:pPr algn="ctr">
              <a:lnSpc>
                <a:spcPct val="70000"/>
              </a:lnSpc>
            </a:pPr>
            <a:r>
              <a:rPr lang="ru-RU" sz="5400" b="1" cap="none" spc="0" dirty="0" err="1" smtClean="0">
                <a:ln w="1905">
                  <a:solidFill>
                    <a:srgbClr val="C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букви</a:t>
            </a:r>
            <a:r>
              <a:rPr lang="ru-RU" sz="5400" b="1" cap="none" spc="0" dirty="0" smtClean="0">
                <a:ln w="1905">
                  <a:solidFill>
                    <a:srgbClr val="C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Р.</a:t>
            </a:r>
            <a:endParaRPr lang="ru-RU" sz="5400" b="1" cap="none" spc="0" dirty="0">
              <a:ln w="1905">
                <a:solidFill>
                  <a:srgbClr val="C00000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408752" y="456102"/>
            <a:ext cx="6181116" cy="164352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4800" b="1" cap="none" spc="0" dirty="0" smtClean="0">
                <a:ln w="1905">
                  <a:solidFill>
                    <a:srgbClr val="C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 </a:t>
            </a:r>
            <a:r>
              <a:rPr lang="ru-RU" sz="4800" b="1" cap="none" spc="0" dirty="0" err="1" smtClean="0">
                <a:ln w="1905">
                  <a:solidFill>
                    <a:srgbClr val="C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якою</a:t>
            </a:r>
            <a:r>
              <a:rPr lang="ru-RU" sz="4800" b="1" cap="none" spc="0" dirty="0" smtClean="0">
                <a:ln w="1905">
                  <a:solidFill>
                    <a:srgbClr val="C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буквою ми</a:t>
            </a:r>
          </a:p>
          <a:p>
            <a:pPr algn="ctr">
              <a:lnSpc>
                <a:spcPct val="70000"/>
              </a:lnSpc>
            </a:pPr>
            <a:r>
              <a:rPr lang="ru-RU" sz="4800" b="1" cap="none" spc="0" dirty="0" smtClean="0">
                <a:ln w="1905">
                  <a:solidFill>
                    <a:srgbClr val="C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4800" b="1" cap="none" spc="0" dirty="0" err="1" smtClean="0">
                <a:ln w="1905">
                  <a:solidFill>
                    <a:srgbClr val="C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познайомилися</a:t>
            </a:r>
            <a:r>
              <a:rPr lang="ru-RU" sz="4800" b="1" cap="none" spc="0" dirty="0" smtClean="0">
                <a:ln w="1905">
                  <a:solidFill>
                    <a:srgbClr val="C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на </a:t>
            </a:r>
          </a:p>
          <a:p>
            <a:pPr algn="ctr">
              <a:lnSpc>
                <a:spcPct val="70000"/>
              </a:lnSpc>
            </a:pPr>
            <a:r>
              <a:rPr lang="ru-RU" sz="4800" b="1" dirty="0" err="1">
                <a:ln w="1905">
                  <a:solidFill>
                    <a:srgbClr val="C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</a:t>
            </a:r>
            <a:r>
              <a:rPr lang="ru-RU" sz="4800" b="1" dirty="0" err="1" smtClean="0">
                <a:ln w="1905">
                  <a:solidFill>
                    <a:srgbClr val="C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опередньому</a:t>
            </a:r>
            <a:r>
              <a:rPr lang="ru-RU" sz="4800" b="1" dirty="0" smtClean="0">
                <a:ln w="1905">
                  <a:solidFill>
                    <a:srgbClr val="C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4800" b="1" dirty="0" err="1" smtClean="0">
                <a:ln w="1905">
                  <a:solidFill>
                    <a:srgbClr val="C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уроці</a:t>
            </a:r>
            <a:r>
              <a:rPr lang="ru-RU" sz="4800" b="1" dirty="0" smtClean="0">
                <a:ln w="1905">
                  <a:solidFill>
                    <a:srgbClr val="C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?</a:t>
            </a:r>
            <a:r>
              <a:rPr lang="ru-RU" sz="4800" b="1" cap="none" spc="0" dirty="0" smtClean="0">
                <a:ln w="1905">
                  <a:solidFill>
                    <a:srgbClr val="C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ru-RU" sz="4800" b="1" cap="none" spc="0" dirty="0">
              <a:ln w="1905">
                <a:solidFill>
                  <a:srgbClr val="C00000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8900" y="519757"/>
            <a:ext cx="3264094" cy="24449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501403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3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5" grpId="1"/>
      <p:bldP spid="6" grpId="0"/>
      <p:bldP spid="6" grpId="1"/>
      <p:bldP spid="6" grpId="2"/>
      <p:bldP spid="11" grpId="0"/>
      <p:bldP spid="11" grpId="1"/>
      <p:bldP spid="11" grpId="2"/>
      <p:bldP spid="12" grpId="0"/>
      <p:bldP spid="12" grpId="1"/>
      <p:bldP spid="12" grpId="2"/>
      <p:bldP spid="13" grpId="0"/>
      <p:bldP spid="13" grpId="1"/>
      <p:bldP spid="13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C:\Users\Елена\Desktop\Фони для уроків\fonf_oformlenia\Безимени-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688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290389"/>
            <a:ext cx="2843808" cy="360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блако 3"/>
          <p:cNvSpPr/>
          <p:nvPr/>
        </p:nvSpPr>
        <p:spPr>
          <a:xfrm>
            <a:off x="1979712" y="194045"/>
            <a:ext cx="6264696" cy="3096344"/>
          </a:xfrm>
          <a:prstGeom prst="cloud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339752" y="404664"/>
            <a:ext cx="6215163" cy="222522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6600" b="1" cap="none" spc="0" dirty="0" smtClean="0">
                <a:ln w="1905">
                  <a:solidFill>
                    <a:srgbClr val="C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Яку букву треба </a:t>
            </a:r>
          </a:p>
          <a:p>
            <a:pPr algn="ctr">
              <a:lnSpc>
                <a:spcPct val="70000"/>
              </a:lnSpc>
            </a:pPr>
            <a:r>
              <a:rPr lang="ru-RU" sz="6600" b="1" cap="none" spc="0" dirty="0" err="1" smtClean="0">
                <a:ln w="1905">
                  <a:solidFill>
                    <a:srgbClr val="C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писати</a:t>
            </a:r>
            <a:r>
              <a:rPr lang="ru-RU" sz="6600" b="1" cap="none" spc="0" dirty="0" smtClean="0">
                <a:ln w="1905">
                  <a:solidFill>
                    <a:srgbClr val="C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в </a:t>
            </a:r>
            <a:r>
              <a:rPr lang="ru-RU" sz="6600" b="1" cap="none" spc="0" dirty="0" err="1" smtClean="0">
                <a:ln w="1905">
                  <a:solidFill>
                    <a:srgbClr val="C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слові</a:t>
            </a:r>
            <a:r>
              <a:rPr lang="ru-RU" sz="6600" b="1" cap="none" spc="0" dirty="0" smtClean="0">
                <a:ln w="1905">
                  <a:solidFill>
                    <a:srgbClr val="C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– </a:t>
            </a:r>
          </a:p>
          <a:p>
            <a:pPr algn="ctr">
              <a:lnSpc>
                <a:spcPct val="70000"/>
              </a:lnSpc>
            </a:pPr>
            <a:r>
              <a:rPr lang="uk-UA" sz="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99"/>
                </a:solidFill>
              </a:rPr>
              <a:t>Г</a:t>
            </a:r>
            <a:r>
              <a:rPr lang="uk-UA" sz="6600" b="1" dirty="0" smtClean="0">
                <a:ln w="1905">
                  <a:solidFill>
                    <a:srgbClr val="C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чи </a:t>
            </a:r>
            <a:r>
              <a:rPr lang="uk-UA" sz="6600" b="1" dirty="0" smtClean="0">
                <a:ln w="1905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Х</a:t>
            </a:r>
            <a:r>
              <a:rPr lang="uk-UA" sz="6600" b="1" dirty="0" smtClean="0">
                <a:ln w="1905">
                  <a:solidFill>
                    <a:srgbClr val="C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?</a:t>
            </a:r>
            <a:endParaRPr lang="ru-RU" sz="6600" b="1" cap="none" spc="0" dirty="0">
              <a:ln w="1905">
                <a:solidFill>
                  <a:srgbClr val="C00000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635896" y="3645024"/>
            <a:ext cx="4001095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…</a:t>
            </a:r>
            <a:r>
              <a:rPr lang="ru-RU" sz="12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ілка</a:t>
            </a:r>
            <a:endParaRPr lang="ru-RU" sz="12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167336" y="3645024"/>
            <a:ext cx="5390899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…</a:t>
            </a:r>
            <a:r>
              <a:rPr lang="ru-RU" sz="12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віртка</a:t>
            </a:r>
            <a:endParaRPr lang="ru-RU" sz="12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666029" y="3645024"/>
            <a:ext cx="4393511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…</a:t>
            </a:r>
            <a:r>
              <a:rPr lang="ru-RU" sz="12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олос</a:t>
            </a:r>
            <a:endParaRPr lang="ru-RU" sz="12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955761" y="3671910"/>
            <a:ext cx="4116833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…</a:t>
            </a:r>
            <a:r>
              <a:rPr lang="ru-RU" sz="12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вилі</a:t>
            </a:r>
            <a:endParaRPr lang="ru-RU" sz="12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304638" y="3692262"/>
            <a:ext cx="3419077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…</a:t>
            </a:r>
            <a:r>
              <a:rPr lang="ru-RU" sz="12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ата</a:t>
            </a:r>
            <a:endParaRPr lang="ru-RU" sz="12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252184" y="3645024"/>
            <a:ext cx="3651962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…рак</a:t>
            </a:r>
            <a:endParaRPr lang="ru-RU" sz="12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572000" y="3692262"/>
            <a:ext cx="3167855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2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сні</a:t>
            </a:r>
            <a:r>
              <a:rPr lang="ru-RU" sz="1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…</a:t>
            </a:r>
            <a:endParaRPr lang="ru-RU" sz="12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447342" y="3645024"/>
            <a:ext cx="3425939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2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смі</a:t>
            </a:r>
            <a:r>
              <a:rPr lang="ru-RU" sz="1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…</a:t>
            </a:r>
            <a:endParaRPr lang="ru-RU" sz="12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552090" y="3681437"/>
            <a:ext cx="2850460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2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пу</a:t>
            </a:r>
            <a:r>
              <a:rPr lang="ru-RU" sz="1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…</a:t>
            </a:r>
            <a:endParaRPr lang="ru-RU" sz="12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904623" y="3645024"/>
            <a:ext cx="2502608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2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рі</a:t>
            </a:r>
            <a:r>
              <a:rPr lang="ru-RU" sz="1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…</a:t>
            </a:r>
            <a:endParaRPr lang="ru-RU" sz="12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678599" y="3638694"/>
            <a:ext cx="2954655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да…</a:t>
            </a:r>
            <a:endParaRPr lang="ru-RU" sz="12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56796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3"/>
      <p:bldP spid="2" grpId="0"/>
      <p:bldP spid="2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  <p:bldP spid="21" grpId="0"/>
      <p:bldP spid="21" grpId="1"/>
      <p:bldP spid="22" grpId="0"/>
      <p:bldP spid="22" grpId="1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476670"/>
            <a:ext cx="3005503" cy="56323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lnSpc>
                <a:spcPct val="60000"/>
              </a:lnSpc>
            </a:pPr>
            <a:r>
              <a:rPr lang="ru-RU" sz="12000" b="1" spc="-15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</a:rPr>
              <a:t>хор</a:t>
            </a:r>
          </a:p>
          <a:p>
            <a:pPr algn="ctr">
              <a:lnSpc>
                <a:spcPct val="60000"/>
              </a:lnSpc>
            </a:pPr>
            <a:r>
              <a:rPr lang="uk-UA" sz="12000" b="1" spc="-15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</a:rPr>
              <a:t>хто</a:t>
            </a:r>
          </a:p>
          <a:p>
            <a:pPr algn="ctr">
              <a:lnSpc>
                <a:spcPct val="60000"/>
              </a:lnSpc>
            </a:pPr>
            <a:r>
              <a:rPr lang="uk-UA" sz="12000" b="1" spc="-15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</a:rPr>
              <a:t>мох</a:t>
            </a:r>
          </a:p>
          <a:p>
            <a:pPr algn="ctr">
              <a:lnSpc>
                <a:spcPct val="60000"/>
              </a:lnSpc>
            </a:pPr>
            <a:r>
              <a:rPr lang="uk-UA" sz="12000" b="1" spc="-15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</a:rPr>
              <a:t>міх</a:t>
            </a:r>
          </a:p>
          <a:p>
            <a:pPr algn="ctr">
              <a:lnSpc>
                <a:spcPct val="60000"/>
              </a:lnSpc>
            </a:pPr>
            <a:r>
              <a:rPr lang="uk-UA" sz="12000" b="1" spc="-15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</a:rPr>
              <a:t>хата</a:t>
            </a:r>
            <a:endParaRPr lang="ru-RU" sz="12000" b="1" spc="-15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610113" y="476671"/>
            <a:ext cx="5533887" cy="56323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lnSpc>
                <a:spcPct val="60000"/>
              </a:lnSpc>
            </a:pPr>
            <a:r>
              <a:rPr lang="ru-RU" sz="12000" b="1" spc="-15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</a:rPr>
              <a:t>хуга</a:t>
            </a:r>
            <a:endParaRPr lang="ru-RU" sz="12000" b="1" spc="-15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/>
            </a:endParaRPr>
          </a:p>
          <a:p>
            <a:pPr algn="ctr">
              <a:lnSpc>
                <a:spcPct val="60000"/>
              </a:lnSpc>
            </a:pPr>
            <a:r>
              <a:rPr lang="uk-UA" sz="12000" b="1" spc="-15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</a:rPr>
              <a:t>горох</a:t>
            </a:r>
          </a:p>
          <a:p>
            <a:pPr algn="ctr">
              <a:lnSpc>
                <a:spcPct val="60000"/>
              </a:lnSpc>
            </a:pPr>
            <a:r>
              <a:rPr lang="uk-UA" sz="12000" b="1" spc="-15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</a:rPr>
              <a:t>горіх</a:t>
            </a:r>
          </a:p>
          <a:p>
            <a:pPr algn="ctr">
              <a:lnSpc>
                <a:spcPct val="60000"/>
              </a:lnSpc>
            </a:pPr>
            <a:r>
              <a:rPr lang="uk-UA" sz="12000" b="1" spc="-15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</a:rPr>
              <a:t>хвалити</a:t>
            </a:r>
          </a:p>
          <a:p>
            <a:pPr algn="ctr">
              <a:lnSpc>
                <a:spcPct val="60000"/>
              </a:lnSpc>
            </a:pPr>
            <a:r>
              <a:rPr lang="uk-UA" sz="12000" b="1" spc="-15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</a:rPr>
              <a:t>хворіти</a:t>
            </a:r>
            <a:endParaRPr lang="ru-RU" sz="12000" b="1" spc="-15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73874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0" b="98667" l="2667" r="93333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662619"/>
            <a:ext cx="3237479" cy="3237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429000"/>
            <a:ext cx="3885314" cy="2910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628" t="14051"/>
          <a:stretch/>
        </p:blipFill>
        <p:spPr bwMode="auto">
          <a:xfrm>
            <a:off x="4607540" y="2662619"/>
            <a:ext cx="4065838" cy="3069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=""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211" y="1617062"/>
            <a:ext cx="4003724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710616" y="0"/>
            <a:ext cx="2367957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20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міх</a:t>
            </a:r>
            <a:endParaRPr lang="ru-RU" sz="12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498956" y="0"/>
            <a:ext cx="2791278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мох</a:t>
            </a:r>
            <a:endParaRPr lang="ru-RU" sz="12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435060" y="0"/>
            <a:ext cx="2919069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20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хуга</a:t>
            </a:r>
            <a:endParaRPr lang="ru-RU" sz="12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="" xmlns:a14="http://schemas.microsoft.com/office/drawing/2010/main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689" y="1938992"/>
            <a:ext cx="3654311" cy="2748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375315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14" grpId="0"/>
      <p:bldP spid="14" grpId="1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600" y="-13414"/>
            <a:ext cx="9172600" cy="6871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D:\Мои документы\Мои рисунки\хлопчик на березі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600" y="1898364"/>
            <a:ext cx="9172600" cy="49596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лако 5"/>
          <p:cNvSpPr/>
          <p:nvPr/>
        </p:nvSpPr>
        <p:spPr>
          <a:xfrm>
            <a:off x="0" y="70224"/>
            <a:ext cx="4557700" cy="2062632"/>
          </a:xfrm>
          <a:prstGeom prst="cloud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419872" y="5229200"/>
            <a:ext cx="5616624" cy="130285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0" b="1" dirty="0" smtClean="0">
                <a:solidFill>
                  <a:srgbClr val="000099"/>
                </a:solidFill>
              </a:rPr>
              <a:t>– – о</a:t>
            </a:r>
            <a:r>
              <a:rPr lang="en-US" sz="12000" b="1" dirty="0">
                <a:solidFill>
                  <a:srgbClr val="000099"/>
                </a:solidFill>
              </a:rPr>
              <a:t> </a:t>
            </a:r>
            <a:r>
              <a:rPr lang="uk-UA" sz="12000" b="1" dirty="0" smtClean="0">
                <a:solidFill>
                  <a:srgbClr val="000099"/>
                </a:solidFill>
              </a:rPr>
              <a:t>– о    </a:t>
            </a:r>
            <a:endParaRPr lang="ru-RU" sz="12000" b="1" dirty="0">
              <a:solidFill>
                <a:srgbClr val="000099"/>
              </a:solidFill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258" t="19360" r="7766" b="4594"/>
          <a:stretch/>
        </p:blipFill>
        <p:spPr bwMode="auto">
          <a:xfrm>
            <a:off x="-37728" y="10994"/>
            <a:ext cx="5109258" cy="2733162"/>
          </a:xfrm>
          <a:prstGeom prst="cloud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642858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4" grpId="0" animBg="1"/>
      <p:bldP spid="4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600091"/>
            <a:ext cx="2555777" cy="3236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67739" y="260648"/>
            <a:ext cx="700852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7200" b="1" spc="-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33CC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Гра «Конструктор»</a:t>
            </a:r>
            <a:endParaRPr lang="ru-RU" sz="7200" b="1" cap="none" spc="-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0033CC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38400" y="1497190"/>
            <a:ext cx="8267200" cy="209288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3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хлібозавод</a:t>
            </a:r>
            <a:endParaRPr lang="ru-RU" sz="13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0599" y="1617446"/>
            <a:ext cx="9062801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000" b="1" cap="none" spc="-30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Із</a:t>
            </a:r>
            <a:r>
              <a:rPr lang="ru-RU" sz="8000" b="1" cap="none" spc="-30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букв слова </a:t>
            </a:r>
            <a:r>
              <a:rPr lang="ru-RU" sz="8000" b="1" cap="none" spc="-30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складіть</a:t>
            </a:r>
            <a:endParaRPr lang="ru-RU" sz="8000" b="1" cap="none" spc="-30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8000" b="1" cap="none" spc="-30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і </a:t>
            </a:r>
            <a:r>
              <a:rPr lang="ru-RU" sz="8000" b="1" cap="none" spc="-30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запишіть</a:t>
            </a:r>
            <a:r>
              <a:rPr lang="ru-RU" sz="8000" b="1" cap="none" spc="-30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слова</a:t>
            </a:r>
            <a:endParaRPr lang="ru-RU" sz="8000" b="1" cap="none" spc="-30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32224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7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961745"/>
            <a:ext cx="3059833" cy="3875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Облако 5"/>
          <p:cNvSpPr/>
          <p:nvPr/>
        </p:nvSpPr>
        <p:spPr>
          <a:xfrm>
            <a:off x="1979712" y="129806"/>
            <a:ext cx="5826998" cy="3528392"/>
          </a:xfrm>
          <a:prstGeom prst="cloud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198499" y="764704"/>
            <a:ext cx="5389424" cy="18374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5400" b="1" cap="none" spc="0" dirty="0" err="1" smtClean="0">
                <a:ln w="28575">
                  <a:solidFill>
                    <a:srgbClr val="C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Чи</a:t>
            </a:r>
            <a:r>
              <a:rPr lang="ru-RU" sz="5400" b="1" cap="none" spc="0" dirty="0" smtClean="0">
                <a:ln w="28575">
                  <a:solidFill>
                    <a:srgbClr val="C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5400" b="1" cap="none" spc="0" dirty="0" err="1" smtClean="0">
                <a:ln w="28575">
                  <a:solidFill>
                    <a:srgbClr val="C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сподобалось</a:t>
            </a:r>
            <a:endParaRPr lang="ru-RU" sz="5400" b="1" cap="none" spc="0" dirty="0" smtClean="0">
              <a:ln w="28575">
                <a:solidFill>
                  <a:srgbClr val="C00000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>
              <a:lnSpc>
                <a:spcPct val="70000"/>
              </a:lnSpc>
            </a:pPr>
            <a:r>
              <a:rPr lang="ru-RU" sz="5400" b="1" cap="none" spc="0" dirty="0" smtClean="0">
                <a:ln w="28575">
                  <a:solidFill>
                    <a:srgbClr val="C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вам </a:t>
            </a:r>
            <a:r>
              <a:rPr lang="ru-RU" sz="5400" b="1" cap="none" spc="0" dirty="0" err="1" smtClean="0">
                <a:ln w="28575">
                  <a:solidFill>
                    <a:srgbClr val="C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спостерігати</a:t>
            </a:r>
            <a:endParaRPr lang="ru-RU" sz="5400" b="1" cap="none" spc="0" dirty="0" smtClean="0">
              <a:ln w="28575">
                <a:solidFill>
                  <a:srgbClr val="C00000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>
              <a:lnSpc>
                <a:spcPct val="70000"/>
              </a:lnSpc>
            </a:pPr>
            <a:r>
              <a:rPr lang="ru-RU" sz="5400" b="1" cap="none" spc="0" dirty="0" smtClean="0">
                <a:ln w="28575">
                  <a:solidFill>
                    <a:srgbClr val="C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за </a:t>
            </a:r>
            <a:r>
              <a:rPr lang="ru-RU" sz="5400" b="1" cap="none" spc="0" dirty="0" err="1" smtClean="0">
                <a:ln w="28575">
                  <a:solidFill>
                    <a:srgbClr val="C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хмаринками</a:t>
            </a:r>
            <a:r>
              <a:rPr lang="ru-RU" sz="5400" b="1" cap="none" spc="0" dirty="0" smtClean="0">
                <a:ln w="28575">
                  <a:solidFill>
                    <a:srgbClr val="C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?</a:t>
            </a:r>
            <a:endParaRPr lang="ru-RU" sz="5400" b="1" cap="none" spc="0" dirty="0">
              <a:ln w="28575">
                <a:solidFill>
                  <a:srgbClr val="C00000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55776" y="1192501"/>
            <a:ext cx="4641785" cy="7114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5400" b="1" cap="none" spc="0" dirty="0" smtClean="0">
                <a:ln w="28575">
                  <a:solidFill>
                    <a:srgbClr val="C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 </a:t>
            </a:r>
            <a:r>
              <a:rPr lang="ru-RU" sz="5400" b="1" cap="none" spc="0" dirty="0" err="1" smtClean="0">
                <a:ln w="28575">
                  <a:solidFill>
                    <a:srgbClr val="C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побачення</a:t>
            </a:r>
            <a:r>
              <a:rPr lang="ru-RU" sz="5400" b="1" cap="none" spc="0" dirty="0" smtClean="0">
                <a:ln w="28575">
                  <a:solidFill>
                    <a:srgbClr val="C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!</a:t>
            </a:r>
            <a:endParaRPr lang="ru-RU" sz="5400" b="1" cap="none" spc="0" dirty="0">
              <a:ln w="28575">
                <a:solidFill>
                  <a:srgbClr val="C00000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44941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7" grpId="2"/>
      <p:bldP spid="8" grpId="0"/>
      <p:bldP spid="8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136</Words>
  <Application>Microsoft Office PowerPoint</Application>
  <PresentationFormat>Экран (4:3)</PresentationFormat>
  <Paragraphs>53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</dc:creator>
  <cp:lastModifiedBy>Brudko</cp:lastModifiedBy>
  <cp:revision>12</cp:revision>
  <dcterms:created xsi:type="dcterms:W3CDTF">2013-02-04T13:11:05Z</dcterms:created>
  <dcterms:modified xsi:type="dcterms:W3CDTF">2017-02-11T16:37:29Z</dcterms:modified>
</cp:coreProperties>
</file>