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ags/tag2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ags/tag3.xml" ContentType="application/vnd.openxmlformats-officedocument.presentationml.tags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ags/tag4.xml" ContentType="application/vnd.openxmlformats-officedocument.presentationml.tags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ags/tag1.xml" ContentType="application/vnd.openxmlformats-officedocument.presentationml.tags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gif" ContentType="image/gif"/>
  <Override PartName="/ppt/slideLayouts/slideLayout215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  <p:sldMasterId id="2147483864" r:id="rId2"/>
    <p:sldMasterId id="2147483876" r:id="rId3"/>
    <p:sldMasterId id="2147483900" r:id="rId4"/>
    <p:sldMasterId id="2147483912" r:id="rId5"/>
    <p:sldMasterId id="2147483924" r:id="rId6"/>
    <p:sldMasterId id="2147483936" r:id="rId7"/>
    <p:sldMasterId id="2147483948" r:id="rId8"/>
    <p:sldMasterId id="2147483960" r:id="rId9"/>
    <p:sldMasterId id="2147483972" r:id="rId10"/>
    <p:sldMasterId id="2147483984" r:id="rId11"/>
    <p:sldMasterId id="2147483996" r:id="rId12"/>
    <p:sldMasterId id="2147484008" r:id="rId13"/>
    <p:sldMasterId id="2147484020" r:id="rId14"/>
    <p:sldMasterId id="2147484056" r:id="rId15"/>
    <p:sldMasterId id="2147484068" r:id="rId16"/>
    <p:sldMasterId id="2147484092" r:id="rId17"/>
    <p:sldMasterId id="2147484104" r:id="rId18"/>
    <p:sldMasterId id="2147484116" r:id="rId19"/>
    <p:sldMasterId id="2147484128" r:id="rId20"/>
  </p:sldMasterIdLst>
  <p:sldIdLst>
    <p:sldId id="256" r:id="rId21"/>
    <p:sldId id="257" r:id="rId22"/>
    <p:sldId id="270" r:id="rId23"/>
    <p:sldId id="280" r:id="rId24"/>
    <p:sldId id="258" r:id="rId25"/>
    <p:sldId id="259" r:id="rId26"/>
    <p:sldId id="269" r:id="rId27"/>
    <p:sldId id="268" r:id="rId28"/>
    <p:sldId id="273" r:id="rId29"/>
    <p:sldId id="276" r:id="rId30"/>
    <p:sldId id="283" r:id="rId31"/>
    <p:sldId id="279" r:id="rId32"/>
    <p:sldId id="274" r:id="rId33"/>
    <p:sldId id="275" r:id="rId34"/>
    <p:sldId id="262" r:id="rId35"/>
    <p:sldId id="263" r:id="rId36"/>
    <p:sldId id="261" r:id="rId37"/>
    <p:sldId id="265" r:id="rId38"/>
    <p:sldId id="264" r:id="rId39"/>
    <p:sldId id="281" r:id="rId40"/>
    <p:sldId id="277" r:id="rId41"/>
    <p:sldId id="266" r:id="rId42"/>
    <p:sldId id="267" r:id="rId43"/>
    <p:sldId id="282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3" d="100"/>
          <a:sy n="73" d="100"/>
        </p:scale>
        <p:origin x="-2088" y="-8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0.jpe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AED1D8-AEAD-44E0-8E71-5425EDC575A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88C00-96D9-4B35-B1B8-63FF7FA28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2727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AED1D8-AEAD-44E0-8E71-5425EDC575A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88C00-96D9-4B35-B1B8-63FF7FA28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701606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4E4BD-8EE6-4E04-BAD5-0F7D6FC89F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09212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E1D23E-A826-4C3B-9198-4850709904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43831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1DEEE-1B2D-4BBA-8A4B-B5553C3FBD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66464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D670D-15CA-4057-B3A5-07C3146144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87936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BDD645-5EF7-4E2D-9F34-7CE574F5CF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74272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73211-081B-40AB-A4C3-EEED3490AC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29202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51976-1F38-464C-B01F-9CD3F49251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42246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F3336-6D9C-41A0-B9A5-A9506C2B46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31004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E7056-AD0A-43C5-B4DD-0910F8B441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4655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8D7D4-ACE0-4326-B316-C6E122EA3A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2467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AED1D8-AEAD-44E0-8E71-5425EDC575A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88C00-96D9-4B35-B1B8-63FF7FA28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15237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1300" y="274638"/>
            <a:ext cx="20955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274638"/>
            <a:ext cx="61341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13407-9570-4092-A08C-0E04B1C8B8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52923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4E4BD-8EE6-4E04-BAD5-0F7D6FC89F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4317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E1D23E-A826-4C3B-9198-4850709904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9776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1DEEE-1B2D-4BBA-8A4B-B5553C3FBD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32632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D670D-15CA-4057-B3A5-07C3146144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13561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BDD645-5EF7-4E2D-9F34-7CE574F5CF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99144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73211-081B-40AB-A4C3-EEED3490AC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21810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51976-1F38-464C-B01F-9CD3F49251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93155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F3336-6D9C-41A0-B9A5-A9506C2B46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82571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E7056-AD0A-43C5-B4DD-0910F8B441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7439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 descr="4aacc0cbe69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89579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8D7D4-ACE0-4326-B316-C6E122EA3A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17250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1300" y="274638"/>
            <a:ext cx="20955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274638"/>
            <a:ext cx="61341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13407-9570-4092-A08C-0E04B1C8B8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59898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E77342F-3B65-46A3-9A85-145191C22A1C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911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F2096-F031-466D-98C9-4F56CF7C7C2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67346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79DD3-C5B4-49A0-ABD7-0D183C4F4809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77736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CADB3-0876-467F-8112-04665CA9C4A3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98232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E7051E-50B0-4B9B-BF3D-3C72D013B39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12108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A4CC72-5A6E-427E-BD5B-3359A122309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584737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C5798-59D8-4F51-B91C-3661FF725440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16943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B85A8-8C06-42FB-A90C-64CDE7B9912E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0035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87712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E6503-3FA1-4AF3-AAE6-1DC5111146B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80633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F8F63-504E-48B7-A64C-28E232BF033F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360475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F84AF8-E23F-43A8-A0A9-F85AF1EC59E1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30198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74734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96633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94678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7377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09277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6748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37101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82731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17021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31833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47713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36696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865A2A-DAEC-46AA-9D91-99D82E334C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493584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DC812-BA26-42D9-A299-98B4B64513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94826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C8154-A225-4105-B488-2E2AE853E2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99179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0F07A-5FD1-4E77-A4DB-F6C1B01BBA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473345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3B0271-5E1B-410E-9DC2-0B02A080AD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603218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9215F9-8FF2-4CAD-82DF-7A24B9698B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8249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07098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80ECA-4244-4E9D-9B74-904670EE7DB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30151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6E938-AE6F-4228-9365-54CFD22B0B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208010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96F2F2-1C00-4158-B999-8197D5FD90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013109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5617E-7F63-4413-909E-B70562B2C0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496245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D68A9-C8EF-4899-8941-D7BB83FB17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822657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srgbClr val="000000"/>
                </a:solidFill>
              </a:rPr>
              <a:pPr/>
              <a:t>21.01.2019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10734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srgbClr val="000000"/>
                </a:solidFill>
              </a:rPr>
              <a:pPr/>
              <a:t>21.01.2019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62332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srgbClr val="000000"/>
                </a:solidFill>
              </a:rPr>
              <a:pPr/>
              <a:t>21.01.2019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2326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srgbClr val="000000"/>
                </a:solidFill>
              </a:rPr>
              <a:pPr/>
              <a:t>21.01.2019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66405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srgbClr val="000000"/>
                </a:solidFill>
              </a:rPr>
              <a:pPr/>
              <a:t>21.01.2019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77570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93777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srgbClr val="000000"/>
                </a:solidFill>
              </a:rPr>
              <a:pPr/>
              <a:t>21.01.2019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1385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srgbClr val="000000"/>
                </a:solidFill>
              </a:rPr>
              <a:pPr/>
              <a:t>21.01.2019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6814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srgbClr val="000000"/>
                </a:solidFill>
              </a:rPr>
              <a:pPr/>
              <a:t>21.01.2019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30028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srgbClr val="000000"/>
                </a:solidFill>
              </a:rPr>
              <a:pPr/>
              <a:t>21.01.2019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23349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srgbClr val="000000"/>
                </a:solidFill>
              </a:rPr>
              <a:pPr/>
              <a:t>21.01.2019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12414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srgbClr val="000000"/>
                </a:solidFill>
              </a:rPr>
              <a:pPr/>
              <a:t>21.01.2019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38486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865A2A-DAEC-46AA-9D91-99D82E334C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530009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DC812-BA26-42D9-A299-98B4B64513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09780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C8154-A225-4105-B488-2E2AE853E2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21080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0F07A-5FD1-4E77-A4DB-F6C1B01BBA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3330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15508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3B0271-5E1B-410E-9DC2-0B02A080AD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68310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9215F9-8FF2-4CAD-82DF-7A24B9698B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310028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80ECA-4244-4E9D-9B74-904670EE7DB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12255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6E938-AE6F-4228-9365-54CFD22B0B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756767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96F2F2-1C00-4158-B999-8197D5FD90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13463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5617E-7F63-4413-909E-B70562B2C0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238810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D68A9-C8EF-4899-8941-D7BB83FB17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615363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7E865A2A-DAEC-46AA-9D91-99D82E334C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0384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DC812-BA26-42D9-A299-98B4B64513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96871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C8154-A225-4105-B488-2E2AE853E2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88538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40190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0F07A-5FD1-4E77-A4DB-F6C1B01BBA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92428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3B0271-5E1B-410E-9DC2-0B02A080AD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634361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9215F9-8FF2-4CAD-82DF-7A24B9698B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40333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80ECA-4244-4E9D-9B74-904670EE7DB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29293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pPr>
              <a:defRPr/>
            </a:pPr>
            <a:fld id="{E916E938-AE6F-4228-9365-54CFD22B0B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15340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pPr>
              <a:defRPr/>
            </a:pPr>
            <a:fld id="{C896F2F2-1C00-4158-B999-8197D5FD90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35902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5617E-7F63-4413-909E-B70562B2C0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84687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D68A9-C8EF-4899-8941-D7BB83FB17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87024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 descr="0b24ae5b7b2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489"/>
          <a:stretch>
            <a:fillRect/>
          </a:stretch>
        </p:blipFill>
        <p:spPr bwMode="auto">
          <a:xfrm>
            <a:off x="785813" y="642938"/>
            <a:ext cx="8072437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0824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97506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84440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94914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54350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60392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85116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22815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17131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12244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5455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88510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B6843-19DC-447D-BF20-2E87CBDF36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3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AED1D8-AEAD-44E0-8E71-5425EDC575A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88C00-96D9-4B35-B1B8-63FF7FA28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75340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49942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66DF5-CB24-467A-BECC-16D0E2EFC3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487942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7DAF9-07EA-4A44-8CBF-9D1D8A0D732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269214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4B221-9D2B-45B2-B4EB-6D3A29F637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376717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0F820-2B6A-415E-8367-FBFD5D5740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719477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7910C-7C99-4723-A4C5-34B8299B04C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017433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75F4D-0DF1-4E26-8ABE-29565ED659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364884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EB016-A826-44D4-A064-A53ACA41AC3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651176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A1B3D-A89F-4E7D-A38A-AC45B2AD32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447074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BF831-BF2C-4E59-8B20-4D23B266652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157805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16FEF-FBCE-49AC-A265-BEF9952563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7600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24758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865A2A-DAEC-46AA-9D91-99D82E334C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35007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DC812-BA26-42D9-A299-98B4B64513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30211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C8154-A225-4105-B488-2E2AE853E2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75788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0F07A-5FD1-4E77-A4DB-F6C1B01BBA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47009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3B0271-5E1B-410E-9DC2-0B02A080AD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07098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9215F9-8FF2-4CAD-82DF-7A24B9698B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5662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80ECA-4244-4E9D-9B74-904670EE7DB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55332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6E938-AE6F-4228-9365-54CFD22B0B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61655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96F2F2-1C00-4158-B999-8197D5FD90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9778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5617E-7F63-4413-909E-B70562B2C0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06528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7328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D68A9-C8EF-4899-8941-D7BB83FB17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81485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85283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3809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89428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54315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93525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47652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28167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AED1D8-AEAD-44E0-8E71-5425EDC575A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88C00-96D9-4B35-B1B8-63FF7FA28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79751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11429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4004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23789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10275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291F5-5D23-4422-B72D-4D4799A8577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2310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D2A53-2595-43EE-B1D0-7562F789ECC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69719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5A681-61FA-4F06-A839-6FD1CE4568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04140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7031A-087F-4B10-AC63-475F2ABC2F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183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16AE0-F4ED-4659-93F6-027304C48A1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08610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DAF1-F791-4E27-ABBD-FE90FB5582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9989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AED1D8-AEAD-44E0-8E71-5425EDC575A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88C00-96D9-4B35-B1B8-63FF7FA28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30764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83777-5EA1-4FCC-ACE4-213F30FA02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51940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088FE-2F9B-45C9-9946-BF75A978E17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62072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386E3-33FF-499A-8F3B-CB94CA4B02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672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AE3E8-F62A-4F05-A6F8-D8328B44421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18113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44A02-E0B1-472B-96B3-5597D1559B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4923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7" name="Group 7"/>
          <p:cNvGrpSpPr>
            <a:grpSpLocks/>
          </p:cNvGrpSpPr>
          <p:nvPr/>
        </p:nvGrpSpPr>
        <p:grpSpPr bwMode="auto">
          <a:xfrm>
            <a:off x="-76200" y="228600"/>
            <a:ext cx="2743200" cy="1981200"/>
            <a:chOff x="180" y="384"/>
            <a:chExt cx="1654" cy="1520"/>
          </a:xfrm>
        </p:grpSpPr>
        <p:sp>
          <p:nvSpPr>
            <p:cNvPr id="5128" name="Freeform 8"/>
            <p:cNvSpPr>
              <a:spLocks/>
            </p:cNvSpPr>
            <p:nvPr/>
          </p:nvSpPr>
          <p:spPr bwMode="auto">
            <a:xfrm>
              <a:off x="432" y="432"/>
              <a:ext cx="1392" cy="864"/>
            </a:xfrm>
            <a:custGeom>
              <a:avLst/>
              <a:gdLst>
                <a:gd name="T0" fmla="*/ 0 w 1392"/>
                <a:gd name="T1" fmla="*/ 0 h 864"/>
                <a:gd name="T2" fmla="*/ 288 w 1392"/>
                <a:gd name="T3" fmla="*/ 384 h 864"/>
                <a:gd name="T4" fmla="*/ 768 w 1392"/>
                <a:gd name="T5" fmla="*/ 720 h 864"/>
                <a:gd name="T6" fmla="*/ 1008 w 1392"/>
                <a:gd name="T7" fmla="*/ 864 h 864"/>
                <a:gd name="T8" fmla="*/ 1392 w 1392"/>
                <a:gd name="T9" fmla="*/ 816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2" h="864">
                  <a:moveTo>
                    <a:pt x="0" y="0"/>
                  </a:moveTo>
                  <a:lnTo>
                    <a:pt x="288" y="384"/>
                  </a:lnTo>
                  <a:lnTo>
                    <a:pt x="768" y="720"/>
                  </a:lnTo>
                  <a:lnTo>
                    <a:pt x="1008" y="864"/>
                  </a:lnTo>
                  <a:lnTo>
                    <a:pt x="1392" y="816"/>
                  </a:lnTo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auto">
            <a:xfrm>
              <a:off x="423" y="406"/>
              <a:ext cx="517" cy="1498"/>
            </a:xfrm>
            <a:custGeom>
              <a:avLst/>
              <a:gdLst>
                <a:gd name="T0" fmla="*/ 482 w 517"/>
                <a:gd name="T1" fmla="*/ 0 h 1498"/>
                <a:gd name="T2" fmla="*/ 429 w 517"/>
                <a:gd name="T3" fmla="*/ 358 h 1498"/>
                <a:gd name="T4" fmla="*/ 488 w 517"/>
                <a:gd name="T5" fmla="*/ 546 h 1498"/>
                <a:gd name="T6" fmla="*/ 517 w 517"/>
                <a:gd name="T7" fmla="*/ 893 h 1498"/>
                <a:gd name="T8" fmla="*/ 488 w 517"/>
                <a:gd name="T9" fmla="*/ 1069 h 1498"/>
                <a:gd name="T10" fmla="*/ 194 w 517"/>
                <a:gd name="T11" fmla="*/ 1369 h 1498"/>
                <a:gd name="T12" fmla="*/ 0 w 517"/>
                <a:gd name="T13" fmla="*/ 1498 h 1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7" h="1498">
                  <a:moveTo>
                    <a:pt x="482" y="0"/>
                  </a:moveTo>
                  <a:lnTo>
                    <a:pt x="429" y="358"/>
                  </a:lnTo>
                  <a:lnTo>
                    <a:pt x="488" y="546"/>
                  </a:lnTo>
                  <a:lnTo>
                    <a:pt x="517" y="893"/>
                  </a:lnTo>
                  <a:lnTo>
                    <a:pt x="488" y="1069"/>
                  </a:lnTo>
                  <a:lnTo>
                    <a:pt x="194" y="1369"/>
                  </a:lnTo>
                  <a:lnTo>
                    <a:pt x="0" y="1498"/>
                  </a:lnTo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auto">
            <a:xfrm>
              <a:off x="180" y="432"/>
              <a:ext cx="1184" cy="872"/>
            </a:xfrm>
            <a:custGeom>
              <a:avLst/>
              <a:gdLst>
                <a:gd name="T0" fmla="*/ 1184 w 1184"/>
                <a:gd name="T1" fmla="*/ 0 h 872"/>
                <a:gd name="T2" fmla="*/ 1034 w 1184"/>
                <a:gd name="T3" fmla="*/ 159 h 872"/>
                <a:gd name="T4" fmla="*/ 932 w 1184"/>
                <a:gd name="T5" fmla="*/ 328 h 872"/>
                <a:gd name="T6" fmla="*/ 731 w 1184"/>
                <a:gd name="T7" fmla="*/ 532 h 872"/>
                <a:gd name="T8" fmla="*/ 567 w 1184"/>
                <a:gd name="T9" fmla="*/ 723 h 872"/>
                <a:gd name="T10" fmla="*/ 402 w 1184"/>
                <a:gd name="T11" fmla="*/ 858 h 872"/>
                <a:gd name="T12" fmla="*/ 0 w 1184"/>
                <a:gd name="T13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4" h="872">
                  <a:moveTo>
                    <a:pt x="1184" y="0"/>
                  </a:moveTo>
                  <a:lnTo>
                    <a:pt x="1034" y="159"/>
                  </a:lnTo>
                  <a:lnTo>
                    <a:pt x="932" y="328"/>
                  </a:lnTo>
                  <a:lnTo>
                    <a:pt x="731" y="532"/>
                  </a:lnTo>
                  <a:lnTo>
                    <a:pt x="567" y="723"/>
                  </a:lnTo>
                  <a:lnTo>
                    <a:pt x="402" y="858"/>
                  </a:lnTo>
                  <a:lnTo>
                    <a:pt x="0" y="872"/>
                  </a:lnTo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auto">
            <a:xfrm>
              <a:off x="282" y="746"/>
              <a:ext cx="1552" cy="236"/>
            </a:xfrm>
            <a:custGeom>
              <a:avLst/>
              <a:gdLst>
                <a:gd name="T0" fmla="*/ 1552 w 1552"/>
                <a:gd name="T1" fmla="*/ 0 h 236"/>
                <a:gd name="T2" fmla="*/ 1193 w 1552"/>
                <a:gd name="T3" fmla="*/ 189 h 236"/>
                <a:gd name="T4" fmla="*/ 858 w 1552"/>
                <a:gd name="T5" fmla="*/ 218 h 236"/>
                <a:gd name="T6" fmla="*/ 629 w 1552"/>
                <a:gd name="T7" fmla="*/ 206 h 236"/>
                <a:gd name="T8" fmla="*/ 306 w 1552"/>
                <a:gd name="T9" fmla="*/ 236 h 236"/>
                <a:gd name="T10" fmla="*/ 124 w 1552"/>
                <a:gd name="T11" fmla="*/ 218 h 236"/>
                <a:gd name="T12" fmla="*/ 0 w 1552"/>
                <a:gd name="T13" fmla="*/ 20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2" h="236">
                  <a:moveTo>
                    <a:pt x="1552" y="0"/>
                  </a:moveTo>
                  <a:lnTo>
                    <a:pt x="1193" y="189"/>
                  </a:lnTo>
                  <a:lnTo>
                    <a:pt x="858" y="218"/>
                  </a:lnTo>
                  <a:lnTo>
                    <a:pt x="629" y="206"/>
                  </a:lnTo>
                  <a:lnTo>
                    <a:pt x="306" y="236"/>
                  </a:lnTo>
                  <a:lnTo>
                    <a:pt x="124" y="218"/>
                  </a:lnTo>
                  <a:lnTo>
                    <a:pt x="0" y="206"/>
                  </a:lnTo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auto">
            <a:xfrm>
              <a:off x="384" y="432"/>
              <a:ext cx="1296" cy="1056"/>
            </a:xfrm>
            <a:custGeom>
              <a:avLst/>
              <a:gdLst>
                <a:gd name="T0" fmla="*/ 1200 w 1296"/>
                <a:gd name="T1" fmla="*/ 864 h 1056"/>
                <a:gd name="T2" fmla="*/ 1248 w 1296"/>
                <a:gd name="T3" fmla="*/ 768 h 1056"/>
                <a:gd name="T4" fmla="*/ 1248 w 1296"/>
                <a:gd name="T5" fmla="*/ 720 h 1056"/>
                <a:gd name="T6" fmla="*/ 1296 w 1296"/>
                <a:gd name="T7" fmla="*/ 432 h 1056"/>
                <a:gd name="T8" fmla="*/ 864 w 1296"/>
                <a:gd name="T9" fmla="*/ 144 h 1056"/>
                <a:gd name="T10" fmla="*/ 480 w 1296"/>
                <a:gd name="T11" fmla="*/ 0 h 1056"/>
                <a:gd name="T12" fmla="*/ 144 w 1296"/>
                <a:gd name="T13" fmla="*/ 96 h 1056"/>
                <a:gd name="T14" fmla="*/ 96 w 1296"/>
                <a:gd name="T15" fmla="*/ 384 h 1056"/>
                <a:gd name="T16" fmla="*/ 0 w 1296"/>
                <a:gd name="T17" fmla="*/ 528 h 1056"/>
                <a:gd name="T18" fmla="*/ 48 w 1296"/>
                <a:gd name="T19" fmla="*/ 720 h 1056"/>
                <a:gd name="T20" fmla="*/ 144 w 1296"/>
                <a:gd name="T21" fmla="*/ 864 h 1056"/>
                <a:gd name="T22" fmla="*/ 288 w 1296"/>
                <a:gd name="T23" fmla="*/ 1056 h 1056"/>
                <a:gd name="T24" fmla="*/ 528 w 1296"/>
                <a:gd name="T25" fmla="*/ 1056 h 1056"/>
                <a:gd name="T26" fmla="*/ 768 w 1296"/>
                <a:gd name="T27" fmla="*/ 1008 h 1056"/>
                <a:gd name="T28" fmla="*/ 960 w 1296"/>
                <a:gd name="T29" fmla="*/ 864 h 1056"/>
                <a:gd name="T30" fmla="*/ 1104 w 1296"/>
                <a:gd name="T31" fmla="*/ 672 h 1056"/>
                <a:gd name="T32" fmla="*/ 1104 w 1296"/>
                <a:gd name="T33" fmla="*/ 528 h 1056"/>
                <a:gd name="T34" fmla="*/ 1008 w 1296"/>
                <a:gd name="T35" fmla="*/ 384 h 1056"/>
                <a:gd name="T36" fmla="*/ 816 w 1296"/>
                <a:gd name="T37" fmla="*/ 144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6" h="1056">
                  <a:moveTo>
                    <a:pt x="1200" y="864"/>
                  </a:moveTo>
                  <a:lnTo>
                    <a:pt x="1248" y="768"/>
                  </a:lnTo>
                  <a:lnTo>
                    <a:pt x="1248" y="720"/>
                  </a:lnTo>
                  <a:lnTo>
                    <a:pt x="1296" y="432"/>
                  </a:lnTo>
                  <a:lnTo>
                    <a:pt x="864" y="144"/>
                  </a:lnTo>
                  <a:lnTo>
                    <a:pt x="480" y="0"/>
                  </a:lnTo>
                  <a:lnTo>
                    <a:pt x="144" y="96"/>
                  </a:lnTo>
                  <a:lnTo>
                    <a:pt x="96" y="384"/>
                  </a:lnTo>
                  <a:lnTo>
                    <a:pt x="0" y="528"/>
                  </a:lnTo>
                  <a:lnTo>
                    <a:pt x="48" y="720"/>
                  </a:lnTo>
                  <a:lnTo>
                    <a:pt x="144" y="864"/>
                  </a:lnTo>
                  <a:lnTo>
                    <a:pt x="288" y="1056"/>
                  </a:lnTo>
                  <a:lnTo>
                    <a:pt x="528" y="1056"/>
                  </a:lnTo>
                  <a:lnTo>
                    <a:pt x="768" y="1008"/>
                  </a:lnTo>
                  <a:lnTo>
                    <a:pt x="960" y="864"/>
                  </a:lnTo>
                  <a:lnTo>
                    <a:pt x="1104" y="672"/>
                  </a:lnTo>
                  <a:lnTo>
                    <a:pt x="1104" y="528"/>
                  </a:lnTo>
                  <a:lnTo>
                    <a:pt x="1008" y="384"/>
                  </a:lnTo>
                  <a:lnTo>
                    <a:pt x="816" y="144"/>
                  </a:lnTo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auto">
            <a:xfrm>
              <a:off x="576" y="576"/>
              <a:ext cx="720" cy="768"/>
            </a:xfrm>
            <a:custGeom>
              <a:avLst/>
              <a:gdLst>
                <a:gd name="T0" fmla="*/ 624 w 720"/>
                <a:gd name="T1" fmla="*/ 96 h 768"/>
                <a:gd name="T2" fmla="*/ 432 w 720"/>
                <a:gd name="T3" fmla="*/ 96 h 768"/>
                <a:gd name="T4" fmla="*/ 288 w 720"/>
                <a:gd name="T5" fmla="*/ 0 h 768"/>
                <a:gd name="T6" fmla="*/ 192 w 720"/>
                <a:gd name="T7" fmla="*/ 96 h 768"/>
                <a:gd name="T8" fmla="*/ 48 w 720"/>
                <a:gd name="T9" fmla="*/ 96 h 768"/>
                <a:gd name="T10" fmla="*/ 48 w 720"/>
                <a:gd name="T11" fmla="*/ 240 h 768"/>
                <a:gd name="T12" fmla="*/ 0 w 720"/>
                <a:gd name="T13" fmla="*/ 384 h 768"/>
                <a:gd name="T14" fmla="*/ 0 w 720"/>
                <a:gd name="T15" fmla="*/ 480 h 768"/>
                <a:gd name="T16" fmla="*/ 48 w 720"/>
                <a:gd name="T17" fmla="*/ 624 h 768"/>
                <a:gd name="T18" fmla="*/ 192 w 720"/>
                <a:gd name="T19" fmla="*/ 768 h 768"/>
                <a:gd name="T20" fmla="*/ 336 w 720"/>
                <a:gd name="T21" fmla="*/ 720 h 768"/>
                <a:gd name="T22" fmla="*/ 576 w 720"/>
                <a:gd name="T23" fmla="*/ 720 h 768"/>
                <a:gd name="T24" fmla="*/ 624 w 720"/>
                <a:gd name="T25" fmla="*/ 576 h 768"/>
                <a:gd name="T26" fmla="*/ 720 w 720"/>
                <a:gd name="T27" fmla="*/ 384 h 768"/>
                <a:gd name="T28" fmla="*/ 672 w 720"/>
                <a:gd name="T29" fmla="*/ 240 h 768"/>
                <a:gd name="T30" fmla="*/ 624 w 720"/>
                <a:gd name="T31" fmla="*/ 192 h 768"/>
                <a:gd name="T32" fmla="*/ 624 w 720"/>
                <a:gd name="T33" fmla="*/ 96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0" h="768">
                  <a:moveTo>
                    <a:pt x="624" y="96"/>
                  </a:moveTo>
                  <a:lnTo>
                    <a:pt x="432" y="96"/>
                  </a:lnTo>
                  <a:lnTo>
                    <a:pt x="288" y="0"/>
                  </a:lnTo>
                  <a:lnTo>
                    <a:pt x="192" y="96"/>
                  </a:lnTo>
                  <a:lnTo>
                    <a:pt x="48" y="96"/>
                  </a:lnTo>
                  <a:lnTo>
                    <a:pt x="48" y="240"/>
                  </a:lnTo>
                  <a:lnTo>
                    <a:pt x="0" y="384"/>
                  </a:lnTo>
                  <a:lnTo>
                    <a:pt x="0" y="480"/>
                  </a:lnTo>
                  <a:lnTo>
                    <a:pt x="48" y="624"/>
                  </a:lnTo>
                  <a:lnTo>
                    <a:pt x="192" y="768"/>
                  </a:lnTo>
                  <a:lnTo>
                    <a:pt x="336" y="720"/>
                  </a:lnTo>
                  <a:lnTo>
                    <a:pt x="576" y="720"/>
                  </a:lnTo>
                  <a:lnTo>
                    <a:pt x="624" y="576"/>
                  </a:lnTo>
                  <a:lnTo>
                    <a:pt x="720" y="384"/>
                  </a:lnTo>
                  <a:lnTo>
                    <a:pt x="672" y="240"/>
                  </a:lnTo>
                  <a:lnTo>
                    <a:pt x="624" y="192"/>
                  </a:lnTo>
                  <a:lnTo>
                    <a:pt x="624" y="96"/>
                  </a:lnTo>
                  <a:close/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134" name="Freeform 14"/>
            <p:cNvSpPr>
              <a:spLocks/>
            </p:cNvSpPr>
            <p:nvPr/>
          </p:nvSpPr>
          <p:spPr bwMode="auto">
            <a:xfrm>
              <a:off x="672" y="720"/>
              <a:ext cx="480" cy="528"/>
            </a:xfrm>
            <a:custGeom>
              <a:avLst/>
              <a:gdLst>
                <a:gd name="T0" fmla="*/ 624 w 720"/>
                <a:gd name="T1" fmla="*/ 96 h 768"/>
                <a:gd name="T2" fmla="*/ 432 w 720"/>
                <a:gd name="T3" fmla="*/ 96 h 768"/>
                <a:gd name="T4" fmla="*/ 288 w 720"/>
                <a:gd name="T5" fmla="*/ 0 h 768"/>
                <a:gd name="T6" fmla="*/ 192 w 720"/>
                <a:gd name="T7" fmla="*/ 96 h 768"/>
                <a:gd name="T8" fmla="*/ 48 w 720"/>
                <a:gd name="T9" fmla="*/ 96 h 768"/>
                <a:gd name="T10" fmla="*/ 48 w 720"/>
                <a:gd name="T11" fmla="*/ 240 h 768"/>
                <a:gd name="T12" fmla="*/ 0 w 720"/>
                <a:gd name="T13" fmla="*/ 384 h 768"/>
                <a:gd name="T14" fmla="*/ 0 w 720"/>
                <a:gd name="T15" fmla="*/ 480 h 768"/>
                <a:gd name="T16" fmla="*/ 48 w 720"/>
                <a:gd name="T17" fmla="*/ 624 h 768"/>
                <a:gd name="T18" fmla="*/ 192 w 720"/>
                <a:gd name="T19" fmla="*/ 768 h 768"/>
                <a:gd name="T20" fmla="*/ 336 w 720"/>
                <a:gd name="T21" fmla="*/ 720 h 768"/>
                <a:gd name="T22" fmla="*/ 576 w 720"/>
                <a:gd name="T23" fmla="*/ 720 h 768"/>
                <a:gd name="T24" fmla="*/ 624 w 720"/>
                <a:gd name="T25" fmla="*/ 576 h 768"/>
                <a:gd name="T26" fmla="*/ 720 w 720"/>
                <a:gd name="T27" fmla="*/ 384 h 768"/>
                <a:gd name="T28" fmla="*/ 672 w 720"/>
                <a:gd name="T29" fmla="*/ 240 h 768"/>
                <a:gd name="T30" fmla="*/ 624 w 720"/>
                <a:gd name="T31" fmla="*/ 192 h 768"/>
                <a:gd name="T32" fmla="*/ 624 w 720"/>
                <a:gd name="T33" fmla="*/ 96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0" h="768">
                  <a:moveTo>
                    <a:pt x="624" y="96"/>
                  </a:moveTo>
                  <a:lnTo>
                    <a:pt x="432" y="96"/>
                  </a:lnTo>
                  <a:lnTo>
                    <a:pt x="288" y="0"/>
                  </a:lnTo>
                  <a:lnTo>
                    <a:pt x="192" y="96"/>
                  </a:lnTo>
                  <a:lnTo>
                    <a:pt x="48" y="96"/>
                  </a:lnTo>
                  <a:lnTo>
                    <a:pt x="48" y="240"/>
                  </a:lnTo>
                  <a:lnTo>
                    <a:pt x="0" y="384"/>
                  </a:lnTo>
                  <a:lnTo>
                    <a:pt x="0" y="480"/>
                  </a:lnTo>
                  <a:lnTo>
                    <a:pt x="48" y="624"/>
                  </a:lnTo>
                  <a:lnTo>
                    <a:pt x="192" y="768"/>
                  </a:lnTo>
                  <a:lnTo>
                    <a:pt x="336" y="720"/>
                  </a:lnTo>
                  <a:lnTo>
                    <a:pt x="576" y="720"/>
                  </a:lnTo>
                  <a:lnTo>
                    <a:pt x="624" y="576"/>
                  </a:lnTo>
                  <a:lnTo>
                    <a:pt x="720" y="384"/>
                  </a:lnTo>
                  <a:lnTo>
                    <a:pt x="672" y="240"/>
                  </a:lnTo>
                  <a:lnTo>
                    <a:pt x="624" y="192"/>
                  </a:lnTo>
                  <a:lnTo>
                    <a:pt x="624" y="96"/>
                  </a:lnTo>
                  <a:close/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auto">
            <a:xfrm>
              <a:off x="768" y="816"/>
              <a:ext cx="288" cy="288"/>
            </a:xfrm>
            <a:custGeom>
              <a:avLst/>
              <a:gdLst>
                <a:gd name="T0" fmla="*/ 624 w 720"/>
                <a:gd name="T1" fmla="*/ 96 h 768"/>
                <a:gd name="T2" fmla="*/ 432 w 720"/>
                <a:gd name="T3" fmla="*/ 96 h 768"/>
                <a:gd name="T4" fmla="*/ 288 w 720"/>
                <a:gd name="T5" fmla="*/ 0 h 768"/>
                <a:gd name="T6" fmla="*/ 192 w 720"/>
                <a:gd name="T7" fmla="*/ 96 h 768"/>
                <a:gd name="T8" fmla="*/ 48 w 720"/>
                <a:gd name="T9" fmla="*/ 96 h 768"/>
                <a:gd name="T10" fmla="*/ 48 w 720"/>
                <a:gd name="T11" fmla="*/ 240 h 768"/>
                <a:gd name="T12" fmla="*/ 0 w 720"/>
                <a:gd name="T13" fmla="*/ 384 h 768"/>
                <a:gd name="T14" fmla="*/ 0 w 720"/>
                <a:gd name="T15" fmla="*/ 480 h 768"/>
                <a:gd name="T16" fmla="*/ 48 w 720"/>
                <a:gd name="T17" fmla="*/ 624 h 768"/>
                <a:gd name="T18" fmla="*/ 192 w 720"/>
                <a:gd name="T19" fmla="*/ 768 h 768"/>
                <a:gd name="T20" fmla="*/ 336 w 720"/>
                <a:gd name="T21" fmla="*/ 720 h 768"/>
                <a:gd name="T22" fmla="*/ 576 w 720"/>
                <a:gd name="T23" fmla="*/ 720 h 768"/>
                <a:gd name="T24" fmla="*/ 624 w 720"/>
                <a:gd name="T25" fmla="*/ 576 h 768"/>
                <a:gd name="T26" fmla="*/ 720 w 720"/>
                <a:gd name="T27" fmla="*/ 384 h 768"/>
                <a:gd name="T28" fmla="*/ 672 w 720"/>
                <a:gd name="T29" fmla="*/ 240 h 768"/>
                <a:gd name="T30" fmla="*/ 624 w 720"/>
                <a:gd name="T31" fmla="*/ 192 h 768"/>
                <a:gd name="T32" fmla="*/ 624 w 720"/>
                <a:gd name="T33" fmla="*/ 96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0" h="768">
                  <a:moveTo>
                    <a:pt x="624" y="96"/>
                  </a:moveTo>
                  <a:lnTo>
                    <a:pt x="432" y="96"/>
                  </a:lnTo>
                  <a:lnTo>
                    <a:pt x="288" y="0"/>
                  </a:lnTo>
                  <a:lnTo>
                    <a:pt x="192" y="96"/>
                  </a:lnTo>
                  <a:lnTo>
                    <a:pt x="48" y="96"/>
                  </a:lnTo>
                  <a:lnTo>
                    <a:pt x="48" y="240"/>
                  </a:lnTo>
                  <a:lnTo>
                    <a:pt x="0" y="384"/>
                  </a:lnTo>
                  <a:lnTo>
                    <a:pt x="0" y="480"/>
                  </a:lnTo>
                  <a:lnTo>
                    <a:pt x="48" y="624"/>
                  </a:lnTo>
                  <a:lnTo>
                    <a:pt x="192" y="768"/>
                  </a:lnTo>
                  <a:lnTo>
                    <a:pt x="336" y="720"/>
                  </a:lnTo>
                  <a:lnTo>
                    <a:pt x="576" y="720"/>
                  </a:lnTo>
                  <a:lnTo>
                    <a:pt x="624" y="576"/>
                  </a:lnTo>
                  <a:lnTo>
                    <a:pt x="720" y="384"/>
                  </a:lnTo>
                  <a:lnTo>
                    <a:pt x="672" y="240"/>
                  </a:lnTo>
                  <a:lnTo>
                    <a:pt x="624" y="192"/>
                  </a:lnTo>
                  <a:lnTo>
                    <a:pt x="624" y="96"/>
                  </a:lnTo>
                  <a:close/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auto">
            <a:xfrm>
              <a:off x="364" y="1170"/>
              <a:ext cx="404" cy="462"/>
            </a:xfrm>
            <a:custGeom>
              <a:avLst/>
              <a:gdLst>
                <a:gd name="T0" fmla="*/ 0 w 404"/>
                <a:gd name="T1" fmla="*/ 0 h 462"/>
                <a:gd name="T2" fmla="*/ 116 w 404"/>
                <a:gd name="T3" fmla="*/ 318 h 462"/>
                <a:gd name="T4" fmla="*/ 212 w 404"/>
                <a:gd name="T5" fmla="*/ 414 h 462"/>
                <a:gd name="T6" fmla="*/ 404 w 404"/>
                <a:gd name="T7" fmla="*/ 46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4" h="462">
                  <a:moveTo>
                    <a:pt x="0" y="0"/>
                  </a:moveTo>
                  <a:lnTo>
                    <a:pt x="116" y="318"/>
                  </a:lnTo>
                  <a:lnTo>
                    <a:pt x="212" y="414"/>
                  </a:lnTo>
                  <a:lnTo>
                    <a:pt x="404" y="462"/>
                  </a:lnTo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auto">
            <a:xfrm>
              <a:off x="364" y="1140"/>
              <a:ext cx="212" cy="684"/>
            </a:xfrm>
            <a:custGeom>
              <a:avLst/>
              <a:gdLst>
                <a:gd name="T0" fmla="*/ 212 w 212"/>
                <a:gd name="T1" fmla="*/ 684 h 684"/>
                <a:gd name="T2" fmla="*/ 68 w 212"/>
                <a:gd name="T3" fmla="*/ 492 h 684"/>
                <a:gd name="T4" fmla="*/ 68 w 212"/>
                <a:gd name="T5" fmla="*/ 396 h 684"/>
                <a:gd name="T6" fmla="*/ 0 w 212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" h="684">
                  <a:moveTo>
                    <a:pt x="212" y="684"/>
                  </a:moveTo>
                  <a:lnTo>
                    <a:pt x="68" y="492"/>
                  </a:lnTo>
                  <a:lnTo>
                    <a:pt x="68" y="396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auto">
            <a:xfrm>
              <a:off x="1344" y="432"/>
              <a:ext cx="480" cy="816"/>
            </a:xfrm>
            <a:custGeom>
              <a:avLst/>
              <a:gdLst>
                <a:gd name="T0" fmla="*/ 0 w 480"/>
                <a:gd name="T1" fmla="*/ 0 h 816"/>
                <a:gd name="T2" fmla="*/ 192 w 480"/>
                <a:gd name="T3" fmla="*/ 192 h 816"/>
                <a:gd name="T4" fmla="*/ 480 w 480"/>
                <a:gd name="T5" fmla="*/ 336 h 816"/>
                <a:gd name="T6" fmla="*/ 336 w 480"/>
                <a:gd name="T7" fmla="*/ 528 h 816"/>
                <a:gd name="T8" fmla="*/ 336 w 480"/>
                <a:gd name="T9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0" h="816">
                  <a:moveTo>
                    <a:pt x="0" y="0"/>
                  </a:moveTo>
                  <a:lnTo>
                    <a:pt x="192" y="192"/>
                  </a:lnTo>
                  <a:lnTo>
                    <a:pt x="480" y="336"/>
                  </a:lnTo>
                  <a:lnTo>
                    <a:pt x="336" y="528"/>
                  </a:lnTo>
                  <a:lnTo>
                    <a:pt x="336" y="816"/>
                  </a:lnTo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139" name="Freeform 19"/>
            <p:cNvSpPr>
              <a:spLocks/>
            </p:cNvSpPr>
            <p:nvPr/>
          </p:nvSpPr>
          <p:spPr bwMode="auto">
            <a:xfrm>
              <a:off x="192" y="624"/>
              <a:ext cx="960" cy="816"/>
            </a:xfrm>
            <a:custGeom>
              <a:avLst/>
              <a:gdLst>
                <a:gd name="T0" fmla="*/ 0 w 960"/>
                <a:gd name="T1" fmla="*/ 0 h 816"/>
                <a:gd name="T2" fmla="*/ 288 w 960"/>
                <a:gd name="T3" fmla="*/ 192 h 816"/>
                <a:gd name="T4" fmla="*/ 480 w 960"/>
                <a:gd name="T5" fmla="*/ 288 h 816"/>
                <a:gd name="T6" fmla="*/ 720 w 960"/>
                <a:gd name="T7" fmla="*/ 336 h 816"/>
                <a:gd name="T8" fmla="*/ 816 w 960"/>
                <a:gd name="T9" fmla="*/ 528 h 816"/>
                <a:gd name="T10" fmla="*/ 960 w 960"/>
                <a:gd name="T11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816">
                  <a:moveTo>
                    <a:pt x="0" y="0"/>
                  </a:moveTo>
                  <a:lnTo>
                    <a:pt x="288" y="192"/>
                  </a:lnTo>
                  <a:lnTo>
                    <a:pt x="480" y="288"/>
                  </a:lnTo>
                  <a:lnTo>
                    <a:pt x="720" y="336"/>
                  </a:lnTo>
                  <a:lnTo>
                    <a:pt x="816" y="528"/>
                  </a:lnTo>
                  <a:lnTo>
                    <a:pt x="960" y="816"/>
                  </a:lnTo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auto">
            <a:xfrm>
              <a:off x="336" y="384"/>
              <a:ext cx="816" cy="768"/>
            </a:xfrm>
            <a:custGeom>
              <a:avLst/>
              <a:gdLst>
                <a:gd name="T0" fmla="*/ 816 w 816"/>
                <a:gd name="T1" fmla="*/ 0 h 768"/>
                <a:gd name="T2" fmla="*/ 624 w 816"/>
                <a:gd name="T3" fmla="*/ 480 h 768"/>
                <a:gd name="T4" fmla="*/ 576 w 816"/>
                <a:gd name="T5" fmla="*/ 576 h 768"/>
                <a:gd name="T6" fmla="*/ 288 w 816"/>
                <a:gd name="T7" fmla="*/ 768 h 768"/>
                <a:gd name="T8" fmla="*/ 0 w 816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6" h="768">
                  <a:moveTo>
                    <a:pt x="816" y="0"/>
                  </a:moveTo>
                  <a:lnTo>
                    <a:pt x="624" y="480"/>
                  </a:lnTo>
                  <a:lnTo>
                    <a:pt x="576" y="576"/>
                  </a:lnTo>
                  <a:lnTo>
                    <a:pt x="288" y="768"/>
                  </a:lnTo>
                  <a:lnTo>
                    <a:pt x="0" y="768"/>
                  </a:lnTo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141" name="Freeform 21"/>
            <p:cNvSpPr>
              <a:spLocks/>
            </p:cNvSpPr>
            <p:nvPr/>
          </p:nvSpPr>
          <p:spPr bwMode="auto">
            <a:xfrm>
              <a:off x="912" y="960"/>
              <a:ext cx="864" cy="144"/>
            </a:xfrm>
            <a:custGeom>
              <a:avLst/>
              <a:gdLst>
                <a:gd name="T0" fmla="*/ 0 w 864"/>
                <a:gd name="T1" fmla="*/ 0 h 144"/>
                <a:gd name="T2" fmla="*/ 384 w 864"/>
                <a:gd name="T3" fmla="*/ 144 h 144"/>
                <a:gd name="T4" fmla="*/ 864 w 864"/>
                <a:gd name="T5" fmla="*/ 9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4" h="144">
                  <a:moveTo>
                    <a:pt x="0" y="0"/>
                  </a:moveTo>
                  <a:lnTo>
                    <a:pt x="384" y="144"/>
                  </a:lnTo>
                  <a:lnTo>
                    <a:pt x="864" y="96"/>
                  </a:lnTo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pic>
        <p:nvPicPr>
          <p:cNvPr id="5142" name="Picture 22" descr="18009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953000"/>
            <a:ext cx="2057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43" name="Group 23"/>
          <p:cNvGrpSpPr>
            <a:grpSpLocks/>
          </p:cNvGrpSpPr>
          <p:nvPr/>
        </p:nvGrpSpPr>
        <p:grpSpPr bwMode="auto">
          <a:xfrm>
            <a:off x="0" y="0"/>
            <a:ext cx="9144000" cy="1752600"/>
            <a:chOff x="0" y="1536"/>
            <a:chExt cx="5760" cy="563"/>
          </a:xfrm>
        </p:grpSpPr>
        <p:pic>
          <p:nvPicPr>
            <p:cNvPr id="5144" name="Picture 24" descr="4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0" y="1536"/>
              <a:ext cx="5760" cy="5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5" name="Picture 25" descr="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094" y="1536"/>
              <a:ext cx="666" cy="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6" name="Picture 26" descr="12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rot="930090">
              <a:off x="48" y="1580"/>
              <a:ext cx="543" cy="2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47" name="Picture 27" descr="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1076325" cy="617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Ky3uk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1019175" cy="1019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133600"/>
            <a:ext cx="7772400" cy="1470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4191000"/>
            <a:ext cx="6400800" cy="1752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65A2A-DAEC-46AA-9D91-99D82E334C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49" name="Picture 29" descr="season_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087" t="15094" r="12962" b="45284"/>
          <a:stretch>
            <a:fillRect/>
          </a:stretch>
        </p:blipFill>
        <p:spPr bwMode="gray">
          <a:xfrm>
            <a:off x="381000" y="1295400"/>
            <a:ext cx="228600" cy="152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409757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DC812-BA26-42D9-A299-98B4B64513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38451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C8154-A225-4105-B488-2E2AE853E2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7687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0F07A-5FD1-4E77-A4DB-F6C1B01BBA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85596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B0271-5E1B-410E-9DC2-0B02A080AD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3287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AED1D8-AEAD-44E0-8E71-5425EDC575A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88C00-96D9-4B35-B1B8-63FF7FA28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73802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215F9-8FF2-4CAD-82DF-7A24B9698B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21771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80ECA-4244-4E9D-9B74-904670EE7DB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34770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6E938-AE6F-4228-9365-54CFD22B0B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22109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6F2F2-1C00-4158-B999-8197D5FD90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61009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5617E-7F63-4413-909E-B70562B2C0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33329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D68A9-C8EF-4899-8941-D7BB83FB17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05090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865A2A-DAEC-46AA-9D91-99D82E334C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12497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DC812-BA26-42D9-A299-98B4B64513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4989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C8154-A225-4105-B488-2E2AE853E2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68957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0F07A-5FD1-4E77-A4DB-F6C1B01BBA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3745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AED1D8-AEAD-44E0-8E71-5425EDC575A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88C00-96D9-4B35-B1B8-63FF7FA28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94161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3B0271-5E1B-410E-9DC2-0B02A080AD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436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9215F9-8FF2-4CAD-82DF-7A24B9698B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19925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80ECA-4244-4E9D-9B74-904670EE7DB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0711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6E938-AE6F-4228-9365-54CFD22B0B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58141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96F2F2-1C00-4158-B999-8197D5FD90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194089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5617E-7F63-4413-909E-B70562B2C0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43305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D68A9-C8EF-4899-8941-D7BB83FB17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59977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E865A2A-DAEC-46AA-9D91-99D82E334C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7677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37DC812-BA26-42D9-A299-98B4B64513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99917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0C8154-A225-4105-B488-2E2AE853E2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8048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AED1D8-AEAD-44E0-8E71-5425EDC575A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88C00-96D9-4B35-B1B8-63FF7FA28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93183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90F07A-5FD1-4E77-A4DB-F6C1B01BBA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4093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03B0271-5E1B-410E-9DC2-0B02A080AD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537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215F9-8FF2-4CAD-82DF-7A24B9698B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17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80ECA-4244-4E9D-9B74-904670EE7DB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8889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16E938-AE6F-4228-9365-54CFD22B0B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0301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96F2F2-1C00-4158-B999-8197D5FD90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63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5617E-7F63-4413-909E-B70562B2C0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5071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D68A9-C8EF-4899-8941-D7BB83FB17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6684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E865A2A-DAEC-46AA-9D91-99D82E334C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7510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37DC812-BA26-42D9-A299-98B4B64513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98803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AED1D8-AEAD-44E0-8E71-5425EDC575A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88C00-96D9-4B35-B1B8-63FF7FA28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79590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0C8154-A225-4105-B488-2E2AE853E2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0765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90F07A-5FD1-4E77-A4DB-F6C1B01BBA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3071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03B0271-5E1B-410E-9DC2-0B02A080AD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6393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215F9-8FF2-4CAD-82DF-7A24B9698B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864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80ECA-4244-4E9D-9B74-904670EE7DB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9662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16E938-AE6F-4228-9365-54CFD22B0B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4750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96F2F2-1C00-4158-B999-8197D5FD90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4286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5617E-7F63-4413-909E-B70562B2C0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0452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D68A9-C8EF-4899-8941-D7BB83FB17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2428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460665F5-3519-45A3-9BD1-1776388C8693}" type="datetimeFigureOut">
              <a:rPr lang="ru-RU" smtClean="0">
                <a:solidFill>
                  <a:srgbClr val="465E9C"/>
                </a:solidFill>
              </a:rPr>
              <a:pPr/>
              <a:t>21.01.2019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C703B1F1-9984-412F-841A-4424E6861692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50861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AED1D8-AEAD-44E0-8E71-5425EDC575A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88C00-96D9-4B35-B1B8-63FF7FA28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38168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65F5-3519-45A3-9BD1-1776388C8693}" type="datetimeFigureOut">
              <a:rPr lang="ru-RU" smtClean="0">
                <a:solidFill>
                  <a:srgbClr val="465E9C"/>
                </a:solidFill>
              </a:rPr>
              <a:pPr/>
              <a:t>21.01.2019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B1F1-9984-412F-841A-4424E6861692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42274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65F5-3519-45A3-9BD1-1776388C8693}" type="datetimeFigureOut">
              <a:rPr lang="ru-RU" smtClean="0">
                <a:solidFill>
                  <a:srgbClr val="465E9C"/>
                </a:solidFill>
              </a:rPr>
              <a:pPr/>
              <a:t>21.01.2019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B1F1-9984-412F-841A-4424E6861692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37904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65F5-3519-45A3-9BD1-1776388C8693}" type="datetimeFigureOut">
              <a:rPr lang="ru-RU" smtClean="0">
                <a:solidFill>
                  <a:srgbClr val="465E9C"/>
                </a:solidFill>
              </a:rPr>
              <a:pPr/>
              <a:t>21.01.2019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B1F1-9984-412F-841A-4424E6861692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441636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65F5-3519-45A3-9BD1-1776388C8693}" type="datetimeFigureOut">
              <a:rPr lang="ru-RU" smtClean="0">
                <a:solidFill>
                  <a:srgbClr val="465E9C"/>
                </a:solidFill>
              </a:rPr>
              <a:pPr/>
              <a:t>21.01.2019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B1F1-9984-412F-841A-4424E6861692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497559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65F5-3519-45A3-9BD1-1776388C8693}" type="datetimeFigureOut">
              <a:rPr lang="ru-RU" smtClean="0">
                <a:solidFill>
                  <a:srgbClr val="465E9C"/>
                </a:solidFill>
              </a:rPr>
              <a:pPr/>
              <a:t>21.01.2019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B1F1-9984-412F-841A-4424E6861692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70446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65F5-3519-45A3-9BD1-1776388C8693}" type="datetimeFigureOut">
              <a:rPr lang="ru-RU" smtClean="0">
                <a:solidFill>
                  <a:srgbClr val="465E9C"/>
                </a:solidFill>
              </a:rPr>
              <a:pPr/>
              <a:t>21.01.2019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B1F1-9984-412F-841A-4424E6861692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25200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460665F5-3519-45A3-9BD1-1776388C8693}" type="datetimeFigureOut">
              <a:rPr lang="ru-RU" smtClean="0">
                <a:solidFill>
                  <a:srgbClr val="465E9C"/>
                </a:solidFill>
              </a:rPr>
              <a:pPr/>
              <a:t>21.01.2019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C703B1F1-9984-412F-841A-4424E6861692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69537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460665F5-3519-45A3-9BD1-1776388C8693}" type="datetimeFigureOut">
              <a:rPr lang="ru-RU" smtClean="0">
                <a:solidFill>
                  <a:srgbClr val="465E9C"/>
                </a:solidFill>
              </a:rPr>
              <a:pPr/>
              <a:t>21.01.2019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C703B1F1-9984-412F-841A-4424E6861692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21709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65F5-3519-45A3-9BD1-1776388C8693}" type="datetimeFigureOut">
              <a:rPr lang="ru-RU" smtClean="0">
                <a:solidFill>
                  <a:srgbClr val="465E9C"/>
                </a:solidFill>
              </a:rPr>
              <a:pPr/>
              <a:t>21.01.2019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B1F1-9984-412F-841A-4424E6861692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0120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65F5-3519-45A3-9BD1-1776388C8693}" type="datetimeFigureOut">
              <a:rPr lang="ru-RU" smtClean="0">
                <a:solidFill>
                  <a:srgbClr val="465E9C"/>
                </a:solidFill>
              </a:rPr>
              <a:pPr/>
              <a:t>21.01.2019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B1F1-9984-412F-841A-4424E6861692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03672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19.jpe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ags" Target="../tags/tag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24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25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image" Target="../media/image17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26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27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50AED1D8-AEAD-44E0-8E71-5425EDC575A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9D688C00-96D9-4B35-B1B8-63FF7FA284F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31" name="Рисунок 6" descr="b7b75af84e88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142875"/>
            <a:ext cx="9572625" cy="732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Рисунок 7" descr="81697cdb209b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BFBF6"/>
              </a:clrFrom>
              <a:clrTo>
                <a:srgbClr val="FBFBF6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342" b="43663"/>
          <a:stretch>
            <a:fillRect/>
          </a:stretch>
        </p:blipFill>
        <p:spPr bwMode="auto">
          <a:xfrm>
            <a:off x="7786688" y="4714875"/>
            <a:ext cx="135731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72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D454AF3-5D7A-4524-8C03-44B5608C81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787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72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D454AF3-5D7A-4524-8C03-44B5608C81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165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DECE64-C001-40C6-8FCB-E85C614EA7E4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085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460665F5-3519-45A3-9BD1-1776388C86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C703B1F1-9984-412F-841A-4424E686169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675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848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460665F5-3519-45A3-9BD1-1776388C8693}" type="datetimeFigureOut">
              <a:rPr lang="ru-RU" smtClean="0">
                <a:solidFill>
                  <a:srgbClr val="000000"/>
                </a:solidFill>
              </a:rPr>
              <a:pPr/>
              <a:t>21.01.2019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703B1F1-9984-412F-841A-4424E6861692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547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610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460665F5-3519-45A3-9BD1-1776388C8693}" type="datetimeFigureOut">
              <a:rPr lang="ru-RU" smtClean="0">
                <a:solidFill>
                  <a:srgbClr val="465E9C"/>
                </a:solidFill>
              </a:rPr>
              <a:pPr/>
              <a:t>21.01.2019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C703B1F1-9984-412F-841A-4424E6861692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599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6" descr="2d910bc4f870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688" r="3125" b="61604"/>
          <a:stretch>
            <a:fillRect/>
          </a:stretch>
        </p:blipFill>
        <p:spPr bwMode="auto">
          <a:xfrm>
            <a:off x="7786688" y="4257675"/>
            <a:ext cx="1357312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460665F5-3519-45A3-9BD1-1776388C86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C703B1F1-9984-412F-841A-4424E686169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803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FF99"/>
            </a:gs>
            <a:gs pos="51000">
              <a:srgbClr val="FFFFCC"/>
            </a:gs>
            <a:gs pos="100000">
              <a:srgbClr val="FFCCCC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26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B025A0-D049-4BE2-9A32-5F76B2275AE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060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6" descr="70b42962396a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63" y="5391150"/>
            <a:ext cx="1443037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460665F5-3519-45A3-9BD1-1776388C86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C703B1F1-9984-412F-841A-4424E686169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882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ED1D8-AEAD-44E0-8E71-5425EDC575A1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88C00-96D9-4B35-B1B8-63FF7FA28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518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460665F5-3519-45A3-9BD1-1776388C86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C703B1F1-9984-412F-841A-4424E686169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Рисунок 6" descr="b7b75af84e88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142875"/>
            <a:ext cx="9572625" cy="732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Рисунок 7" descr="81697cdb209b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BFBF6"/>
              </a:clrFrom>
              <a:clrTo>
                <a:srgbClr val="FBFBF6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342" b="43663"/>
          <a:stretch>
            <a:fillRect/>
          </a:stretch>
        </p:blipFill>
        <p:spPr bwMode="auto">
          <a:xfrm>
            <a:off x="7786688" y="4714875"/>
            <a:ext cx="135731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0128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CC"/>
            </a:gs>
            <a:gs pos="40000">
              <a:srgbClr val="FFFFCC"/>
            </a:gs>
            <a:gs pos="100000">
              <a:srgbClr val="FFCCCC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99B4E1-05A9-44E9-9147-552A4F29AC8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472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A00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460665F5-3519-45A3-9BD1-1776388C8693}" type="datetimeFigureOut">
              <a:rPr lang="ru-RU" smtClean="0">
                <a:solidFill>
                  <a:srgbClr val="000000"/>
                </a:solidFill>
              </a:rPr>
              <a:pPr/>
              <a:t>21.01.2019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703B1F1-9984-412F-841A-4424E6861692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152400" y="152400"/>
            <a:ext cx="1905000" cy="1219200"/>
            <a:chOff x="180" y="384"/>
            <a:chExt cx="1654" cy="1520"/>
          </a:xfrm>
        </p:grpSpPr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432" y="432"/>
              <a:ext cx="1392" cy="864"/>
            </a:xfrm>
            <a:custGeom>
              <a:avLst/>
              <a:gdLst>
                <a:gd name="T0" fmla="*/ 0 w 1392"/>
                <a:gd name="T1" fmla="*/ 0 h 864"/>
                <a:gd name="T2" fmla="*/ 288 w 1392"/>
                <a:gd name="T3" fmla="*/ 384 h 864"/>
                <a:gd name="T4" fmla="*/ 768 w 1392"/>
                <a:gd name="T5" fmla="*/ 720 h 864"/>
                <a:gd name="T6" fmla="*/ 1008 w 1392"/>
                <a:gd name="T7" fmla="*/ 864 h 864"/>
                <a:gd name="T8" fmla="*/ 1392 w 1392"/>
                <a:gd name="T9" fmla="*/ 816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2" h="864">
                  <a:moveTo>
                    <a:pt x="0" y="0"/>
                  </a:moveTo>
                  <a:lnTo>
                    <a:pt x="288" y="384"/>
                  </a:lnTo>
                  <a:lnTo>
                    <a:pt x="768" y="720"/>
                  </a:lnTo>
                  <a:lnTo>
                    <a:pt x="1008" y="864"/>
                  </a:lnTo>
                  <a:lnTo>
                    <a:pt x="1392" y="816"/>
                  </a:lnTo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423" y="406"/>
              <a:ext cx="517" cy="1498"/>
            </a:xfrm>
            <a:custGeom>
              <a:avLst/>
              <a:gdLst>
                <a:gd name="T0" fmla="*/ 482 w 517"/>
                <a:gd name="T1" fmla="*/ 0 h 1498"/>
                <a:gd name="T2" fmla="*/ 429 w 517"/>
                <a:gd name="T3" fmla="*/ 358 h 1498"/>
                <a:gd name="T4" fmla="*/ 488 w 517"/>
                <a:gd name="T5" fmla="*/ 546 h 1498"/>
                <a:gd name="T6" fmla="*/ 517 w 517"/>
                <a:gd name="T7" fmla="*/ 893 h 1498"/>
                <a:gd name="T8" fmla="*/ 488 w 517"/>
                <a:gd name="T9" fmla="*/ 1069 h 1498"/>
                <a:gd name="T10" fmla="*/ 194 w 517"/>
                <a:gd name="T11" fmla="*/ 1369 h 1498"/>
                <a:gd name="T12" fmla="*/ 0 w 517"/>
                <a:gd name="T13" fmla="*/ 1498 h 1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7" h="1498">
                  <a:moveTo>
                    <a:pt x="482" y="0"/>
                  </a:moveTo>
                  <a:lnTo>
                    <a:pt x="429" y="358"/>
                  </a:lnTo>
                  <a:lnTo>
                    <a:pt x="488" y="546"/>
                  </a:lnTo>
                  <a:lnTo>
                    <a:pt x="517" y="893"/>
                  </a:lnTo>
                  <a:lnTo>
                    <a:pt x="488" y="1069"/>
                  </a:lnTo>
                  <a:lnTo>
                    <a:pt x="194" y="1369"/>
                  </a:lnTo>
                  <a:lnTo>
                    <a:pt x="0" y="1498"/>
                  </a:lnTo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180" y="432"/>
              <a:ext cx="1184" cy="872"/>
            </a:xfrm>
            <a:custGeom>
              <a:avLst/>
              <a:gdLst>
                <a:gd name="T0" fmla="*/ 1184 w 1184"/>
                <a:gd name="T1" fmla="*/ 0 h 872"/>
                <a:gd name="T2" fmla="*/ 1034 w 1184"/>
                <a:gd name="T3" fmla="*/ 159 h 872"/>
                <a:gd name="T4" fmla="*/ 932 w 1184"/>
                <a:gd name="T5" fmla="*/ 328 h 872"/>
                <a:gd name="T6" fmla="*/ 731 w 1184"/>
                <a:gd name="T7" fmla="*/ 532 h 872"/>
                <a:gd name="T8" fmla="*/ 567 w 1184"/>
                <a:gd name="T9" fmla="*/ 723 h 872"/>
                <a:gd name="T10" fmla="*/ 402 w 1184"/>
                <a:gd name="T11" fmla="*/ 858 h 872"/>
                <a:gd name="T12" fmla="*/ 0 w 1184"/>
                <a:gd name="T13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4" h="872">
                  <a:moveTo>
                    <a:pt x="1184" y="0"/>
                  </a:moveTo>
                  <a:lnTo>
                    <a:pt x="1034" y="159"/>
                  </a:lnTo>
                  <a:lnTo>
                    <a:pt x="932" y="328"/>
                  </a:lnTo>
                  <a:lnTo>
                    <a:pt x="731" y="532"/>
                  </a:lnTo>
                  <a:lnTo>
                    <a:pt x="567" y="723"/>
                  </a:lnTo>
                  <a:lnTo>
                    <a:pt x="402" y="858"/>
                  </a:lnTo>
                  <a:lnTo>
                    <a:pt x="0" y="872"/>
                  </a:lnTo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82" y="746"/>
              <a:ext cx="1552" cy="236"/>
            </a:xfrm>
            <a:custGeom>
              <a:avLst/>
              <a:gdLst>
                <a:gd name="T0" fmla="*/ 1552 w 1552"/>
                <a:gd name="T1" fmla="*/ 0 h 236"/>
                <a:gd name="T2" fmla="*/ 1193 w 1552"/>
                <a:gd name="T3" fmla="*/ 189 h 236"/>
                <a:gd name="T4" fmla="*/ 858 w 1552"/>
                <a:gd name="T5" fmla="*/ 218 h 236"/>
                <a:gd name="T6" fmla="*/ 629 w 1552"/>
                <a:gd name="T7" fmla="*/ 206 h 236"/>
                <a:gd name="T8" fmla="*/ 306 w 1552"/>
                <a:gd name="T9" fmla="*/ 236 h 236"/>
                <a:gd name="T10" fmla="*/ 124 w 1552"/>
                <a:gd name="T11" fmla="*/ 218 h 236"/>
                <a:gd name="T12" fmla="*/ 0 w 1552"/>
                <a:gd name="T13" fmla="*/ 20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2" h="236">
                  <a:moveTo>
                    <a:pt x="1552" y="0"/>
                  </a:moveTo>
                  <a:lnTo>
                    <a:pt x="1193" y="189"/>
                  </a:lnTo>
                  <a:lnTo>
                    <a:pt x="858" y="218"/>
                  </a:lnTo>
                  <a:lnTo>
                    <a:pt x="629" y="206"/>
                  </a:lnTo>
                  <a:lnTo>
                    <a:pt x="306" y="236"/>
                  </a:lnTo>
                  <a:lnTo>
                    <a:pt x="124" y="218"/>
                  </a:lnTo>
                  <a:lnTo>
                    <a:pt x="0" y="206"/>
                  </a:lnTo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384" y="432"/>
              <a:ext cx="1296" cy="1056"/>
            </a:xfrm>
            <a:custGeom>
              <a:avLst/>
              <a:gdLst>
                <a:gd name="T0" fmla="*/ 1200 w 1296"/>
                <a:gd name="T1" fmla="*/ 864 h 1056"/>
                <a:gd name="T2" fmla="*/ 1248 w 1296"/>
                <a:gd name="T3" fmla="*/ 768 h 1056"/>
                <a:gd name="T4" fmla="*/ 1248 w 1296"/>
                <a:gd name="T5" fmla="*/ 720 h 1056"/>
                <a:gd name="T6" fmla="*/ 1296 w 1296"/>
                <a:gd name="T7" fmla="*/ 432 h 1056"/>
                <a:gd name="T8" fmla="*/ 864 w 1296"/>
                <a:gd name="T9" fmla="*/ 144 h 1056"/>
                <a:gd name="T10" fmla="*/ 480 w 1296"/>
                <a:gd name="T11" fmla="*/ 0 h 1056"/>
                <a:gd name="T12" fmla="*/ 144 w 1296"/>
                <a:gd name="T13" fmla="*/ 96 h 1056"/>
                <a:gd name="T14" fmla="*/ 96 w 1296"/>
                <a:gd name="T15" fmla="*/ 384 h 1056"/>
                <a:gd name="T16" fmla="*/ 0 w 1296"/>
                <a:gd name="T17" fmla="*/ 528 h 1056"/>
                <a:gd name="T18" fmla="*/ 48 w 1296"/>
                <a:gd name="T19" fmla="*/ 720 h 1056"/>
                <a:gd name="T20" fmla="*/ 144 w 1296"/>
                <a:gd name="T21" fmla="*/ 864 h 1056"/>
                <a:gd name="T22" fmla="*/ 288 w 1296"/>
                <a:gd name="T23" fmla="*/ 1056 h 1056"/>
                <a:gd name="T24" fmla="*/ 528 w 1296"/>
                <a:gd name="T25" fmla="*/ 1056 h 1056"/>
                <a:gd name="T26" fmla="*/ 768 w 1296"/>
                <a:gd name="T27" fmla="*/ 1008 h 1056"/>
                <a:gd name="T28" fmla="*/ 960 w 1296"/>
                <a:gd name="T29" fmla="*/ 864 h 1056"/>
                <a:gd name="T30" fmla="*/ 1104 w 1296"/>
                <a:gd name="T31" fmla="*/ 672 h 1056"/>
                <a:gd name="T32" fmla="*/ 1104 w 1296"/>
                <a:gd name="T33" fmla="*/ 528 h 1056"/>
                <a:gd name="T34" fmla="*/ 1008 w 1296"/>
                <a:gd name="T35" fmla="*/ 384 h 1056"/>
                <a:gd name="T36" fmla="*/ 816 w 1296"/>
                <a:gd name="T37" fmla="*/ 144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6" h="1056">
                  <a:moveTo>
                    <a:pt x="1200" y="864"/>
                  </a:moveTo>
                  <a:lnTo>
                    <a:pt x="1248" y="768"/>
                  </a:lnTo>
                  <a:lnTo>
                    <a:pt x="1248" y="720"/>
                  </a:lnTo>
                  <a:lnTo>
                    <a:pt x="1296" y="432"/>
                  </a:lnTo>
                  <a:lnTo>
                    <a:pt x="864" y="144"/>
                  </a:lnTo>
                  <a:lnTo>
                    <a:pt x="480" y="0"/>
                  </a:lnTo>
                  <a:lnTo>
                    <a:pt x="144" y="96"/>
                  </a:lnTo>
                  <a:lnTo>
                    <a:pt x="96" y="384"/>
                  </a:lnTo>
                  <a:lnTo>
                    <a:pt x="0" y="528"/>
                  </a:lnTo>
                  <a:lnTo>
                    <a:pt x="48" y="720"/>
                  </a:lnTo>
                  <a:lnTo>
                    <a:pt x="144" y="864"/>
                  </a:lnTo>
                  <a:lnTo>
                    <a:pt x="288" y="1056"/>
                  </a:lnTo>
                  <a:lnTo>
                    <a:pt x="528" y="1056"/>
                  </a:lnTo>
                  <a:lnTo>
                    <a:pt x="768" y="1008"/>
                  </a:lnTo>
                  <a:lnTo>
                    <a:pt x="960" y="864"/>
                  </a:lnTo>
                  <a:lnTo>
                    <a:pt x="1104" y="672"/>
                  </a:lnTo>
                  <a:lnTo>
                    <a:pt x="1104" y="528"/>
                  </a:lnTo>
                  <a:lnTo>
                    <a:pt x="1008" y="384"/>
                  </a:lnTo>
                  <a:lnTo>
                    <a:pt x="816" y="144"/>
                  </a:lnTo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576" y="576"/>
              <a:ext cx="720" cy="768"/>
            </a:xfrm>
            <a:custGeom>
              <a:avLst/>
              <a:gdLst>
                <a:gd name="T0" fmla="*/ 624 w 720"/>
                <a:gd name="T1" fmla="*/ 96 h 768"/>
                <a:gd name="T2" fmla="*/ 432 w 720"/>
                <a:gd name="T3" fmla="*/ 96 h 768"/>
                <a:gd name="T4" fmla="*/ 288 w 720"/>
                <a:gd name="T5" fmla="*/ 0 h 768"/>
                <a:gd name="T6" fmla="*/ 192 w 720"/>
                <a:gd name="T7" fmla="*/ 96 h 768"/>
                <a:gd name="T8" fmla="*/ 48 w 720"/>
                <a:gd name="T9" fmla="*/ 96 h 768"/>
                <a:gd name="T10" fmla="*/ 48 w 720"/>
                <a:gd name="T11" fmla="*/ 240 h 768"/>
                <a:gd name="T12" fmla="*/ 0 w 720"/>
                <a:gd name="T13" fmla="*/ 384 h 768"/>
                <a:gd name="T14" fmla="*/ 0 w 720"/>
                <a:gd name="T15" fmla="*/ 480 h 768"/>
                <a:gd name="T16" fmla="*/ 48 w 720"/>
                <a:gd name="T17" fmla="*/ 624 h 768"/>
                <a:gd name="T18" fmla="*/ 192 w 720"/>
                <a:gd name="T19" fmla="*/ 768 h 768"/>
                <a:gd name="T20" fmla="*/ 336 w 720"/>
                <a:gd name="T21" fmla="*/ 720 h 768"/>
                <a:gd name="T22" fmla="*/ 576 w 720"/>
                <a:gd name="T23" fmla="*/ 720 h 768"/>
                <a:gd name="T24" fmla="*/ 624 w 720"/>
                <a:gd name="T25" fmla="*/ 576 h 768"/>
                <a:gd name="T26" fmla="*/ 720 w 720"/>
                <a:gd name="T27" fmla="*/ 384 h 768"/>
                <a:gd name="T28" fmla="*/ 672 w 720"/>
                <a:gd name="T29" fmla="*/ 240 h 768"/>
                <a:gd name="T30" fmla="*/ 624 w 720"/>
                <a:gd name="T31" fmla="*/ 192 h 768"/>
                <a:gd name="T32" fmla="*/ 624 w 720"/>
                <a:gd name="T33" fmla="*/ 96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0" h="768">
                  <a:moveTo>
                    <a:pt x="624" y="96"/>
                  </a:moveTo>
                  <a:lnTo>
                    <a:pt x="432" y="96"/>
                  </a:lnTo>
                  <a:lnTo>
                    <a:pt x="288" y="0"/>
                  </a:lnTo>
                  <a:lnTo>
                    <a:pt x="192" y="96"/>
                  </a:lnTo>
                  <a:lnTo>
                    <a:pt x="48" y="96"/>
                  </a:lnTo>
                  <a:lnTo>
                    <a:pt x="48" y="240"/>
                  </a:lnTo>
                  <a:lnTo>
                    <a:pt x="0" y="384"/>
                  </a:lnTo>
                  <a:lnTo>
                    <a:pt x="0" y="480"/>
                  </a:lnTo>
                  <a:lnTo>
                    <a:pt x="48" y="624"/>
                  </a:lnTo>
                  <a:lnTo>
                    <a:pt x="192" y="768"/>
                  </a:lnTo>
                  <a:lnTo>
                    <a:pt x="336" y="720"/>
                  </a:lnTo>
                  <a:lnTo>
                    <a:pt x="576" y="720"/>
                  </a:lnTo>
                  <a:lnTo>
                    <a:pt x="624" y="576"/>
                  </a:lnTo>
                  <a:lnTo>
                    <a:pt x="720" y="384"/>
                  </a:lnTo>
                  <a:lnTo>
                    <a:pt x="672" y="240"/>
                  </a:lnTo>
                  <a:lnTo>
                    <a:pt x="624" y="192"/>
                  </a:lnTo>
                  <a:lnTo>
                    <a:pt x="624" y="96"/>
                  </a:lnTo>
                  <a:close/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72" y="720"/>
              <a:ext cx="480" cy="528"/>
            </a:xfrm>
            <a:custGeom>
              <a:avLst/>
              <a:gdLst>
                <a:gd name="T0" fmla="*/ 624 w 720"/>
                <a:gd name="T1" fmla="*/ 96 h 768"/>
                <a:gd name="T2" fmla="*/ 432 w 720"/>
                <a:gd name="T3" fmla="*/ 96 h 768"/>
                <a:gd name="T4" fmla="*/ 288 w 720"/>
                <a:gd name="T5" fmla="*/ 0 h 768"/>
                <a:gd name="T6" fmla="*/ 192 w 720"/>
                <a:gd name="T7" fmla="*/ 96 h 768"/>
                <a:gd name="T8" fmla="*/ 48 w 720"/>
                <a:gd name="T9" fmla="*/ 96 h 768"/>
                <a:gd name="T10" fmla="*/ 48 w 720"/>
                <a:gd name="T11" fmla="*/ 240 h 768"/>
                <a:gd name="T12" fmla="*/ 0 w 720"/>
                <a:gd name="T13" fmla="*/ 384 h 768"/>
                <a:gd name="T14" fmla="*/ 0 w 720"/>
                <a:gd name="T15" fmla="*/ 480 h 768"/>
                <a:gd name="T16" fmla="*/ 48 w 720"/>
                <a:gd name="T17" fmla="*/ 624 h 768"/>
                <a:gd name="T18" fmla="*/ 192 w 720"/>
                <a:gd name="T19" fmla="*/ 768 h 768"/>
                <a:gd name="T20" fmla="*/ 336 w 720"/>
                <a:gd name="T21" fmla="*/ 720 h 768"/>
                <a:gd name="T22" fmla="*/ 576 w 720"/>
                <a:gd name="T23" fmla="*/ 720 h 768"/>
                <a:gd name="T24" fmla="*/ 624 w 720"/>
                <a:gd name="T25" fmla="*/ 576 h 768"/>
                <a:gd name="T26" fmla="*/ 720 w 720"/>
                <a:gd name="T27" fmla="*/ 384 h 768"/>
                <a:gd name="T28" fmla="*/ 672 w 720"/>
                <a:gd name="T29" fmla="*/ 240 h 768"/>
                <a:gd name="T30" fmla="*/ 624 w 720"/>
                <a:gd name="T31" fmla="*/ 192 h 768"/>
                <a:gd name="T32" fmla="*/ 624 w 720"/>
                <a:gd name="T33" fmla="*/ 96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0" h="768">
                  <a:moveTo>
                    <a:pt x="624" y="96"/>
                  </a:moveTo>
                  <a:lnTo>
                    <a:pt x="432" y="96"/>
                  </a:lnTo>
                  <a:lnTo>
                    <a:pt x="288" y="0"/>
                  </a:lnTo>
                  <a:lnTo>
                    <a:pt x="192" y="96"/>
                  </a:lnTo>
                  <a:lnTo>
                    <a:pt x="48" y="96"/>
                  </a:lnTo>
                  <a:lnTo>
                    <a:pt x="48" y="240"/>
                  </a:lnTo>
                  <a:lnTo>
                    <a:pt x="0" y="384"/>
                  </a:lnTo>
                  <a:lnTo>
                    <a:pt x="0" y="480"/>
                  </a:lnTo>
                  <a:lnTo>
                    <a:pt x="48" y="624"/>
                  </a:lnTo>
                  <a:lnTo>
                    <a:pt x="192" y="768"/>
                  </a:lnTo>
                  <a:lnTo>
                    <a:pt x="336" y="720"/>
                  </a:lnTo>
                  <a:lnTo>
                    <a:pt x="576" y="720"/>
                  </a:lnTo>
                  <a:lnTo>
                    <a:pt x="624" y="576"/>
                  </a:lnTo>
                  <a:lnTo>
                    <a:pt x="720" y="384"/>
                  </a:lnTo>
                  <a:lnTo>
                    <a:pt x="672" y="240"/>
                  </a:lnTo>
                  <a:lnTo>
                    <a:pt x="624" y="192"/>
                  </a:lnTo>
                  <a:lnTo>
                    <a:pt x="624" y="96"/>
                  </a:lnTo>
                  <a:close/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768" y="816"/>
              <a:ext cx="288" cy="288"/>
            </a:xfrm>
            <a:custGeom>
              <a:avLst/>
              <a:gdLst>
                <a:gd name="T0" fmla="*/ 624 w 720"/>
                <a:gd name="T1" fmla="*/ 96 h 768"/>
                <a:gd name="T2" fmla="*/ 432 w 720"/>
                <a:gd name="T3" fmla="*/ 96 h 768"/>
                <a:gd name="T4" fmla="*/ 288 w 720"/>
                <a:gd name="T5" fmla="*/ 0 h 768"/>
                <a:gd name="T6" fmla="*/ 192 w 720"/>
                <a:gd name="T7" fmla="*/ 96 h 768"/>
                <a:gd name="T8" fmla="*/ 48 w 720"/>
                <a:gd name="T9" fmla="*/ 96 h 768"/>
                <a:gd name="T10" fmla="*/ 48 w 720"/>
                <a:gd name="T11" fmla="*/ 240 h 768"/>
                <a:gd name="T12" fmla="*/ 0 w 720"/>
                <a:gd name="T13" fmla="*/ 384 h 768"/>
                <a:gd name="T14" fmla="*/ 0 w 720"/>
                <a:gd name="T15" fmla="*/ 480 h 768"/>
                <a:gd name="T16" fmla="*/ 48 w 720"/>
                <a:gd name="T17" fmla="*/ 624 h 768"/>
                <a:gd name="T18" fmla="*/ 192 w 720"/>
                <a:gd name="T19" fmla="*/ 768 h 768"/>
                <a:gd name="T20" fmla="*/ 336 w 720"/>
                <a:gd name="T21" fmla="*/ 720 h 768"/>
                <a:gd name="T22" fmla="*/ 576 w 720"/>
                <a:gd name="T23" fmla="*/ 720 h 768"/>
                <a:gd name="T24" fmla="*/ 624 w 720"/>
                <a:gd name="T25" fmla="*/ 576 h 768"/>
                <a:gd name="T26" fmla="*/ 720 w 720"/>
                <a:gd name="T27" fmla="*/ 384 h 768"/>
                <a:gd name="T28" fmla="*/ 672 w 720"/>
                <a:gd name="T29" fmla="*/ 240 h 768"/>
                <a:gd name="T30" fmla="*/ 624 w 720"/>
                <a:gd name="T31" fmla="*/ 192 h 768"/>
                <a:gd name="T32" fmla="*/ 624 w 720"/>
                <a:gd name="T33" fmla="*/ 96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0" h="768">
                  <a:moveTo>
                    <a:pt x="624" y="96"/>
                  </a:moveTo>
                  <a:lnTo>
                    <a:pt x="432" y="96"/>
                  </a:lnTo>
                  <a:lnTo>
                    <a:pt x="288" y="0"/>
                  </a:lnTo>
                  <a:lnTo>
                    <a:pt x="192" y="96"/>
                  </a:lnTo>
                  <a:lnTo>
                    <a:pt x="48" y="96"/>
                  </a:lnTo>
                  <a:lnTo>
                    <a:pt x="48" y="240"/>
                  </a:lnTo>
                  <a:lnTo>
                    <a:pt x="0" y="384"/>
                  </a:lnTo>
                  <a:lnTo>
                    <a:pt x="0" y="480"/>
                  </a:lnTo>
                  <a:lnTo>
                    <a:pt x="48" y="624"/>
                  </a:lnTo>
                  <a:lnTo>
                    <a:pt x="192" y="768"/>
                  </a:lnTo>
                  <a:lnTo>
                    <a:pt x="336" y="720"/>
                  </a:lnTo>
                  <a:lnTo>
                    <a:pt x="576" y="720"/>
                  </a:lnTo>
                  <a:lnTo>
                    <a:pt x="624" y="576"/>
                  </a:lnTo>
                  <a:lnTo>
                    <a:pt x="720" y="384"/>
                  </a:lnTo>
                  <a:lnTo>
                    <a:pt x="672" y="240"/>
                  </a:lnTo>
                  <a:lnTo>
                    <a:pt x="624" y="192"/>
                  </a:lnTo>
                  <a:lnTo>
                    <a:pt x="624" y="96"/>
                  </a:lnTo>
                  <a:close/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364" y="1170"/>
              <a:ext cx="404" cy="462"/>
            </a:xfrm>
            <a:custGeom>
              <a:avLst/>
              <a:gdLst>
                <a:gd name="T0" fmla="*/ 0 w 404"/>
                <a:gd name="T1" fmla="*/ 0 h 462"/>
                <a:gd name="T2" fmla="*/ 116 w 404"/>
                <a:gd name="T3" fmla="*/ 318 h 462"/>
                <a:gd name="T4" fmla="*/ 212 w 404"/>
                <a:gd name="T5" fmla="*/ 414 h 462"/>
                <a:gd name="T6" fmla="*/ 404 w 404"/>
                <a:gd name="T7" fmla="*/ 46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4" h="462">
                  <a:moveTo>
                    <a:pt x="0" y="0"/>
                  </a:moveTo>
                  <a:lnTo>
                    <a:pt x="116" y="318"/>
                  </a:lnTo>
                  <a:lnTo>
                    <a:pt x="212" y="414"/>
                  </a:lnTo>
                  <a:lnTo>
                    <a:pt x="404" y="462"/>
                  </a:lnTo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364" y="1140"/>
              <a:ext cx="212" cy="684"/>
            </a:xfrm>
            <a:custGeom>
              <a:avLst/>
              <a:gdLst>
                <a:gd name="T0" fmla="*/ 212 w 212"/>
                <a:gd name="T1" fmla="*/ 684 h 684"/>
                <a:gd name="T2" fmla="*/ 68 w 212"/>
                <a:gd name="T3" fmla="*/ 492 h 684"/>
                <a:gd name="T4" fmla="*/ 68 w 212"/>
                <a:gd name="T5" fmla="*/ 396 h 684"/>
                <a:gd name="T6" fmla="*/ 0 w 212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" h="684">
                  <a:moveTo>
                    <a:pt x="212" y="684"/>
                  </a:moveTo>
                  <a:lnTo>
                    <a:pt x="68" y="492"/>
                  </a:lnTo>
                  <a:lnTo>
                    <a:pt x="68" y="396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1344" y="432"/>
              <a:ext cx="480" cy="816"/>
            </a:xfrm>
            <a:custGeom>
              <a:avLst/>
              <a:gdLst>
                <a:gd name="T0" fmla="*/ 0 w 480"/>
                <a:gd name="T1" fmla="*/ 0 h 816"/>
                <a:gd name="T2" fmla="*/ 192 w 480"/>
                <a:gd name="T3" fmla="*/ 192 h 816"/>
                <a:gd name="T4" fmla="*/ 480 w 480"/>
                <a:gd name="T5" fmla="*/ 336 h 816"/>
                <a:gd name="T6" fmla="*/ 336 w 480"/>
                <a:gd name="T7" fmla="*/ 528 h 816"/>
                <a:gd name="T8" fmla="*/ 336 w 480"/>
                <a:gd name="T9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0" h="816">
                  <a:moveTo>
                    <a:pt x="0" y="0"/>
                  </a:moveTo>
                  <a:lnTo>
                    <a:pt x="192" y="192"/>
                  </a:lnTo>
                  <a:lnTo>
                    <a:pt x="480" y="336"/>
                  </a:lnTo>
                  <a:lnTo>
                    <a:pt x="336" y="528"/>
                  </a:lnTo>
                  <a:lnTo>
                    <a:pt x="336" y="816"/>
                  </a:lnTo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192" y="624"/>
              <a:ext cx="960" cy="816"/>
            </a:xfrm>
            <a:custGeom>
              <a:avLst/>
              <a:gdLst>
                <a:gd name="T0" fmla="*/ 0 w 960"/>
                <a:gd name="T1" fmla="*/ 0 h 816"/>
                <a:gd name="T2" fmla="*/ 288 w 960"/>
                <a:gd name="T3" fmla="*/ 192 h 816"/>
                <a:gd name="T4" fmla="*/ 480 w 960"/>
                <a:gd name="T5" fmla="*/ 288 h 816"/>
                <a:gd name="T6" fmla="*/ 720 w 960"/>
                <a:gd name="T7" fmla="*/ 336 h 816"/>
                <a:gd name="T8" fmla="*/ 816 w 960"/>
                <a:gd name="T9" fmla="*/ 528 h 816"/>
                <a:gd name="T10" fmla="*/ 960 w 960"/>
                <a:gd name="T11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816">
                  <a:moveTo>
                    <a:pt x="0" y="0"/>
                  </a:moveTo>
                  <a:lnTo>
                    <a:pt x="288" y="192"/>
                  </a:lnTo>
                  <a:lnTo>
                    <a:pt x="480" y="288"/>
                  </a:lnTo>
                  <a:lnTo>
                    <a:pt x="720" y="336"/>
                  </a:lnTo>
                  <a:lnTo>
                    <a:pt x="816" y="528"/>
                  </a:lnTo>
                  <a:lnTo>
                    <a:pt x="960" y="816"/>
                  </a:lnTo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336" y="384"/>
              <a:ext cx="816" cy="768"/>
            </a:xfrm>
            <a:custGeom>
              <a:avLst/>
              <a:gdLst>
                <a:gd name="T0" fmla="*/ 816 w 816"/>
                <a:gd name="T1" fmla="*/ 0 h 768"/>
                <a:gd name="T2" fmla="*/ 624 w 816"/>
                <a:gd name="T3" fmla="*/ 480 h 768"/>
                <a:gd name="T4" fmla="*/ 576 w 816"/>
                <a:gd name="T5" fmla="*/ 576 h 768"/>
                <a:gd name="T6" fmla="*/ 288 w 816"/>
                <a:gd name="T7" fmla="*/ 768 h 768"/>
                <a:gd name="T8" fmla="*/ 0 w 816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6" h="768">
                  <a:moveTo>
                    <a:pt x="816" y="0"/>
                  </a:moveTo>
                  <a:lnTo>
                    <a:pt x="624" y="480"/>
                  </a:lnTo>
                  <a:lnTo>
                    <a:pt x="576" y="576"/>
                  </a:lnTo>
                  <a:lnTo>
                    <a:pt x="288" y="768"/>
                  </a:lnTo>
                  <a:lnTo>
                    <a:pt x="0" y="768"/>
                  </a:lnTo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912" y="960"/>
              <a:ext cx="864" cy="144"/>
            </a:xfrm>
            <a:custGeom>
              <a:avLst/>
              <a:gdLst>
                <a:gd name="T0" fmla="*/ 0 w 864"/>
                <a:gd name="T1" fmla="*/ 0 h 144"/>
                <a:gd name="T2" fmla="*/ 384 w 864"/>
                <a:gd name="T3" fmla="*/ 144 h 144"/>
                <a:gd name="T4" fmla="*/ 864 w 864"/>
                <a:gd name="T5" fmla="*/ 9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4" h="144">
                  <a:moveTo>
                    <a:pt x="0" y="0"/>
                  </a:moveTo>
                  <a:lnTo>
                    <a:pt x="384" y="144"/>
                  </a:lnTo>
                  <a:lnTo>
                    <a:pt x="864" y="96"/>
                  </a:lnTo>
                </a:path>
              </a:pathLst>
            </a:custGeom>
            <a:noFill/>
            <a:ln w="15875">
              <a:solidFill>
                <a:srgbClr val="B6B6B6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1046" name="Group 22"/>
          <p:cNvGrpSpPr>
            <a:grpSpLocks/>
          </p:cNvGrpSpPr>
          <p:nvPr/>
        </p:nvGrpSpPr>
        <p:grpSpPr bwMode="auto">
          <a:xfrm>
            <a:off x="0" y="0"/>
            <a:ext cx="9144000" cy="1752600"/>
            <a:chOff x="0" y="1536"/>
            <a:chExt cx="5760" cy="563"/>
          </a:xfrm>
        </p:grpSpPr>
        <p:pic>
          <p:nvPicPr>
            <p:cNvPr id="1047" name="Picture 23" descr="4_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0" y="1536"/>
              <a:ext cx="5760" cy="5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6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094" y="1536"/>
              <a:ext cx="666" cy="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9" name="Picture 25" descr="12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rot="930090">
              <a:off x="48" y="1580"/>
              <a:ext cx="543" cy="2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50" name="Picture 26" descr="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1076325" cy="617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1499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60665F5-3519-45A3-9BD1-1776388C8693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21.01.2019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703B1F1-9984-412F-841A-4424E6861692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577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665F5-3519-45A3-9BD1-1776388C8693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21.01.2019</a:t>
            </a:fld>
            <a:endParaRPr lang="ru-RU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3B1F1-9984-412F-841A-4424E6861692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1862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665F5-3519-45A3-9BD1-1776388C8693}" type="datetimeFigureOut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21.01.2019</a:t>
            </a:fld>
            <a:endParaRPr lang="ru-RU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3B1F1-9984-412F-841A-4424E6861692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50861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460665F5-3519-45A3-9BD1-1776388C8693}" type="datetimeFigureOut">
              <a:rPr lang="ru-RU" smtClean="0">
                <a:solidFill>
                  <a:srgbClr val="465E9C"/>
                </a:solidFill>
              </a:rPr>
              <a:pPr/>
              <a:t>21.01.2019</a:t>
            </a:fld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 dirty="0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C703B1F1-9984-412F-841A-4424E6861692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24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48.png"/><Relationship Id="rId2" Type="http://schemas.openxmlformats.org/officeDocument/2006/relationships/audio" Target="file:///D:\&#1053;&#1072;&#1090;&#1072;&#1083;&#1103;\&#1079;&#1086;&#1079;&#1091;&#1083;&#1103;%20&#1110;%20&#1087;&#1110;&#1074;&#1077;&#1085;&#1100;\4relax_ru_-_krik_petuha_get-tune_net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47.png"/><Relationship Id="rId5" Type="http://schemas.microsoft.com/office/2007/relationships/media" Target="../media/media1.mp3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1.png"/><Relationship Id="rId2" Type="http://schemas.openxmlformats.org/officeDocument/2006/relationships/audio" Target="file:///D:\&#1053;&#1072;&#1090;&#1072;&#1083;&#1103;\&#1079;&#1086;&#1079;&#1091;&#1083;&#1103;%20&#1110;%20&#1087;&#1110;&#1074;&#1077;&#1085;&#1100;\Penie_ptits_-_Kukushka_obiknovennaya._(get-tune.net)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50.png"/><Relationship Id="rId5" Type="http://schemas.microsoft.com/office/2007/relationships/media" Target="../media/media2.mp3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4.png"/><Relationship Id="rId2" Type="http://schemas.openxmlformats.org/officeDocument/2006/relationships/audio" Target="file:///D:\&#1053;&#1072;&#1090;&#1072;&#1083;&#1103;\&#1079;&#1086;&#1079;&#1091;&#1083;&#1103;%20&#1110;%20&#1087;&#1110;&#1074;&#1077;&#1085;&#1100;\Zozulya_j_Piven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53.png"/><Relationship Id="rId5" Type="http://schemas.microsoft.com/office/2007/relationships/media" Target="../media/media3.mp3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980728"/>
            <a:ext cx="8640960" cy="5040560"/>
          </a:xfrm>
        </p:spPr>
        <p:txBody>
          <a:bodyPr/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</a:pPr>
            <a:r>
              <a:rPr lang="uk-UA" sz="5400" b="1" u="sng" kern="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 Закінчіть речення</a:t>
            </a:r>
            <a:r>
              <a:rPr lang="uk-UA" sz="5400" b="1" u="sng" kern="0" dirty="0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:</a:t>
            </a:r>
            <a:r>
              <a:rPr lang="en-US" sz="5400" b="1" u="sng" kern="0" dirty="0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/>
            </a:r>
            <a:br>
              <a:rPr lang="en-US" sz="5400" b="1" u="sng" kern="0" dirty="0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</a:br>
            <a:r>
              <a:rPr lang="uk-UA" sz="5400" b="1" u="sng" kern="0" dirty="0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/>
            </a:r>
            <a:br>
              <a:rPr lang="uk-UA" sz="5400" b="1" u="sng" kern="0" dirty="0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</a:br>
            <a:r>
              <a:rPr lang="uk-UA" sz="5400" b="1" i="1" kern="0" dirty="0" smtClean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Від </a:t>
            </a:r>
            <a:r>
              <a:rPr lang="uk-UA" sz="5400" b="1" i="1" kern="0" dirty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уроку я очікую …</a:t>
            </a:r>
            <a:br>
              <a:rPr lang="uk-UA" sz="5400" b="1" i="1" kern="0" dirty="0">
                <a:solidFill>
                  <a:srgbClr val="FFFF00"/>
                </a:solidFill>
                <a:latin typeface="Arial"/>
                <a:ea typeface="+mn-ea"/>
                <a:cs typeface="+mn-cs"/>
              </a:rPr>
            </a:br>
            <a:r>
              <a:rPr lang="uk-UA" sz="5400" b="1" i="1" kern="0" dirty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Наш урок буде …</a:t>
            </a:r>
            <a:br>
              <a:rPr lang="uk-UA" sz="5400" b="1" i="1" kern="0" dirty="0">
                <a:solidFill>
                  <a:srgbClr val="FFFF00"/>
                </a:solidFill>
                <a:latin typeface="Arial"/>
                <a:ea typeface="+mn-ea"/>
                <a:cs typeface="+mn-cs"/>
              </a:rPr>
            </a:br>
            <a:r>
              <a:rPr lang="uk-UA" sz="5400" b="1" i="1" kern="0" dirty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На уроці ми будемо</a:t>
            </a:r>
            <a:r>
              <a:rPr lang="uk-UA" sz="5400" b="1" kern="0" dirty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 </a:t>
            </a:r>
            <a:r>
              <a:rPr lang="uk-UA" sz="5400" b="1" kern="0" dirty="0" smtClean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…</a:t>
            </a:r>
            <a:r>
              <a:rPr lang="en-US" sz="5400" b="1" kern="0" dirty="0" smtClean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/>
            </a:r>
            <a:br>
              <a:rPr lang="en-US" sz="5400" b="1" kern="0" dirty="0" smtClean="0">
                <a:solidFill>
                  <a:srgbClr val="FFFF00"/>
                </a:solidFill>
                <a:latin typeface="Arial"/>
                <a:ea typeface="+mn-ea"/>
                <a:cs typeface="+mn-cs"/>
              </a:rPr>
            </a:br>
            <a:r>
              <a:rPr lang="uk-UA" sz="5400" b="1" kern="0" dirty="0" smtClean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/>
            </a:r>
            <a:br>
              <a:rPr lang="uk-UA" sz="5400" b="1" kern="0" dirty="0" smtClean="0">
                <a:solidFill>
                  <a:srgbClr val="FFFF00"/>
                </a:solidFill>
                <a:latin typeface="Arial"/>
                <a:ea typeface="+mn-ea"/>
                <a:cs typeface="+mn-cs"/>
              </a:rPr>
            </a:br>
            <a:endParaRPr lang="ru-RU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19247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8367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4105080" cy="308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522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64704"/>
            <a:ext cx="3302701" cy="448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67944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573016"/>
            <a:ext cx="3580718" cy="2942131"/>
          </a:xfrm>
          <a:prstGeom prst="rect">
            <a:avLst/>
          </a:prstGeom>
          <a:noFill/>
          <a:ln w="9525">
            <a:solidFill>
              <a:srgbClr val="0D0D0D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770876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9552" y="692696"/>
            <a:ext cx="3816424" cy="14401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accent6">
                    <a:lumMod val="50000"/>
                  </a:schemeClr>
                </a:solidFill>
              </a:rPr>
              <a:t>І діло, як на гріх, не діло – тільки сміх.</a:t>
            </a:r>
            <a:endParaRPr lang="uk-UA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9552" y="2780928"/>
            <a:ext cx="3888432" cy="10801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accent6">
                    <a:lumMod val="50000"/>
                  </a:schemeClr>
                </a:solidFill>
              </a:rPr>
              <a:t>Чужому лихові не смійся.</a:t>
            </a:r>
            <a:endParaRPr lang="uk-UA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9552" y="4437112"/>
            <a:ext cx="3960440" cy="129614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accent6">
                    <a:lumMod val="50000"/>
                  </a:schemeClr>
                </a:solidFill>
              </a:rPr>
              <a:t>Хто кохав життя ледаче, непереливки  тому</a:t>
            </a:r>
            <a:endParaRPr lang="uk-UA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32040" y="4437112"/>
            <a:ext cx="3672408" cy="115212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err="1" smtClean="0">
                <a:solidFill>
                  <a:schemeClr val="accent6">
                    <a:lumMod val="50000"/>
                  </a:schemeClr>
                </a:solidFill>
              </a:rPr>
              <a:t>“Чиж</a:t>
            </a:r>
            <a:r>
              <a:rPr lang="uk-UA" sz="2800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uk-UA" sz="2800" dirty="0" err="1" smtClean="0">
                <a:solidFill>
                  <a:schemeClr val="accent6">
                    <a:lumMod val="50000"/>
                  </a:schemeClr>
                </a:solidFill>
              </a:rPr>
              <a:t>Голуб”</a:t>
            </a:r>
            <a:endParaRPr lang="uk-UA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60032" y="2708920"/>
            <a:ext cx="3744416" cy="115212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err="1" smtClean="0">
                <a:solidFill>
                  <a:schemeClr val="accent6">
                    <a:lumMod val="50000"/>
                  </a:schemeClr>
                </a:solidFill>
              </a:rPr>
              <a:t>“Лебідь</a:t>
            </a:r>
            <a:r>
              <a:rPr lang="uk-UA" sz="2800" dirty="0" smtClean="0">
                <a:solidFill>
                  <a:schemeClr val="accent6">
                    <a:lumMod val="50000"/>
                  </a:schemeClr>
                </a:solidFill>
              </a:rPr>
              <a:t>, Щука і </a:t>
            </a:r>
            <a:r>
              <a:rPr lang="uk-UA" sz="2800" dirty="0" err="1" smtClean="0">
                <a:solidFill>
                  <a:schemeClr val="accent6">
                    <a:lumMod val="50000"/>
                  </a:schemeClr>
                </a:solidFill>
              </a:rPr>
              <a:t>Рак”</a:t>
            </a:r>
            <a:endParaRPr lang="uk-UA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60032" y="908720"/>
            <a:ext cx="3744416" cy="12241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err="1" smtClean="0">
                <a:solidFill>
                  <a:schemeClr val="accent6">
                    <a:lumMod val="50000"/>
                  </a:schemeClr>
                </a:solidFill>
              </a:rPr>
              <a:t>“Коник</a:t>
            </a:r>
            <a:r>
              <a:rPr lang="uk-UA" sz="2800" dirty="0" smtClean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uk-UA" sz="2800" dirty="0" err="1" smtClean="0">
                <a:solidFill>
                  <a:schemeClr val="accent6">
                    <a:lumMod val="50000"/>
                  </a:schemeClr>
                </a:solidFill>
              </a:rPr>
              <a:t>стрибунець”</a:t>
            </a:r>
            <a:endParaRPr lang="uk-UA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 rot="18274737">
            <a:off x="4418953" y="1751610"/>
            <a:ext cx="259597" cy="1378513"/>
          </a:xfrm>
          <a:prstGeom prst="down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Стрелка вниз 12"/>
          <p:cNvSpPr/>
          <p:nvPr/>
        </p:nvSpPr>
        <p:spPr>
          <a:xfrm rot="18274737">
            <a:off x="4507299" y="3525826"/>
            <a:ext cx="259597" cy="1378513"/>
          </a:xfrm>
          <a:prstGeom prst="down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трелка вверх 13"/>
          <p:cNvSpPr/>
          <p:nvPr/>
        </p:nvSpPr>
        <p:spPr>
          <a:xfrm rot="2561596">
            <a:off x="4706932" y="1587798"/>
            <a:ext cx="311749" cy="3280895"/>
          </a:xfrm>
          <a:prstGeom prst="up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4319587" cy="56896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5076825" y="1916113"/>
            <a:ext cx="3816350" cy="2449512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smtClean="0">
                <a:solidFill>
                  <a:srgbClr val="3333FF"/>
                </a:solidFill>
                <a:latin typeface="Monotype Corsiva" pitchFamily="66" charset="0"/>
              </a:rPr>
              <a:t>Леонід Іванович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smtClean="0">
                <a:solidFill>
                  <a:srgbClr val="3333FF"/>
                </a:solidFill>
                <a:latin typeface="Monotype Corsiva" pitchFamily="66" charset="0"/>
              </a:rPr>
              <a:t>Глібов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smtClean="0">
                <a:solidFill>
                  <a:srgbClr val="3333FF"/>
                </a:solidFill>
                <a:latin typeface="Monotype Corsiva" pitchFamily="66" charset="0"/>
              </a:rPr>
              <a:t>(1827 – 1893)</a:t>
            </a:r>
            <a:endParaRPr lang="ru-RU" sz="3200" b="1" smtClean="0">
              <a:solidFill>
                <a:srgbClr val="3333FF"/>
              </a:solidFill>
              <a:latin typeface="Monotype Corsiva" pitchFamily="66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5157788"/>
            <a:ext cx="2879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1900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34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703" y="951943"/>
            <a:ext cx="8845830" cy="247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uk-UA" sz="3600" b="1" dirty="0" smtClean="0">
                <a:solidFill>
                  <a:srgbClr val="C00000"/>
                </a:solidFill>
                <a:ea typeface="Calibri"/>
                <a:cs typeface="Times New Roman"/>
              </a:rPr>
              <a:t>Хто </a:t>
            </a:r>
            <a:r>
              <a:rPr lang="uk-UA" sz="3600" b="1" dirty="0">
                <a:solidFill>
                  <a:srgbClr val="C00000"/>
                </a:solidFill>
                <a:ea typeface="Calibri"/>
                <a:cs typeface="Times New Roman"/>
              </a:rPr>
              <a:t>з вас птаха того знає</a:t>
            </a:r>
            <a:r>
              <a:rPr lang="uk-UA" sz="3600" b="1" dirty="0" smtClean="0">
                <a:solidFill>
                  <a:srgbClr val="C00000"/>
                </a:solidFill>
                <a:ea typeface="Calibri"/>
                <a:cs typeface="Times New Roman"/>
              </a:rPr>
              <a:t>,</a:t>
            </a:r>
          </a:p>
          <a:p>
            <a:pPr marL="457200">
              <a:lnSpc>
                <a:spcPct val="115000"/>
              </a:lnSpc>
            </a:pPr>
            <a:r>
              <a:rPr lang="uk-UA" sz="3600" b="1" dirty="0" smtClean="0">
                <a:solidFill>
                  <a:srgbClr val="C00000"/>
                </a:solidFill>
                <a:ea typeface="Calibri"/>
                <a:cs typeface="Times New Roman"/>
              </a:rPr>
              <a:t>що </a:t>
            </a:r>
            <a:r>
              <a:rPr lang="uk-UA" sz="3600" b="1" dirty="0">
                <a:solidFill>
                  <a:srgbClr val="C00000"/>
                </a:solidFill>
                <a:ea typeface="Calibri"/>
                <a:cs typeface="Times New Roman"/>
              </a:rPr>
              <a:t>дітей не доглядає,</a:t>
            </a:r>
            <a:endParaRPr lang="ru-RU" sz="3600" b="1" dirty="0">
              <a:solidFill>
                <a:srgbClr val="C00000"/>
              </a:solidFill>
              <a:ea typeface="Calibri"/>
              <a:cs typeface="Times New Roman"/>
            </a:endParaRPr>
          </a:p>
          <a:p>
            <a:r>
              <a:rPr lang="en-US" sz="3600" b="1" dirty="0" smtClean="0">
                <a:solidFill>
                  <a:srgbClr val="C00000"/>
                </a:solidFill>
                <a:ea typeface="Calibri"/>
                <a:cs typeface="Times New Roman"/>
              </a:rPr>
              <a:t>     </a:t>
            </a:r>
            <a:r>
              <a:rPr lang="uk-UA" sz="3600" b="1" dirty="0" smtClean="0">
                <a:solidFill>
                  <a:srgbClr val="C00000"/>
                </a:solidFill>
                <a:ea typeface="Calibri"/>
                <a:cs typeface="Times New Roman"/>
              </a:rPr>
              <a:t>Яйця </a:t>
            </a:r>
            <a:r>
              <a:rPr lang="uk-UA" sz="3600" b="1" dirty="0">
                <a:solidFill>
                  <a:srgbClr val="C00000"/>
                </a:solidFill>
                <a:ea typeface="Calibri"/>
                <a:cs typeface="Times New Roman"/>
              </a:rPr>
              <a:t>тихо</a:t>
            </a:r>
            <a:r>
              <a:rPr lang="uk-UA" sz="3600" b="1" dirty="0" smtClean="0">
                <a:solidFill>
                  <a:srgbClr val="C00000"/>
                </a:solidFill>
                <a:ea typeface="Calibri"/>
                <a:cs typeface="Times New Roman"/>
              </a:rPr>
              <a:t>, крадькома </a:t>
            </a:r>
          </a:p>
          <a:p>
            <a:r>
              <a:rPr lang="uk-UA" sz="3600" b="1" dirty="0" smtClean="0">
                <a:solidFill>
                  <a:srgbClr val="C00000"/>
                </a:solidFill>
                <a:ea typeface="Calibri"/>
                <a:cs typeface="Times New Roman"/>
              </a:rPr>
              <a:t>     в </a:t>
            </a:r>
            <a:r>
              <a:rPr lang="uk-UA" sz="3600" b="1" dirty="0">
                <a:solidFill>
                  <a:srgbClr val="C00000"/>
                </a:solidFill>
                <a:ea typeface="Calibri"/>
                <a:cs typeface="Times New Roman"/>
              </a:rPr>
              <a:t>гніздах інших залишає?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Администратор\Desktop\Новая папка\еим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12776"/>
            <a:ext cx="2543230" cy="16901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39952" y="4365104"/>
            <a:ext cx="42016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  <a:ea typeface="Calibri"/>
                <a:cs typeface="Times New Roman"/>
              </a:rPr>
              <a:t>Подвір</a:t>
            </a:r>
            <a:r>
              <a:rPr lang="ru-RU" sz="3200" b="1" dirty="0">
                <a:solidFill>
                  <a:srgbClr val="002060"/>
                </a:solidFill>
                <a:ea typeface="Calibri"/>
                <a:cs typeface="Times New Roman"/>
              </a:rPr>
              <a:t>’</a:t>
            </a:r>
            <a:r>
              <a:rPr lang="uk-UA" sz="3200" b="1" dirty="0">
                <a:solidFill>
                  <a:srgbClr val="002060"/>
                </a:solidFill>
                <a:ea typeface="Calibri"/>
                <a:cs typeface="Times New Roman"/>
              </a:rPr>
              <a:t>ям ходить </a:t>
            </a:r>
            <a:r>
              <a:rPr lang="uk-UA" sz="3200" b="1" dirty="0" smtClean="0">
                <a:solidFill>
                  <a:srgbClr val="002060"/>
                </a:solidFill>
                <a:ea typeface="Calibri"/>
                <a:cs typeface="Times New Roman"/>
              </a:rPr>
              <a:t>птах</a:t>
            </a:r>
          </a:p>
          <a:p>
            <a:r>
              <a:rPr lang="uk-UA" sz="3200" b="1" dirty="0" smtClean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uk-UA" sz="3200" b="1" dirty="0">
                <a:solidFill>
                  <a:srgbClr val="002060"/>
                </a:solidFill>
                <a:ea typeface="Calibri"/>
                <a:cs typeface="Times New Roman"/>
              </a:rPr>
              <a:t>і співає по складах.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C:\Users\Администратор\Desktop\Новая папка\1276871404_petu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33056"/>
            <a:ext cx="2476500" cy="2247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2269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268" y="980728"/>
            <a:ext cx="8369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Л.І.Глібов «Зозуля і Півень»</a:t>
            </a:r>
            <a:endParaRPr lang="ru-RU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Users\Администратор\Desktop\Новая папка\6864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240" y="1904058"/>
            <a:ext cx="6667500" cy="403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379551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Новая папка\43160315_w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95250"/>
            <a:ext cx="8890000" cy="666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4relax_ru_-_krik_petuha_get-tune_net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95536" y="6254080"/>
            <a:ext cx="304800" cy="30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4relax_ru_-_krik_petuha_get-tune_net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8460432" y="40466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814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Новая папка\2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1296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enie_ptits_-_Kukushka_obiknovennaya._(get-tune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04908" y="5735668"/>
            <a:ext cx="435460" cy="435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enie_ptits_-_Kukushka_obiknovennaya._(get-tune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832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6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91" y="-81400"/>
            <a:ext cx="9167396" cy="6873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ozulya_j_Pive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64303" y="5799224"/>
            <a:ext cx="607297" cy="60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Zozulya_j_Piven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8839200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933691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9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764705"/>
            <a:ext cx="6984776" cy="4935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4000" b="1" dirty="0">
                <a:solidFill>
                  <a:srgbClr val="465E9C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 Довіку                </a:t>
            </a:r>
            <a:r>
              <a:rPr lang="en-US" sz="4000" b="1" dirty="0" smtClean="0">
                <a:solidFill>
                  <a:srgbClr val="465E9C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uk-UA" sz="4000" b="1" dirty="0" smtClean="0">
                <a:solidFill>
                  <a:srgbClr val="465E9C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невеличка</a:t>
            </a:r>
            <a:endParaRPr lang="ru-RU" sz="4000" b="1" dirty="0">
              <a:solidFill>
                <a:srgbClr val="465E9C">
                  <a:lumMod val="50000"/>
                </a:srgb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4000" b="1" dirty="0">
                <a:solidFill>
                  <a:srgbClr val="465E9C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uk-UA" sz="4000" b="1" dirty="0" smtClean="0">
                <a:solidFill>
                  <a:srgbClr val="465E9C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клювати            </a:t>
            </a:r>
            <a:r>
              <a:rPr lang="en-US" sz="4000" b="1" dirty="0" smtClean="0">
                <a:solidFill>
                  <a:srgbClr val="465E9C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uk-UA" sz="4000" b="1" dirty="0" smtClean="0">
                <a:solidFill>
                  <a:srgbClr val="465E9C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веселенько</a:t>
            </a:r>
            <a:endParaRPr lang="ru-RU" sz="4000" b="1" dirty="0">
              <a:solidFill>
                <a:srgbClr val="465E9C">
                  <a:lumMod val="50000"/>
                </a:srgb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4000" b="1" dirty="0">
                <a:solidFill>
                  <a:srgbClr val="465E9C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uk-UA" sz="4000" b="1" dirty="0" smtClean="0">
                <a:solidFill>
                  <a:srgbClr val="465E9C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кралечко            милесенький</a:t>
            </a:r>
            <a:endParaRPr lang="ru-RU" sz="4000" b="1" dirty="0">
              <a:solidFill>
                <a:srgbClr val="465E9C">
                  <a:lumMod val="50000"/>
                </a:srgb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4000" b="1" dirty="0">
                <a:solidFill>
                  <a:srgbClr val="465E9C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uk-UA" sz="4000" b="1" dirty="0" smtClean="0">
                <a:solidFill>
                  <a:srgbClr val="465E9C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годить                 виспівуєш </a:t>
            </a:r>
            <a:endParaRPr lang="ru-RU" sz="4000" b="1" dirty="0">
              <a:solidFill>
                <a:srgbClr val="465E9C">
                  <a:lumMod val="50000"/>
                </a:srgb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4000" b="1" dirty="0">
                <a:solidFill>
                  <a:srgbClr val="465E9C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uk-UA" sz="4000" b="1" dirty="0" smtClean="0">
                <a:solidFill>
                  <a:srgbClr val="465E9C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пурхнув              </a:t>
            </a:r>
            <a:r>
              <a:rPr lang="uk-UA" sz="4000" b="1" dirty="0">
                <a:solidFill>
                  <a:srgbClr val="465E9C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недоленька</a:t>
            </a:r>
            <a:endParaRPr lang="ru-RU" sz="4000" b="1" dirty="0">
              <a:solidFill>
                <a:srgbClr val="465E9C">
                  <a:lumMod val="50000"/>
                </a:srgb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4000" b="1" dirty="0">
                <a:solidFill>
                  <a:srgbClr val="465E9C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uk-UA" sz="4000" b="1" dirty="0" smtClean="0">
                <a:solidFill>
                  <a:srgbClr val="465E9C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вихваляє            жалібненько</a:t>
            </a:r>
            <a:endParaRPr lang="ru-RU" sz="4000" b="1" dirty="0">
              <a:solidFill>
                <a:srgbClr val="465E9C">
                  <a:lumMod val="50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6165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8" name="Picture 4" descr="C:\Users\Администратор\Desktop\Новая папка\227447_html_m6dc0b80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4" y="3071810"/>
            <a:ext cx="1428760" cy="2000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14479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0528" y="1124744"/>
            <a:ext cx="946854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uk-UA" sz="48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Потакати          </a:t>
            </a:r>
            <a:r>
              <a:rPr lang="uk-UA" sz="4800" b="1" dirty="0" smtClean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      безрадісне</a:t>
            </a:r>
            <a:endParaRPr lang="ru-RU" sz="4800" b="1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</a:pPr>
            <a:r>
              <a:rPr lang="uk-UA" sz="48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м</a:t>
            </a:r>
            <a:r>
              <a:rPr lang="uk-UA" sz="4800" b="1" dirty="0" smtClean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ерщій                  справді</a:t>
            </a:r>
            <a:endParaRPr lang="ru-RU" sz="4800" b="1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</a:pPr>
            <a:r>
              <a:rPr lang="uk-UA" sz="4800" b="1" dirty="0" err="1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з</a:t>
            </a:r>
            <a:r>
              <a:rPr lang="uk-UA" sz="4800" b="1" dirty="0" err="1" smtClean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нічев</a:t>
            </a:r>
            <a:r>
              <a:rPr lang="ru-RU" sz="48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’</a:t>
            </a:r>
            <a:r>
              <a:rPr lang="uk-UA" sz="48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я           </a:t>
            </a:r>
            <a:r>
              <a:rPr lang="uk-UA" sz="4800" b="1" dirty="0" smtClean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      погоджуватись</a:t>
            </a:r>
          </a:p>
          <a:p>
            <a:pPr marL="457200">
              <a:lnSpc>
                <a:spcPct val="115000"/>
              </a:lnSpc>
            </a:pPr>
            <a:r>
              <a:rPr lang="uk-UA" sz="48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д</a:t>
            </a:r>
            <a:r>
              <a:rPr lang="uk-UA" sz="4800" b="1" dirty="0" smtClean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алебі                    швидко</a:t>
            </a:r>
            <a:endParaRPr lang="ru-RU" sz="4800" b="1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uk-UA" sz="48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б</a:t>
            </a:r>
            <a:r>
              <a:rPr lang="uk-UA" sz="4800" b="1" dirty="0" smtClean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езталанне           без </a:t>
            </a:r>
            <a:r>
              <a:rPr lang="uk-UA" sz="48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причини</a:t>
            </a:r>
            <a:endParaRPr lang="ru-RU" sz="4800" b="1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2843808" y="1700808"/>
            <a:ext cx="1944216" cy="15937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2555776" y="2497688"/>
            <a:ext cx="2232248" cy="15073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555776" y="3429000"/>
            <a:ext cx="2232248" cy="1440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2339752" y="2497688"/>
            <a:ext cx="2592288" cy="16513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3491880" y="1700808"/>
            <a:ext cx="144016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5712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1"/>
            <a:ext cx="806489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uk-UA" sz="40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uk-UA" sz="4000" b="1" u="sng" kern="0" dirty="0">
                <a:solidFill>
                  <a:srgbClr val="9BBB59">
                    <a:lumMod val="50000"/>
                  </a:srgbClr>
                </a:solidFill>
                <a:latin typeface="Arial"/>
              </a:rPr>
              <a:t>Девіз уроку: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uk-UA" sz="4000" b="1" i="1" kern="0" dirty="0">
                <a:solidFill>
                  <a:srgbClr val="FF0000"/>
                </a:solidFill>
                <a:latin typeface="Arial"/>
              </a:rPr>
              <a:t>Не просто слухати, а 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uk-UA" sz="4000" b="1" i="1" kern="0" dirty="0">
                <a:solidFill>
                  <a:srgbClr val="FF0000"/>
                </a:solidFill>
                <a:latin typeface="Arial"/>
              </a:rPr>
              <a:t>                                       чути.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uk-UA" sz="4000" b="1" i="1" kern="0" dirty="0">
                <a:solidFill>
                  <a:srgbClr val="FF0000"/>
                </a:solidFill>
                <a:latin typeface="Arial"/>
              </a:rPr>
              <a:t>Не просто дивитись, а 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uk-UA" sz="4000" b="1" i="1" kern="0" dirty="0">
                <a:solidFill>
                  <a:srgbClr val="FF0000"/>
                </a:solidFill>
                <a:latin typeface="Arial"/>
              </a:rPr>
              <a:t>                                    бачити.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uk-UA" sz="4000" b="1" i="1" kern="0" dirty="0">
                <a:solidFill>
                  <a:srgbClr val="FF0000"/>
                </a:solidFill>
                <a:latin typeface="Arial"/>
              </a:rPr>
              <a:t>Не просто відповідати, а 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uk-UA" sz="4000" b="1" i="1" kern="0" dirty="0">
                <a:solidFill>
                  <a:srgbClr val="FF0000"/>
                </a:solidFill>
                <a:latin typeface="Arial"/>
              </a:rPr>
              <a:t>                              міркувати.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uk-UA" sz="4000" b="1" i="1" kern="0" dirty="0">
                <a:solidFill>
                  <a:srgbClr val="FF0000"/>
                </a:solidFill>
                <a:latin typeface="Arial"/>
              </a:rPr>
              <a:t>Дружно,плідно працювати!</a:t>
            </a:r>
          </a:p>
        </p:txBody>
      </p:sp>
    </p:spTree>
    <p:extLst>
      <p:ext uri="{BB962C8B-B14F-4D97-AF65-F5344CB8AC3E}">
        <p14:creationId xmlns="" xmlns:p14="http://schemas.microsoft.com/office/powerpoint/2010/main" val="26885797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33960" y="404664"/>
            <a:ext cx="6885923" cy="212365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6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Рука, як кажуть,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6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руку миє</a:t>
            </a:r>
            <a:r>
              <a:rPr lang="uk-UA" sz="5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.</a:t>
            </a:r>
            <a:endParaRPr lang="ru-RU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4818" name="Picture 2" descr="D:\Робота\картинки 2\Картинки\Рис 14-06 Мальчи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533650"/>
            <a:ext cx="2881313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D:\Робота\картинки 2\Картинки\Рис 14-03 Пет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2924175"/>
            <a:ext cx="3919538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208154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1915" y="673980"/>
            <a:ext cx="2767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Правдивий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1915" y="1303615"/>
            <a:ext cx="280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</a:rPr>
              <a:t>у</a:t>
            </a:r>
            <a:r>
              <a:rPr lang="uk-UA" sz="3600" b="1" dirty="0" smtClean="0">
                <a:solidFill>
                  <a:srgbClr val="C00000"/>
                </a:solidFill>
              </a:rPr>
              <a:t>лесливий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5377" y="622428"/>
            <a:ext cx="3514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справедливий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1915" y="1966642"/>
            <a:ext cx="2714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обережний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4081" y="2612973"/>
            <a:ext cx="2491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спокійний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7171" y="1268759"/>
            <a:ext cx="3109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боягузливий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9245" y="3177167"/>
            <a:ext cx="1907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мудрий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1164" y="3835344"/>
            <a:ext cx="2941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фальшивий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8024" y="3189013"/>
            <a:ext cx="2687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брехливий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42552" y="1915090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сміливий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4256" y="2530836"/>
            <a:ext cx="1895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добрий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2552" y="3838467"/>
            <a:ext cx="2148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уважний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21164" y="4450432"/>
            <a:ext cx="2576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ввічливий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4450432"/>
            <a:ext cx="3228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безсоромний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Администратор\Desktop\Новая папка\813164136372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063188"/>
            <a:ext cx="1996651" cy="1229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953497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332656"/>
            <a:ext cx="7128792" cy="5139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Calibri"/>
              <a:buChar char="-"/>
            </a:pPr>
            <a:r>
              <a:rPr lang="uk-UA" sz="4800" b="1" dirty="0">
                <a:solidFill>
                  <a:srgbClr val="FFFFCC">
                    <a:lumMod val="25000"/>
                  </a:srgbClr>
                </a:solidFill>
                <a:latin typeface="Calibri"/>
                <a:ea typeface="Calibri"/>
                <a:cs typeface="Times New Roman"/>
              </a:rPr>
              <a:t>Найбільші труднощі я відчув…</a:t>
            </a:r>
            <a:endParaRPr lang="ru-RU" sz="4800" b="1" dirty="0">
              <a:solidFill>
                <a:srgbClr val="FFFFCC">
                  <a:lumMod val="25000"/>
                </a:srgbClr>
              </a:solidFill>
              <a:latin typeface="Calibri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buFont typeface="Calibri"/>
              <a:buChar char="-"/>
            </a:pPr>
            <a:r>
              <a:rPr lang="uk-UA" sz="4800" b="1" dirty="0">
                <a:solidFill>
                  <a:srgbClr val="FFFFCC">
                    <a:lumMod val="25000"/>
                  </a:srgbClr>
                </a:solidFill>
                <a:latin typeface="Calibri"/>
                <a:ea typeface="Calibri"/>
                <a:cs typeface="Times New Roman"/>
              </a:rPr>
              <a:t>Я не вмів,а тепер вмію…</a:t>
            </a:r>
            <a:endParaRPr lang="ru-RU" sz="4800" b="1" dirty="0">
              <a:solidFill>
                <a:srgbClr val="FFFFCC">
                  <a:lumMod val="25000"/>
                </a:srgbClr>
              </a:solidFill>
              <a:latin typeface="Calibri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buFont typeface="Calibri"/>
              <a:buChar char="-"/>
            </a:pPr>
            <a:r>
              <a:rPr lang="uk-UA" sz="4800" b="1" dirty="0">
                <a:solidFill>
                  <a:srgbClr val="FFFFCC">
                    <a:lumMod val="25000"/>
                  </a:srgbClr>
                </a:solidFill>
                <a:latin typeface="Calibri"/>
                <a:ea typeface="Calibri"/>
                <a:cs typeface="Times New Roman"/>
              </a:rPr>
              <a:t>Я не знав,а тепер знаю…</a:t>
            </a:r>
            <a:endParaRPr lang="ru-RU" sz="4800" b="1" dirty="0">
              <a:solidFill>
                <a:srgbClr val="FFFFCC">
                  <a:lumMod val="25000"/>
                </a:srgbClr>
              </a:solidFill>
              <a:latin typeface="Calibri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Calibri"/>
              <a:buChar char="-"/>
            </a:pPr>
            <a:r>
              <a:rPr lang="uk-UA" sz="4800" b="1" dirty="0">
                <a:solidFill>
                  <a:srgbClr val="FFFFCC">
                    <a:lumMod val="25000"/>
                  </a:srgbClr>
                </a:solidFill>
                <a:latin typeface="Calibri"/>
                <a:ea typeface="Calibri"/>
                <a:cs typeface="Times New Roman"/>
              </a:rPr>
              <a:t>На наступному уроці мені хотілося б знову…</a:t>
            </a:r>
            <a:endParaRPr lang="ru-RU" sz="4800" b="1" dirty="0">
              <a:solidFill>
                <a:srgbClr val="FFFFCC">
                  <a:lumMod val="25000"/>
                </a:srgbClr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33007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548680"/>
            <a:ext cx="7488832" cy="3450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uk-UA" b="1" i="1" dirty="0">
                <a:solidFill>
                  <a:srgbClr val="FFFFCC">
                    <a:lumMod val="25000"/>
                  </a:srgbClr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uk-UA" b="1" i="1" dirty="0" smtClean="0">
                <a:solidFill>
                  <a:srgbClr val="FFFFCC">
                    <a:lumMod val="25000"/>
                  </a:srgbClr>
                </a:solidFill>
                <a:latin typeface="Calibri"/>
                <a:ea typeface="Calibri"/>
                <a:cs typeface="Times New Roman"/>
              </a:rPr>
              <a:t>                           </a:t>
            </a:r>
            <a:r>
              <a:rPr lang="uk-UA" sz="4000" b="1" i="1" dirty="0" smtClean="0">
                <a:solidFill>
                  <a:srgbClr val="FFFFCC">
                    <a:lumMod val="25000"/>
                  </a:srgbClr>
                </a:solidFill>
                <a:latin typeface="Calibri"/>
                <a:ea typeface="Calibri"/>
                <a:cs typeface="Times New Roman"/>
              </a:rPr>
              <a:t>Домашнє завдання</a:t>
            </a:r>
            <a:endParaRPr lang="ru-RU" sz="4000" b="1" i="1" dirty="0">
              <a:solidFill>
                <a:srgbClr val="FFFFCC">
                  <a:lumMod val="25000"/>
                </a:srgbClr>
              </a:solidFill>
              <a:latin typeface="Calibri"/>
              <a:ea typeface="Calibri"/>
              <a:cs typeface="Times New Roman"/>
            </a:endParaRP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endParaRPr lang="uk-UA" sz="4000" b="1" dirty="0" smtClean="0">
              <a:solidFill>
                <a:srgbClr val="E7E7B9">
                  <a:lumMod val="50000"/>
                </a:srgbClr>
              </a:solidFill>
              <a:latin typeface="Calibri"/>
              <a:ea typeface="Calibri"/>
              <a:cs typeface="Times New Roman"/>
            </a:endParaRP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uk-UA" sz="4800" b="1" dirty="0" smtClean="0">
                <a:solidFill>
                  <a:srgbClr val="E7E7B9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>Вивчити байку напам’ять.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endParaRPr lang="ru-RU" sz="4000" b="1" dirty="0">
              <a:solidFill>
                <a:srgbClr val="E7E7B9">
                  <a:lumMod val="50000"/>
                </a:srgb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4" y="4691555"/>
            <a:ext cx="1892445" cy="214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1320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743" y="1268760"/>
            <a:ext cx="8939257" cy="305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</a:pPr>
            <a:r>
              <a:rPr lang="uk-UA" sz="7200" b="1" dirty="0" smtClean="0">
                <a:solidFill>
                  <a:srgbClr val="66822D">
                    <a:lumMod val="50000"/>
                  </a:srgbClr>
                </a:solidFill>
              </a:rPr>
              <a:t>Молодці! </a:t>
            </a:r>
          </a:p>
          <a:p>
            <a:pPr algn="ctr" defTabSz="457200"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</a:pPr>
            <a:r>
              <a:rPr lang="uk-UA" sz="7200" b="1" dirty="0" smtClean="0">
                <a:solidFill>
                  <a:srgbClr val="66822D">
                    <a:lumMod val="50000"/>
                  </a:srgbClr>
                </a:solidFill>
              </a:rPr>
              <a:t>Дякую за роботу.</a:t>
            </a:r>
          </a:p>
          <a:p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11606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96752"/>
            <a:ext cx="842493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000" dirty="0" smtClean="0">
                <a:solidFill>
                  <a:prstClr val="black"/>
                </a:solidFill>
                <a:ea typeface="Calibri"/>
                <a:cs typeface="Times New Roman"/>
              </a:rPr>
              <a:t>    </a:t>
            </a:r>
            <a:r>
              <a:rPr lang="uk-UA" sz="4000" b="1" dirty="0" smtClean="0">
                <a:solidFill>
                  <a:srgbClr val="4BACC6">
                    <a:lumMod val="50000"/>
                  </a:srgbClr>
                </a:solidFill>
                <a:ea typeface="Calibri"/>
                <a:cs typeface="Times New Roman"/>
              </a:rPr>
              <a:t>Зів-зів-зів </a:t>
            </a:r>
            <a:r>
              <a:rPr lang="uk-UA" sz="4000" b="1" dirty="0">
                <a:solidFill>
                  <a:srgbClr val="4BACC6">
                    <a:lumMod val="50000"/>
                  </a:srgbClr>
                </a:solidFill>
                <a:ea typeface="Calibri"/>
                <a:cs typeface="Times New Roman"/>
              </a:rPr>
              <a:t>– двоє вірних </a:t>
            </a:r>
            <a:r>
              <a:rPr lang="uk-UA" sz="4000" b="1" dirty="0" smtClean="0">
                <a:solidFill>
                  <a:srgbClr val="4BACC6">
                    <a:lumMod val="50000"/>
                  </a:srgbClr>
                </a:solidFill>
                <a:ea typeface="Calibri"/>
                <a:cs typeface="Times New Roman"/>
              </a:rPr>
              <a:t>друзів</a:t>
            </a:r>
            <a:endParaRPr lang="en-US" sz="4000" b="1" dirty="0" smtClean="0">
              <a:solidFill>
                <a:srgbClr val="4BACC6">
                  <a:lumMod val="50000"/>
                </a:srgb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 sz="4000" b="1" dirty="0">
                <a:solidFill>
                  <a:srgbClr val="4BACC6">
                    <a:lumMod val="50000"/>
                  </a:srgbClr>
                </a:solidFill>
                <a:ea typeface="Calibri"/>
                <a:cs typeface="Times New Roman"/>
              </a:rPr>
              <a:t> </a:t>
            </a:r>
            <a:r>
              <a:rPr lang="en-US" sz="4000" b="1" dirty="0" smtClean="0">
                <a:solidFill>
                  <a:srgbClr val="4BACC6">
                    <a:lumMod val="50000"/>
                  </a:srgbClr>
                </a:solidFill>
                <a:ea typeface="Calibri"/>
                <a:cs typeface="Times New Roman"/>
              </a:rPr>
              <a:t>   </a:t>
            </a:r>
            <a:r>
              <a:rPr lang="uk-UA" sz="4000" b="1" dirty="0" err="1" smtClean="0">
                <a:solidFill>
                  <a:srgbClr val="4BACC6">
                    <a:lumMod val="50000"/>
                  </a:srgbClr>
                </a:solidFill>
                <a:ea typeface="Calibri"/>
                <a:cs typeface="Times New Roman"/>
              </a:rPr>
              <a:t>Ець-ець-ець</a:t>
            </a:r>
            <a:r>
              <a:rPr lang="uk-UA" sz="4000" b="1" dirty="0" smtClean="0">
                <a:solidFill>
                  <a:srgbClr val="4BACC6">
                    <a:lumMod val="50000"/>
                  </a:srgbClr>
                </a:solidFill>
                <a:ea typeface="Calibri"/>
                <a:cs typeface="Times New Roman"/>
              </a:rPr>
              <a:t> </a:t>
            </a:r>
            <a:r>
              <a:rPr lang="uk-UA" sz="4000" b="1" dirty="0">
                <a:solidFill>
                  <a:srgbClr val="4BACC6">
                    <a:lumMod val="50000"/>
                  </a:srgbClr>
                </a:solidFill>
                <a:ea typeface="Calibri"/>
                <a:cs typeface="Times New Roman"/>
              </a:rPr>
              <a:t>– сірий </a:t>
            </a:r>
            <a:r>
              <a:rPr lang="uk-UA" sz="4000" b="1" dirty="0" smtClean="0">
                <a:solidFill>
                  <a:srgbClr val="4BACC6">
                    <a:lumMod val="50000"/>
                  </a:srgbClr>
                </a:solidFill>
                <a:ea typeface="Calibri"/>
                <a:cs typeface="Times New Roman"/>
              </a:rPr>
              <a:t>горобець</a:t>
            </a:r>
            <a:endParaRPr lang="ru-RU" sz="4000" b="1" dirty="0">
              <a:solidFill>
                <a:srgbClr val="4BACC6">
                  <a:lumMod val="50000"/>
                </a:srgbClr>
              </a:solidFill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</a:pPr>
            <a:r>
              <a:rPr lang="uk-UA" sz="4000" b="1" dirty="0">
                <a:solidFill>
                  <a:srgbClr val="4BACC6">
                    <a:lumMod val="50000"/>
                  </a:srgbClr>
                </a:solidFill>
                <a:ea typeface="Calibri"/>
                <a:cs typeface="Times New Roman"/>
              </a:rPr>
              <a:t>Ля-ля-ля – сиза,хвостата </a:t>
            </a:r>
            <a:r>
              <a:rPr lang="uk-UA" sz="4000" b="1" dirty="0" smtClean="0">
                <a:solidFill>
                  <a:srgbClr val="4BACC6">
                    <a:lumMod val="50000"/>
                  </a:srgbClr>
                </a:solidFill>
                <a:ea typeface="Calibri"/>
                <a:cs typeface="Times New Roman"/>
              </a:rPr>
              <a:t>зозуля</a:t>
            </a:r>
            <a:endParaRPr lang="ru-RU" sz="4000" b="1" dirty="0">
              <a:solidFill>
                <a:srgbClr val="4BACC6">
                  <a:lumMod val="50000"/>
                </a:srgbClr>
              </a:solidFill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uk-UA" sz="4000" b="1" dirty="0" err="1">
                <a:solidFill>
                  <a:srgbClr val="4BACC6">
                    <a:lumMod val="50000"/>
                  </a:srgbClr>
                </a:solidFill>
                <a:ea typeface="Calibri"/>
                <a:cs typeface="Times New Roman"/>
              </a:rPr>
              <a:t>Ень-ень-ень</a:t>
            </a:r>
            <a:r>
              <a:rPr lang="uk-UA" sz="4000" b="1" dirty="0">
                <a:solidFill>
                  <a:srgbClr val="4BACC6">
                    <a:lumMod val="50000"/>
                  </a:srgbClr>
                </a:solidFill>
                <a:ea typeface="Calibri"/>
                <a:cs typeface="Times New Roman"/>
              </a:rPr>
              <a:t> – голосистий </a:t>
            </a:r>
            <a:r>
              <a:rPr lang="uk-UA" sz="4000" b="1" dirty="0" smtClean="0">
                <a:solidFill>
                  <a:srgbClr val="4BACC6">
                    <a:lumMod val="50000"/>
                  </a:srgbClr>
                </a:solidFill>
                <a:ea typeface="Calibri"/>
                <a:cs typeface="Times New Roman"/>
              </a:rPr>
              <a:t>півень</a:t>
            </a:r>
            <a:endParaRPr lang="ru-RU" sz="4000" b="1" dirty="0">
              <a:solidFill>
                <a:srgbClr val="4BACC6">
                  <a:lumMod val="50000"/>
                </a:srgbClr>
              </a:solidFill>
              <a:ea typeface="Calibri"/>
              <a:cs typeface="Times New Roman"/>
            </a:endParaRPr>
          </a:p>
        </p:txBody>
      </p:sp>
      <p:pic>
        <p:nvPicPr>
          <p:cNvPr id="2051" name="Picture 3" descr="C:\Users\Администратор\Desktop\Новая папка\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65104"/>
            <a:ext cx="1657253" cy="1579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714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00288" y="404664"/>
            <a:ext cx="9129422" cy="52999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uk-UA" sz="2000" kern="0" dirty="0">
                <a:solidFill>
                  <a:srgbClr val="8064A2">
                    <a:lumMod val="50000"/>
                  </a:srgbClr>
                </a:solidFill>
                <a:latin typeface="Arial"/>
              </a:rPr>
              <a:t> </a:t>
            </a:r>
            <a:r>
              <a:rPr lang="uk-UA" sz="2400" b="1" u="sng" kern="0" dirty="0">
                <a:solidFill>
                  <a:srgbClr val="8064A2">
                    <a:lumMod val="50000"/>
                  </a:srgbClr>
                </a:solidFill>
                <a:latin typeface="Arial"/>
              </a:rPr>
              <a:t>1.Дорога двох приятелів пролягала через ...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uk-UA" sz="2400" kern="0" dirty="0">
                <a:solidFill>
                  <a:srgbClr val="8064A2">
                    <a:lumMod val="50000"/>
                  </a:srgbClr>
                </a:solidFill>
                <a:latin typeface="Arial"/>
              </a:rPr>
              <a:t>   а</a:t>
            </a:r>
            <a:r>
              <a:rPr lang="uk-UA" sz="2400" kern="0" dirty="0" smtClean="0">
                <a:solidFill>
                  <a:srgbClr val="8064A2">
                    <a:lumMod val="50000"/>
                  </a:srgbClr>
                </a:solidFill>
                <a:latin typeface="Arial"/>
              </a:rPr>
              <a:t>)</a:t>
            </a:r>
            <a:r>
              <a:rPr lang="en-US" sz="2400" kern="0" dirty="0" smtClean="0">
                <a:solidFill>
                  <a:srgbClr val="8064A2">
                    <a:lumMod val="50000"/>
                  </a:srgbClr>
                </a:solidFill>
                <a:latin typeface="Arial"/>
              </a:rPr>
              <a:t> </a:t>
            </a:r>
            <a:r>
              <a:rPr lang="uk-UA" sz="2400" kern="0" dirty="0" smtClean="0">
                <a:solidFill>
                  <a:srgbClr val="8064A2">
                    <a:lumMod val="50000"/>
                  </a:srgbClr>
                </a:solidFill>
                <a:latin typeface="Arial"/>
              </a:rPr>
              <a:t>густі </a:t>
            </a:r>
            <a:r>
              <a:rPr lang="uk-UA" sz="2400" kern="0" dirty="0">
                <a:solidFill>
                  <a:srgbClr val="8064A2">
                    <a:lumMod val="50000"/>
                  </a:srgbClr>
                </a:solidFill>
                <a:latin typeface="Arial"/>
              </a:rPr>
              <a:t>кущі;  б) густий ліс;  </a:t>
            </a:r>
            <a:r>
              <a:rPr lang="uk-UA" sz="2400" kern="0" dirty="0" smtClean="0">
                <a:solidFill>
                  <a:srgbClr val="8064A2">
                    <a:lumMod val="50000"/>
                  </a:srgbClr>
                </a:solidFill>
                <a:latin typeface="Arial"/>
              </a:rPr>
              <a:t>в) глибоке </a:t>
            </a:r>
            <a:r>
              <a:rPr lang="uk-UA" sz="2400" kern="0" dirty="0">
                <a:solidFill>
                  <a:srgbClr val="8064A2">
                    <a:lumMod val="50000"/>
                  </a:srgbClr>
                </a:solidFill>
                <a:latin typeface="Arial"/>
              </a:rPr>
              <a:t>болото.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uk-UA" sz="2400" b="1" u="sng" kern="0" dirty="0">
                <a:solidFill>
                  <a:srgbClr val="8064A2">
                    <a:lumMod val="50000"/>
                  </a:srgbClr>
                </a:solidFill>
                <a:latin typeface="Arial"/>
              </a:rPr>
              <a:t>2.Один з приятелів, побачивши ведмедя: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uk-UA" sz="2400" kern="0" dirty="0">
                <a:solidFill>
                  <a:srgbClr val="8064A2">
                    <a:lumMod val="50000"/>
                  </a:srgbClr>
                </a:solidFill>
                <a:latin typeface="Arial"/>
              </a:rPr>
              <a:t>         а) побіг назад у село;  б) завмер від переляку;  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uk-UA" sz="2400" kern="0" dirty="0">
                <a:solidFill>
                  <a:srgbClr val="8064A2">
                    <a:lumMod val="50000"/>
                  </a:srgbClr>
                </a:solidFill>
                <a:latin typeface="Arial"/>
              </a:rPr>
              <a:t>   в) видерся під самісінький вершок дерева.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uk-UA" sz="2400" kern="0" dirty="0">
                <a:solidFill>
                  <a:srgbClr val="8064A2">
                    <a:lumMod val="50000"/>
                  </a:srgbClr>
                </a:solidFill>
                <a:latin typeface="Arial"/>
              </a:rPr>
              <a:t>       </a:t>
            </a:r>
            <a:r>
              <a:rPr lang="uk-UA" sz="2400" b="1" u="sng" kern="0" dirty="0">
                <a:solidFill>
                  <a:srgbClr val="8064A2">
                    <a:lumMod val="50000"/>
                  </a:srgbClr>
                </a:solidFill>
                <a:latin typeface="Arial"/>
              </a:rPr>
              <a:t>3. Чому другий приятель не заліз на дерево?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uk-UA" sz="2400" kern="0" dirty="0">
                <a:solidFill>
                  <a:srgbClr val="8064A2">
                    <a:lumMod val="50000"/>
                  </a:srgbClr>
                </a:solidFill>
                <a:latin typeface="Arial"/>
              </a:rPr>
              <a:t>            а) бо було вже пізно;  б) він не боявся ведмедя;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uk-UA" sz="2400" kern="0" dirty="0">
                <a:solidFill>
                  <a:srgbClr val="8064A2">
                    <a:lumMod val="50000"/>
                  </a:srgbClr>
                </a:solidFill>
                <a:latin typeface="Arial"/>
              </a:rPr>
              <a:t>в) поблизу не було високих дерев.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uk-UA" sz="2400" kern="0" dirty="0">
                <a:solidFill>
                  <a:srgbClr val="8064A2">
                    <a:lumMod val="50000"/>
                  </a:srgbClr>
                </a:solidFill>
                <a:latin typeface="Arial"/>
              </a:rPr>
              <a:t>           </a:t>
            </a:r>
            <a:r>
              <a:rPr lang="uk-UA" sz="2400" b="1" u="sng" kern="0" dirty="0">
                <a:solidFill>
                  <a:srgbClr val="8064A2">
                    <a:lumMod val="50000"/>
                  </a:srgbClr>
                </a:solidFill>
                <a:latin typeface="Arial"/>
              </a:rPr>
              <a:t>4. Як другий приятель врятувався від ведмедя?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uk-UA" sz="2400" kern="0" dirty="0">
                <a:solidFill>
                  <a:srgbClr val="8064A2">
                    <a:lumMod val="50000"/>
                  </a:srgbClr>
                </a:solidFill>
                <a:latin typeface="Arial"/>
              </a:rPr>
              <a:t>                  а) вбив його;  б) упав додолу і прикинувся мертвим;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uk-UA" sz="2400" kern="0" dirty="0">
                <a:solidFill>
                  <a:srgbClr val="8064A2">
                    <a:lumMod val="50000"/>
                  </a:srgbClr>
                </a:solidFill>
                <a:latin typeface="Arial"/>
              </a:rPr>
              <a:t>в) втік від нього.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uk-UA" sz="2400" b="1" u="sng" kern="0" dirty="0">
                <a:solidFill>
                  <a:srgbClr val="8064A2">
                    <a:lumMod val="50000"/>
                  </a:srgbClr>
                </a:solidFill>
                <a:latin typeface="Arial"/>
              </a:rPr>
              <a:t>5. Чи можна вважати їх приятелями?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uk-UA" sz="2400" kern="0" dirty="0">
                <a:solidFill>
                  <a:srgbClr val="8064A2">
                    <a:lumMod val="50000"/>
                  </a:srgbClr>
                </a:solidFill>
                <a:latin typeface="Arial"/>
              </a:rPr>
              <a:t>а) так;  б) ні.</a:t>
            </a:r>
            <a:endParaRPr lang="ru-RU" sz="2400" dirty="0">
              <a:solidFill>
                <a:srgbClr val="8064A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53046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35916" y="304147"/>
            <a:ext cx="4319323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5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Стародавня</a:t>
            </a:r>
            <a:endParaRPr lang="uk-UA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5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Греція</a:t>
            </a:r>
            <a:endParaRPr lang="ru-RU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5364" name="Picture 4" descr="D:\Робота\Конспекты чтение 4 класс 2 семестр\Урок 76\Древняя Греция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403600"/>
            <a:ext cx="46228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D:\Робота\Конспекты чтение 4 класс 2 семестр\Урок 76\Древняя Греция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4702175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D:\Робота\Конспекты чтение 4 класс 2 семестр\Урок 76\Древняя Грец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76575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02492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25937" y="4891692"/>
            <a:ext cx="274850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7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Езоп</a:t>
            </a:r>
            <a:endParaRPr lang="ru-RU" sz="7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pic>
        <p:nvPicPr>
          <p:cNvPr id="14338" name="Picture 2" descr="D:\Робота\Конспекты чтение 4 класс 2 семестр\Урок 76\Эзо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7663"/>
            <a:ext cx="3168650" cy="630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:\Робота\Конспекты чтение 4 класс 2 семестр\Урок 76\Эзоп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971550"/>
            <a:ext cx="5256212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51614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646"/>
            <a:ext cx="8568952" cy="631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504615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4319587" cy="56896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5076825" y="1916113"/>
            <a:ext cx="3816350" cy="2449512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4800" b="1" dirty="0" smtClean="0">
                <a:solidFill>
                  <a:srgbClr val="3333FF"/>
                </a:solidFill>
                <a:latin typeface="Monotype Corsiva" pitchFamily="66" charset="0"/>
              </a:rPr>
              <a:t>Леонід Іванович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4800" b="1" dirty="0" smtClean="0">
                <a:solidFill>
                  <a:srgbClr val="3333FF"/>
                </a:solidFill>
                <a:latin typeface="Monotype Corsiva" pitchFamily="66" charset="0"/>
              </a:rPr>
              <a:t>Глібов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solidFill>
                  <a:srgbClr val="3333FF"/>
                </a:solidFill>
                <a:latin typeface="Monotype Corsiva" pitchFamily="66" charset="0"/>
              </a:rPr>
              <a:t>(1827 – 1893)</a:t>
            </a:r>
            <a:endParaRPr lang="ru-RU" sz="3200" b="1" dirty="0" smtClean="0">
              <a:solidFill>
                <a:srgbClr val="3333FF"/>
              </a:solidFill>
              <a:latin typeface="Monotype Corsiva" pitchFamily="66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5157788"/>
            <a:ext cx="2879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7829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836712"/>
            <a:ext cx="8064896" cy="4362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uk-UA" sz="48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Здається</a:t>
            </a:r>
            <a:r>
              <a:rPr lang="uk-UA" sz="4800" b="1" dirty="0" smtClean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,</a:t>
            </a:r>
          </a:p>
          <a:p>
            <a:pPr marL="457200">
              <a:lnSpc>
                <a:spcPct val="115000"/>
              </a:lnSpc>
            </a:pPr>
            <a:r>
              <a:rPr lang="uk-UA" sz="4800" b="1" dirty="0" smtClean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байка </a:t>
            </a:r>
            <a:r>
              <a:rPr lang="uk-UA" sz="48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просто бреше.</a:t>
            </a:r>
            <a:endParaRPr lang="ru-RU" sz="4800" b="1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uk-UA" sz="48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А </a:t>
            </a:r>
            <a:r>
              <a:rPr lang="uk-UA" sz="4800" b="1" dirty="0" smtClean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справді – </a:t>
            </a: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uk-UA" sz="4800" b="1" dirty="0" smtClean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ясну </a:t>
            </a:r>
            <a:r>
              <a:rPr lang="uk-UA" sz="48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правду чеше…</a:t>
            </a:r>
            <a:endParaRPr lang="ru-RU" sz="4800" b="1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r>
              <a:rPr lang="uk-UA" sz="40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                      Л.Глібов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80928"/>
            <a:ext cx="18097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921279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heme/_rels/them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theme/theme1.xml><?xml version="1.0" encoding="utf-8"?>
<a:theme xmlns:a="http://schemas.openxmlformats.org/drawingml/2006/main" name="Default Them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colormaster">
  <a:themeElements>
    <a:clrScheme name="3_colormaster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colormaster">
  <a:themeElements>
    <a:clrScheme name="3_colormaster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Тема10">
  <a:themeElements>
    <a:clrScheme name="зелёный 2">
      <a:dk1>
        <a:srgbClr val="000000"/>
      </a:dk1>
      <a:lt1>
        <a:srgbClr val="A9CFC0"/>
      </a:lt1>
      <a:dk2>
        <a:srgbClr val="000000"/>
      </a:dk2>
      <a:lt2>
        <a:srgbClr val="A8A8A8"/>
      </a:lt2>
      <a:accent1>
        <a:srgbClr val="596B2E"/>
      </a:accent1>
      <a:accent2>
        <a:srgbClr val="2E386B"/>
      </a:accent2>
      <a:accent3>
        <a:srgbClr val="D1E4DC"/>
      </a:accent3>
      <a:accent4>
        <a:srgbClr val="000000"/>
      </a:accent4>
      <a:accent5>
        <a:srgbClr val="B5BAAD"/>
      </a:accent5>
      <a:accent6>
        <a:srgbClr val="293260"/>
      </a:accent6>
      <a:hlink>
        <a:srgbClr val="2E6B53"/>
      </a:hlink>
      <a:folHlink>
        <a:srgbClr val="2E516B"/>
      </a:folHlink>
    </a:clrScheme>
    <a:fontScheme name="зелёный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елёный 1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89C3B"/>
        </a:accent1>
        <a:accent2>
          <a:srgbClr val="4D806B"/>
        </a:accent2>
        <a:accent3>
          <a:srgbClr val="D1E4DC"/>
        </a:accent3>
        <a:accent4>
          <a:srgbClr val="000000"/>
        </a:accent4>
        <a:accent5>
          <a:srgbClr val="B9CBAF"/>
        </a:accent5>
        <a:accent6>
          <a:srgbClr val="457360"/>
        </a:accent6>
        <a:hlink>
          <a:srgbClr val="436426"/>
        </a:hlink>
        <a:folHlink>
          <a:srgbClr val="2659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елёный 2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596B2E"/>
        </a:accent1>
        <a:accent2>
          <a:srgbClr val="2E386B"/>
        </a:accent2>
        <a:accent3>
          <a:srgbClr val="D1E4DC"/>
        </a:accent3>
        <a:accent4>
          <a:srgbClr val="000000"/>
        </a:accent4>
        <a:accent5>
          <a:srgbClr val="B5BAAD"/>
        </a:accent5>
        <a:accent6>
          <a:srgbClr val="293260"/>
        </a:accent6>
        <a:hlink>
          <a:srgbClr val="2E6B53"/>
        </a:hlink>
        <a:folHlink>
          <a:srgbClr val="2E51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елёный 3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C5014"/>
        </a:accent1>
        <a:accent2>
          <a:srgbClr val="2E6B53"/>
        </a:accent2>
        <a:accent3>
          <a:srgbClr val="D1E4DC"/>
        </a:accent3>
        <a:accent4>
          <a:srgbClr val="000000"/>
        </a:accent4>
        <a:accent5>
          <a:srgbClr val="BAB3AA"/>
        </a:accent5>
        <a:accent6>
          <a:srgbClr val="29604A"/>
        </a:accent6>
        <a:hlink>
          <a:srgbClr val="6B4D2E"/>
        </a:hlink>
        <a:folHlink>
          <a:srgbClr val="6B2E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елёный 4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B652E"/>
        </a:accent1>
        <a:accent2>
          <a:srgbClr val="2E6B53"/>
        </a:accent2>
        <a:accent3>
          <a:srgbClr val="D1E4DC"/>
        </a:accent3>
        <a:accent4>
          <a:srgbClr val="000000"/>
        </a:accent4>
        <a:accent5>
          <a:srgbClr val="BAB8AD"/>
        </a:accent5>
        <a:accent6>
          <a:srgbClr val="29604A"/>
        </a:accent6>
        <a:hlink>
          <a:srgbClr val="6B3D2E"/>
        </a:hlink>
        <a:folHlink>
          <a:srgbClr val="432E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елёный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89C3B"/>
        </a:accent1>
        <a:accent2>
          <a:srgbClr val="4D806B"/>
        </a:accent2>
        <a:accent3>
          <a:srgbClr val="FFFFFF"/>
        </a:accent3>
        <a:accent4>
          <a:srgbClr val="000000"/>
        </a:accent4>
        <a:accent5>
          <a:srgbClr val="B9CBAF"/>
        </a:accent5>
        <a:accent6>
          <a:srgbClr val="457360"/>
        </a:accent6>
        <a:hlink>
          <a:srgbClr val="436426"/>
        </a:hlink>
        <a:folHlink>
          <a:srgbClr val="2659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елёный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96B2E"/>
        </a:accent1>
        <a:accent2>
          <a:srgbClr val="2E386B"/>
        </a:accent2>
        <a:accent3>
          <a:srgbClr val="FFFFFF"/>
        </a:accent3>
        <a:accent4>
          <a:srgbClr val="000000"/>
        </a:accent4>
        <a:accent5>
          <a:srgbClr val="B5BAAD"/>
        </a:accent5>
        <a:accent6>
          <a:srgbClr val="293260"/>
        </a:accent6>
        <a:hlink>
          <a:srgbClr val="2E6B53"/>
        </a:hlink>
        <a:folHlink>
          <a:srgbClr val="2E51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елёный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C5014"/>
        </a:accent1>
        <a:accent2>
          <a:srgbClr val="2E6B53"/>
        </a:accent2>
        <a:accent3>
          <a:srgbClr val="FFFFFF"/>
        </a:accent3>
        <a:accent4>
          <a:srgbClr val="000000"/>
        </a:accent4>
        <a:accent5>
          <a:srgbClr val="BAB3AA"/>
        </a:accent5>
        <a:accent6>
          <a:srgbClr val="29604A"/>
        </a:accent6>
        <a:hlink>
          <a:srgbClr val="6B4D2E"/>
        </a:hlink>
        <a:folHlink>
          <a:srgbClr val="6B2E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елёный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B652E"/>
        </a:accent1>
        <a:accent2>
          <a:srgbClr val="2E6B53"/>
        </a:accent2>
        <a:accent3>
          <a:srgbClr val="FFFFFF"/>
        </a:accent3>
        <a:accent4>
          <a:srgbClr val="000000"/>
        </a:accent4>
        <a:accent5>
          <a:srgbClr val="BAB8AD"/>
        </a:accent5>
        <a:accent6>
          <a:srgbClr val="29604A"/>
        </a:accent6>
        <a:hlink>
          <a:srgbClr val="6B3D2E"/>
        </a:hlink>
        <a:folHlink>
          <a:srgbClr val="432E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Тема2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5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Тема32">
  <a:themeElements>
    <a:clrScheme name="книжная стопка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книжная стопка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нижная стопка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нижная стопка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нижная стопка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нижная стопка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нижная стопка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нижная стопка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нижная стопка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Тема2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1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Тема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1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46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781</TotalTime>
  <Words>397</Words>
  <Application>Microsoft Office PowerPoint</Application>
  <PresentationFormat>Экран (4:3)</PresentationFormat>
  <Paragraphs>90</Paragraphs>
  <Slides>24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20</vt:i4>
      </vt:variant>
      <vt:variant>
        <vt:lpstr>Заголовки слайдов</vt:lpstr>
      </vt:variant>
      <vt:variant>
        <vt:i4>24</vt:i4>
      </vt:variant>
    </vt:vector>
  </HeadingPairs>
  <TitlesOfParts>
    <vt:vector size="44" baseType="lpstr">
      <vt:lpstr>Default Theme</vt:lpstr>
      <vt:lpstr>Тема14</vt:lpstr>
      <vt:lpstr>Тема18</vt:lpstr>
      <vt:lpstr>1_Тема Office</vt:lpstr>
      <vt:lpstr>Тема46</vt:lpstr>
      <vt:lpstr>Spring</vt:lpstr>
      <vt:lpstr>Tradeshow</vt:lpstr>
      <vt:lpstr>1_Tradeshow</vt:lpstr>
      <vt:lpstr>Кнопка</vt:lpstr>
      <vt:lpstr>7_colormaster</vt:lpstr>
      <vt:lpstr>8_colormaster</vt:lpstr>
      <vt:lpstr>Тема10</vt:lpstr>
      <vt:lpstr>Тема20</vt:lpstr>
      <vt:lpstr>Тема54</vt:lpstr>
      <vt:lpstr>Тема32</vt:lpstr>
      <vt:lpstr>Тема2</vt:lpstr>
      <vt:lpstr>1_Кнопка</vt:lpstr>
      <vt:lpstr>Тема23</vt:lpstr>
      <vt:lpstr>10_Тема Office</vt:lpstr>
      <vt:lpstr>Тема7</vt:lpstr>
      <vt:lpstr> Закінчіть речення:  Від уроку я очікую … Наш урок буде … На уроці ми будемо …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Закінчіть речення:  Від уроку я очікую … Наш урок буде … На уроці ми будемо …</dc:title>
  <dc:creator>Пользователь Windows</dc:creator>
  <cp:lastModifiedBy>Brudko</cp:lastModifiedBy>
  <cp:revision>41</cp:revision>
  <dcterms:created xsi:type="dcterms:W3CDTF">2013-03-01T22:29:51Z</dcterms:created>
  <dcterms:modified xsi:type="dcterms:W3CDTF">2019-01-21T20:01:14Z</dcterms:modified>
</cp:coreProperties>
</file>