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57" r:id="rId11"/>
    <p:sldId id="262" r:id="rId12"/>
    <p:sldId id="269" r:id="rId13"/>
    <p:sldId id="270" r:id="rId14"/>
    <p:sldId id="272" r:id="rId15"/>
    <p:sldId id="271" r:id="rId16"/>
    <p:sldId id="273" r:id="rId17"/>
    <p:sldId id="277" r:id="rId18"/>
    <p:sldId id="276" r:id="rId19"/>
    <p:sldId id="274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381" autoAdjust="0"/>
  </p:normalViewPr>
  <p:slideViewPr>
    <p:cSldViewPr>
      <p:cViewPr varScale="1">
        <p:scale>
          <a:sx n="109" d="100"/>
          <a:sy n="109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A0B2-A659-4FA0-85CC-67111656A42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FDA39-6396-4676-A07E-84B8BDA57D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Леся Українка</a:t>
          </a:r>
          <a:endParaRPr lang="ru-RU" sz="3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106C8-E742-4DAF-AECF-1FFC97A52AC3}" type="parTrans" cxnId="{2DBB9D0C-FC1D-4A60-B657-C7B60D10F96C}">
      <dgm:prSet/>
      <dgm:spPr/>
      <dgm:t>
        <a:bodyPr/>
        <a:lstStyle/>
        <a:p>
          <a:endParaRPr lang="ru-RU"/>
        </a:p>
      </dgm:t>
    </dgm:pt>
    <dgm:pt modelId="{89E3D637-B077-4963-B6B2-88A56AC7B694}" type="sibTrans" cxnId="{2DBB9D0C-FC1D-4A60-B657-C7B60D10F96C}">
      <dgm:prSet/>
      <dgm:spPr/>
      <dgm:t>
        <a:bodyPr/>
        <a:lstStyle/>
        <a:p>
          <a:endParaRPr lang="ru-RU"/>
        </a:p>
      </dgm:t>
    </dgm:pt>
    <dgm:pt modelId="{0B502D42-DBD9-4F0E-8553-56918130A5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Лариса Петрівна Косач-Квітка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925D3A-9575-4C0A-A9C8-20E5A3483EC4}" type="parTrans" cxnId="{71D28769-81BD-4855-90FD-0F1F4042768E}">
      <dgm:prSet/>
      <dgm:spPr/>
      <dgm:t>
        <a:bodyPr/>
        <a:lstStyle/>
        <a:p>
          <a:endParaRPr lang="ru-RU"/>
        </a:p>
      </dgm:t>
    </dgm:pt>
    <dgm:pt modelId="{1327B880-8997-48E4-8FA5-45D05E47968C}" type="sibTrans" cxnId="{71D28769-81BD-4855-90FD-0F1F4042768E}">
      <dgm:prSet/>
      <dgm:spPr/>
      <dgm:t>
        <a:bodyPr/>
        <a:lstStyle/>
        <a:p>
          <a:endParaRPr lang="ru-RU"/>
        </a:p>
      </dgm:t>
    </dgm:pt>
    <dgm:pt modelId="{776BACB9-0C43-416F-A901-A2F0B43F064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Мама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254A83-72A1-4E18-9127-8BB5C5C184C6}" type="parTrans" cxnId="{508C2797-9F96-4087-AFA9-978BE6715C74}">
      <dgm:prSet/>
      <dgm:spPr/>
      <dgm:t>
        <a:bodyPr/>
        <a:lstStyle/>
        <a:p>
          <a:endParaRPr lang="ru-RU"/>
        </a:p>
      </dgm:t>
    </dgm:pt>
    <dgm:pt modelId="{4E7BA6AF-EAB7-4ED8-9B99-793DF2A782A4}" type="sibTrans" cxnId="{508C2797-9F96-4087-AFA9-978BE6715C74}">
      <dgm:prSet/>
      <dgm:spPr/>
      <dgm:t>
        <a:bodyPr/>
        <a:lstStyle/>
        <a:p>
          <a:endParaRPr lang="ru-RU"/>
        </a:p>
      </dgm:t>
    </dgm:pt>
    <dgm:pt modelId="{0E1E57FD-8381-4D55-A25B-2E6C44D0B77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 4 роки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FA947-3418-4753-9007-66A7E544892C}" type="parTrans" cxnId="{3940FAE7-705D-46B4-AB8F-E4342D2468C1}">
      <dgm:prSet/>
      <dgm:spPr/>
      <dgm:t>
        <a:bodyPr/>
        <a:lstStyle/>
        <a:p>
          <a:endParaRPr lang="ru-RU"/>
        </a:p>
      </dgm:t>
    </dgm:pt>
    <dgm:pt modelId="{F0B57D1D-FA16-4B96-99C9-0847B2A0594B}" type="sibTrans" cxnId="{3940FAE7-705D-46B4-AB8F-E4342D2468C1}">
      <dgm:prSet/>
      <dgm:spPr/>
      <dgm:t>
        <a:bodyPr/>
        <a:lstStyle/>
        <a:p>
          <a:endParaRPr lang="ru-RU"/>
        </a:p>
      </dgm:t>
    </dgm:pt>
    <dgm:pt modelId="{C373AD70-504F-4AD1-AE98-2EA99A1D6F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років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945EF7-B544-4B42-8B2F-16D6E9C423F4}" type="parTrans" cxnId="{17ADFF02-564C-44EE-96BF-91E2AEF64282}">
      <dgm:prSet/>
      <dgm:spPr/>
      <dgm:t>
        <a:bodyPr/>
        <a:lstStyle/>
        <a:p>
          <a:endParaRPr lang="ru-RU"/>
        </a:p>
      </dgm:t>
    </dgm:pt>
    <dgm:pt modelId="{EB55C6F8-A2A5-417C-9843-8673167B488C}" type="sibTrans" cxnId="{17ADFF02-564C-44EE-96BF-91E2AEF64282}">
      <dgm:prSet/>
      <dgm:spPr/>
      <dgm:t>
        <a:bodyPr/>
        <a:lstStyle/>
        <a:p>
          <a:endParaRPr lang="ru-RU"/>
        </a:p>
      </dgm:t>
    </dgm:pt>
    <dgm:pt modelId="{85CD8765-CAA7-46E2-8A8E-F5C5AD653B8B}">
      <dgm:prSet phldrT="[Текст]" phldr="1"/>
      <dgm:spPr/>
      <dgm:t>
        <a:bodyPr/>
        <a:lstStyle/>
        <a:p>
          <a:endParaRPr lang="ru-RU" dirty="0"/>
        </a:p>
      </dgm:t>
    </dgm:pt>
    <dgm:pt modelId="{07D74E14-3C6A-4ED8-9301-FE0FF0520391}" type="parTrans" cxnId="{85CF23BE-4579-42B0-A74D-81FCA902A53B}">
      <dgm:prSet/>
      <dgm:spPr/>
      <dgm:t>
        <a:bodyPr/>
        <a:lstStyle/>
        <a:p>
          <a:endParaRPr lang="ru-RU"/>
        </a:p>
      </dgm:t>
    </dgm:pt>
    <dgm:pt modelId="{C9E651B4-7089-45E4-8517-1CA2BB1CD38A}" type="sibTrans" cxnId="{85CF23BE-4579-42B0-A74D-81FCA902A53B}">
      <dgm:prSet/>
      <dgm:spPr/>
      <dgm:t>
        <a:bodyPr/>
        <a:lstStyle/>
        <a:p>
          <a:endParaRPr lang="ru-RU"/>
        </a:p>
      </dgm:t>
    </dgm:pt>
    <dgm:pt modelId="{B8426A99-4F2E-4702-8DED-524160BBC2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Туберкульоз кісток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A882A1-5EBA-4B53-91C0-BEE740735782}" type="parTrans" cxnId="{063CED81-FF0F-4003-85B5-DC2A1D728D5F}">
      <dgm:prSet/>
      <dgm:spPr/>
      <dgm:t>
        <a:bodyPr/>
        <a:lstStyle/>
        <a:p>
          <a:endParaRPr lang="ru-RU"/>
        </a:p>
      </dgm:t>
    </dgm:pt>
    <dgm:pt modelId="{D1242C1B-82F9-4D5C-AB2E-4C3F1006A9C9}" type="sibTrans" cxnId="{063CED81-FF0F-4003-85B5-DC2A1D728D5F}">
      <dgm:prSet/>
      <dgm:spPr/>
      <dgm:t>
        <a:bodyPr/>
        <a:lstStyle/>
        <a:p>
          <a:endParaRPr lang="ru-RU"/>
        </a:p>
      </dgm:t>
    </dgm:pt>
    <dgm:pt modelId="{EE553F79-2302-4CC8-B61E-C8E4051625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Вдома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E341DD-572A-44F2-8CDF-E15064B9864D}" type="parTrans" cxnId="{FF7F8D43-08F7-4D82-A970-2F60160D141C}">
      <dgm:prSet/>
      <dgm:spPr/>
      <dgm:t>
        <a:bodyPr/>
        <a:lstStyle/>
        <a:p>
          <a:endParaRPr lang="ru-RU"/>
        </a:p>
      </dgm:t>
    </dgm:pt>
    <dgm:pt modelId="{65A94911-C06B-448C-961A-5EEF451E6FDB}" type="sibTrans" cxnId="{FF7F8D43-08F7-4D82-A970-2F60160D141C}">
      <dgm:prSet/>
      <dgm:spPr/>
      <dgm:t>
        <a:bodyPr/>
        <a:lstStyle/>
        <a:p>
          <a:endParaRPr lang="ru-RU"/>
        </a:p>
      </dgm:t>
    </dgm:pt>
    <dgm:pt modelId="{5861F53F-7A5F-427B-9F6D-B158FDB884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 природу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891FE-82F5-42B3-95E0-7CBCE006255A}" type="parTrans" cxnId="{66D7D146-16A0-4B9C-9368-09521721E744}">
      <dgm:prSet/>
      <dgm:spPr/>
      <dgm:t>
        <a:bodyPr/>
        <a:lstStyle/>
        <a:p>
          <a:endParaRPr lang="ru-RU"/>
        </a:p>
      </dgm:t>
    </dgm:pt>
    <dgm:pt modelId="{879EC4E9-403A-4D69-A38E-F3D9DB15B15D}" type="sibTrans" cxnId="{66D7D146-16A0-4B9C-9368-09521721E744}">
      <dgm:prSet/>
      <dgm:spPr/>
      <dgm:t>
        <a:bodyPr/>
        <a:lstStyle/>
        <a:p>
          <a:endParaRPr lang="ru-RU"/>
        </a:p>
      </dgm:t>
    </dgm:pt>
    <dgm:pt modelId="{BE3AC956-CD3C-49E1-ACBF-9639DA09FC6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42 роки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03336-7DC0-48F6-8E40-AA5706BE9C96}" type="parTrans" cxnId="{CBA53697-A220-4F12-A59A-7D4A7A1ECE6E}">
      <dgm:prSet/>
      <dgm:spPr/>
      <dgm:t>
        <a:bodyPr/>
        <a:lstStyle/>
        <a:p>
          <a:endParaRPr lang="ru-RU"/>
        </a:p>
      </dgm:t>
    </dgm:pt>
    <dgm:pt modelId="{463E3882-A58C-48F9-B143-9FB974A56512}" type="sibTrans" cxnId="{CBA53697-A220-4F12-A59A-7D4A7A1ECE6E}">
      <dgm:prSet/>
      <dgm:spPr/>
      <dgm:t>
        <a:bodyPr/>
        <a:lstStyle/>
        <a:p>
          <a:endParaRPr lang="ru-RU"/>
        </a:p>
      </dgm:t>
    </dgm:pt>
    <dgm:pt modelId="{B154D45C-42D6-4BD9-9B0D-869A00AA7B7D}" type="pres">
      <dgm:prSet presAssocID="{09F0A0B2-A659-4FA0-85CC-67111656A4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D89F3-605F-4F9D-A9D8-68C8A1328596}" type="pres">
      <dgm:prSet presAssocID="{4E9FDA39-6396-4676-A07E-84B8BDA57DD9}" presName="centerShape" presStyleLbl="node0" presStyleIdx="0" presStyleCnt="1" custScaleX="167874" custScaleY="163359"/>
      <dgm:spPr/>
      <dgm:t>
        <a:bodyPr/>
        <a:lstStyle/>
        <a:p>
          <a:endParaRPr lang="ru-RU"/>
        </a:p>
      </dgm:t>
    </dgm:pt>
    <dgm:pt modelId="{CEB13134-5DC5-4F9E-9390-067900E4AB46}" type="pres">
      <dgm:prSet presAssocID="{0B502D42-DBD9-4F0E-8553-56918130A500}" presName="node" presStyleLbl="node1" presStyleIdx="0" presStyleCnt="8" custScaleX="171834" custScaleY="11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DE0C0-60E8-4D09-951D-D491E17D4087}" type="pres">
      <dgm:prSet presAssocID="{0B502D42-DBD9-4F0E-8553-56918130A500}" presName="dummy" presStyleCnt="0"/>
      <dgm:spPr/>
    </dgm:pt>
    <dgm:pt modelId="{40A8AC36-D0B3-45F7-924A-029E831AEEDC}" type="pres">
      <dgm:prSet presAssocID="{1327B880-8997-48E4-8FA5-45D05E47968C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56B365B-845E-48EC-B15A-8D82D219E837}" type="pres">
      <dgm:prSet presAssocID="{776BACB9-0C43-416F-A901-A2F0B43F0649}" presName="node" presStyleLbl="node1" presStyleIdx="1" presStyleCnt="8" custScaleX="129996" custScaleY="12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8A00A-D3C3-453D-B2A7-55F0A29B8B5C}" type="pres">
      <dgm:prSet presAssocID="{776BACB9-0C43-416F-A901-A2F0B43F0649}" presName="dummy" presStyleCnt="0"/>
      <dgm:spPr/>
    </dgm:pt>
    <dgm:pt modelId="{284D66C3-EC2A-4DF1-9F8F-61759BCE04AA}" type="pres">
      <dgm:prSet presAssocID="{4E7BA6AF-EAB7-4ED8-9B99-793DF2A782A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AD9F5000-6E54-4B15-BF38-F229224C0720}" type="pres">
      <dgm:prSet presAssocID="{0E1E57FD-8381-4D55-A25B-2E6C44D0B77C}" presName="node" presStyleLbl="node1" presStyleIdx="2" presStyleCnt="8" custScaleX="127929" custScaleY="12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A61E2-DC3A-468E-B41E-782417198121}" type="pres">
      <dgm:prSet presAssocID="{0E1E57FD-8381-4D55-A25B-2E6C44D0B77C}" presName="dummy" presStyleCnt="0"/>
      <dgm:spPr/>
    </dgm:pt>
    <dgm:pt modelId="{FD8CB7D6-12FB-4602-85BF-0C0BAA6DB9E9}" type="pres">
      <dgm:prSet presAssocID="{F0B57D1D-FA16-4B96-99C9-0847B2A0594B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7B07F6C-B423-4323-9EEA-1056975E733F}" type="pres">
      <dgm:prSet presAssocID="{C373AD70-504F-4AD1-AE98-2EA99A1D6F5D}" presName="node" presStyleLbl="node1" presStyleIdx="3" presStyleCnt="8" custScaleX="135345" custScaleY="128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E3112-6421-4610-89F3-C729492C0D4E}" type="pres">
      <dgm:prSet presAssocID="{C373AD70-504F-4AD1-AE98-2EA99A1D6F5D}" presName="dummy" presStyleCnt="0"/>
      <dgm:spPr/>
    </dgm:pt>
    <dgm:pt modelId="{2F9A9DE8-3CEC-416F-A091-E85F1AC141EC}" type="pres">
      <dgm:prSet presAssocID="{EB55C6F8-A2A5-417C-9843-8673167B488C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82FDD68-D358-42B5-8A5F-0A1A5933ACDC}" type="pres">
      <dgm:prSet presAssocID="{B8426A99-4F2E-4702-8DED-524160BBC2A0}" presName="node" presStyleLbl="node1" presStyleIdx="4" presStyleCnt="8" custScaleX="162460" custScaleY="12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37392-ABC0-4C0E-B4D1-95D25124E055}" type="pres">
      <dgm:prSet presAssocID="{B8426A99-4F2E-4702-8DED-524160BBC2A0}" presName="dummy" presStyleCnt="0"/>
      <dgm:spPr/>
    </dgm:pt>
    <dgm:pt modelId="{D6B2220F-6E24-4C17-A30E-C0BE5F81A000}" type="pres">
      <dgm:prSet presAssocID="{D1242C1B-82F9-4D5C-AB2E-4C3F1006A9C9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823709E-EAF5-4B43-AE2E-6A41EC11E74B}" type="pres">
      <dgm:prSet presAssocID="{EE553F79-2302-4CC8-B61E-C8E405162519}" presName="node" presStyleLbl="node1" presStyleIdx="5" presStyleCnt="8" custScaleX="142558" custScaleY="140067" custRadScaleRad="101718" custRadScaleInc="5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6A70-75A1-4197-A6C7-5AFFE33C3270}" type="pres">
      <dgm:prSet presAssocID="{EE553F79-2302-4CC8-B61E-C8E405162519}" presName="dummy" presStyleCnt="0"/>
      <dgm:spPr/>
    </dgm:pt>
    <dgm:pt modelId="{4F388547-A6FA-43C6-8FCD-11102F6CC0BE}" type="pres">
      <dgm:prSet presAssocID="{65A94911-C06B-448C-961A-5EEF451E6FDB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1932C1F-0F35-4EE3-88B8-F78462991E3F}" type="pres">
      <dgm:prSet presAssocID="{5861F53F-7A5F-427B-9F6D-B158FDB884A0}" presName="node" presStyleLbl="node1" presStyleIdx="6" presStyleCnt="8" custScaleX="124620" custScaleY="12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F4A48-41E2-41F4-B6FE-5E8436DF6570}" type="pres">
      <dgm:prSet presAssocID="{5861F53F-7A5F-427B-9F6D-B158FDB884A0}" presName="dummy" presStyleCnt="0"/>
      <dgm:spPr/>
    </dgm:pt>
    <dgm:pt modelId="{5E4BB53C-49E7-4402-B4A5-245DA700F15F}" type="pres">
      <dgm:prSet presAssocID="{879EC4E9-403A-4D69-A38E-F3D9DB15B15D}" presName="sibTrans" presStyleLbl="sibTrans2D1" presStyleIdx="6" presStyleCnt="8"/>
      <dgm:spPr/>
      <dgm:t>
        <a:bodyPr/>
        <a:lstStyle/>
        <a:p>
          <a:endParaRPr lang="ru-RU"/>
        </a:p>
      </dgm:t>
    </dgm:pt>
    <dgm:pt modelId="{7485900B-0223-4373-9526-7465B778AF45}" type="pres">
      <dgm:prSet presAssocID="{BE3AC956-CD3C-49E1-ACBF-9639DA09FC6F}" presName="node" presStyleLbl="node1" presStyleIdx="7" presStyleCnt="8" custScaleX="133132" custScaleY="127950" custRadScaleRad="102227" custRadScaleInc="-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5463-F165-45BC-AB21-A71AD9F0DC12}" type="pres">
      <dgm:prSet presAssocID="{BE3AC956-CD3C-49E1-ACBF-9639DA09FC6F}" presName="dummy" presStyleCnt="0"/>
      <dgm:spPr/>
    </dgm:pt>
    <dgm:pt modelId="{F4F8A3B2-0431-4B07-AF58-6185D98AE8A1}" type="pres">
      <dgm:prSet presAssocID="{463E3882-A58C-48F9-B143-9FB974A56512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17ADFF02-564C-44EE-96BF-91E2AEF64282}" srcId="{4E9FDA39-6396-4676-A07E-84B8BDA57DD9}" destId="{C373AD70-504F-4AD1-AE98-2EA99A1D6F5D}" srcOrd="3" destOrd="0" parTransId="{F1945EF7-B544-4B42-8B2F-16D6E9C423F4}" sibTransId="{EB55C6F8-A2A5-417C-9843-8673167B488C}"/>
    <dgm:cxn modelId="{3B1622CA-7DFB-43FE-9DD1-20E5EDE7DDAC}" type="presOf" srcId="{B8426A99-4F2E-4702-8DED-524160BBC2A0}" destId="{A82FDD68-D358-42B5-8A5F-0A1A5933ACDC}" srcOrd="0" destOrd="0" presId="urn:microsoft.com/office/officeart/2005/8/layout/radial6"/>
    <dgm:cxn modelId="{96AE5F4E-B6E6-4ECC-A1A0-73ACB404C3FF}" type="presOf" srcId="{879EC4E9-403A-4D69-A38E-F3D9DB15B15D}" destId="{5E4BB53C-49E7-4402-B4A5-245DA700F15F}" srcOrd="0" destOrd="0" presId="urn:microsoft.com/office/officeart/2005/8/layout/radial6"/>
    <dgm:cxn modelId="{66D7D146-16A0-4B9C-9368-09521721E744}" srcId="{4E9FDA39-6396-4676-A07E-84B8BDA57DD9}" destId="{5861F53F-7A5F-427B-9F6D-B158FDB884A0}" srcOrd="6" destOrd="0" parTransId="{F8E891FE-82F5-42B3-95E0-7CBCE006255A}" sibTransId="{879EC4E9-403A-4D69-A38E-F3D9DB15B15D}"/>
    <dgm:cxn modelId="{EBE22C62-8F3A-4F66-A70F-D2624D774EEC}" type="presOf" srcId="{4E7BA6AF-EAB7-4ED8-9B99-793DF2A782A4}" destId="{284D66C3-EC2A-4DF1-9F8F-61759BCE04AA}" srcOrd="0" destOrd="0" presId="urn:microsoft.com/office/officeart/2005/8/layout/radial6"/>
    <dgm:cxn modelId="{FF7F8D43-08F7-4D82-A970-2F60160D141C}" srcId="{4E9FDA39-6396-4676-A07E-84B8BDA57DD9}" destId="{EE553F79-2302-4CC8-B61E-C8E405162519}" srcOrd="5" destOrd="0" parTransId="{2CE341DD-572A-44F2-8CDF-E15064B9864D}" sibTransId="{65A94911-C06B-448C-961A-5EEF451E6FDB}"/>
    <dgm:cxn modelId="{7F238BCF-1720-4747-9720-7C40AD3E64BF}" type="presOf" srcId="{BE3AC956-CD3C-49E1-ACBF-9639DA09FC6F}" destId="{7485900B-0223-4373-9526-7465B778AF45}" srcOrd="0" destOrd="0" presId="urn:microsoft.com/office/officeart/2005/8/layout/radial6"/>
    <dgm:cxn modelId="{842EF5B5-0A23-4C16-A547-0B52BD7BE41E}" type="presOf" srcId="{776BACB9-0C43-416F-A901-A2F0B43F0649}" destId="{E56B365B-845E-48EC-B15A-8D82D219E837}" srcOrd="0" destOrd="0" presId="urn:microsoft.com/office/officeart/2005/8/layout/radial6"/>
    <dgm:cxn modelId="{71D28769-81BD-4855-90FD-0F1F4042768E}" srcId="{4E9FDA39-6396-4676-A07E-84B8BDA57DD9}" destId="{0B502D42-DBD9-4F0E-8553-56918130A500}" srcOrd="0" destOrd="0" parTransId="{0D925D3A-9575-4C0A-A9C8-20E5A3483EC4}" sibTransId="{1327B880-8997-48E4-8FA5-45D05E47968C}"/>
    <dgm:cxn modelId="{D72CC264-11F1-416B-B9E0-BDF9BB64F95D}" type="presOf" srcId="{09F0A0B2-A659-4FA0-85CC-67111656A42B}" destId="{B154D45C-42D6-4BD9-9B0D-869A00AA7B7D}" srcOrd="0" destOrd="0" presId="urn:microsoft.com/office/officeart/2005/8/layout/radial6"/>
    <dgm:cxn modelId="{B4AF1D4C-EE63-4F02-92B5-1E458A9F9A75}" type="presOf" srcId="{0E1E57FD-8381-4D55-A25B-2E6C44D0B77C}" destId="{AD9F5000-6E54-4B15-BF38-F229224C0720}" srcOrd="0" destOrd="0" presId="urn:microsoft.com/office/officeart/2005/8/layout/radial6"/>
    <dgm:cxn modelId="{CFFB2726-117D-4568-8460-184192DE7C5C}" type="presOf" srcId="{4E9FDA39-6396-4676-A07E-84B8BDA57DD9}" destId="{A84D89F3-605F-4F9D-A9D8-68C8A1328596}" srcOrd="0" destOrd="0" presId="urn:microsoft.com/office/officeart/2005/8/layout/radial6"/>
    <dgm:cxn modelId="{143119A7-F980-4E38-B2DC-A48C807CE98E}" type="presOf" srcId="{D1242C1B-82F9-4D5C-AB2E-4C3F1006A9C9}" destId="{D6B2220F-6E24-4C17-A30E-C0BE5F81A000}" srcOrd="0" destOrd="0" presId="urn:microsoft.com/office/officeart/2005/8/layout/radial6"/>
    <dgm:cxn modelId="{3940FAE7-705D-46B4-AB8F-E4342D2468C1}" srcId="{4E9FDA39-6396-4676-A07E-84B8BDA57DD9}" destId="{0E1E57FD-8381-4D55-A25B-2E6C44D0B77C}" srcOrd="2" destOrd="0" parTransId="{E9CFA947-3418-4753-9007-66A7E544892C}" sibTransId="{F0B57D1D-FA16-4B96-99C9-0847B2A0594B}"/>
    <dgm:cxn modelId="{85CF23BE-4579-42B0-A74D-81FCA902A53B}" srcId="{09F0A0B2-A659-4FA0-85CC-67111656A42B}" destId="{85CD8765-CAA7-46E2-8A8E-F5C5AD653B8B}" srcOrd="1" destOrd="0" parTransId="{07D74E14-3C6A-4ED8-9301-FE0FF0520391}" sibTransId="{C9E651B4-7089-45E4-8517-1CA2BB1CD38A}"/>
    <dgm:cxn modelId="{C7A6958E-7760-4CBB-B226-E7C556C21DE4}" type="presOf" srcId="{463E3882-A58C-48F9-B143-9FB974A56512}" destId="{F4F8A3B2-0431-4B07-AF58-6185D98AE8A1}" srcOrd="0" destOrd="0" presId="urn:microsoft.com/office/officeart/2005/8/layout/radial6"/>
    <dgm:cxn modelId="{508C2797-9F96-4087-AFA9-978BE6715C74}" srcId="{4E9FDA39-6396-4676-A07E-84B8BDA57DD9}" destId="{776BACB9-0C43-416F-A901-A2F0B43F0649}" srcOrd="1" destOrd="0" parTransId="{D6254A83-72A1-4E18-9127-8BB5C5C184C6}" sibTransId="{4E7BA6AF-EAB7-4ED8-9B99-793DF2A782A4}"/>
    <dgm:cxn modelId="{DBEBA90A-7A36-4019-83DE-18E211CD57E8}" type="presOf" srcId="{0B502D42-DBD9-4F0E-8553-56918130A500}" destId="{CEB13134-5DC5-4F9E-9390-067900E4AB46}" srcOrd="0" destOrd="0" presId="urn:microsoft.com/office/officeart/2005/8/layout/radial6"/>
    <dgm:cxn modelId="{C82354F8-D605-4393-804D-8D3892F6379C}" type="presOf" srcId="{C373AD70-504F-4AD1-AE98-2EA99A1D6F5D}" destId="{07B07F6C-B423-4323-9EEA-1056975E733F}" srcOrd="0" destOrd="0" presId="urn:microsoft.com/office/officeart/2005/8/layout/radial6"/>
    <dgm:cxn modelId="{0B8B12D8-ABAC-42E1-B9B1-9729833B5E40}" type="presOf" srcId="{1327B880-8997-48E4-8FA5-45D05E47968C}" destId="{40A8AC36-D0B3-45F7-924A-029E831AEEDC}" srcOrd="0" destOrd="0" presId="urn:microsoft.com/office/officeart/2005/8/layout/radial6"/>
    <dgm:cxn modelId="{61975D78-483D-439F-AC5E-C6BD5D44D9F7}" type="presOf" srcId="{EB55C6F8-A2A5-417C-9843-8673167B488C}" destId="{2F9A9DE8-3CEC-416F-A091-E85F1AC141EC}" srcOrd="0" destOrd="0" presId="urn:microsoft.com/office/officeart/2005/8/layout/radial6"/>
    <dgm:cxn modelId="{063CED81-FF0F-4003-85B5-DC2A1D728D5F}" srcId="{4E9FDA39-6396-4676-A07E-84B8BDA57DD9}" destId="{B8426A99-4F2E-4702-8DED-524160BBC2A0}" srcOrd="4" destOrd="0" parTransId="{69A882A1-5EBA-4B53-91C0-BEE740735782}" sibTransId="{D1242C1B-82F9-4D5C-AB2E-4C3F1006A9C9}"/>
    <dgm:cxn modelId="{F42B9EF0-4991-4311-8C7B-62C1A75F62B1}" type="presOf" srcId="{F0B57D1D-FA16-4B96-99C9-0847B2A0594B}" destId="{FD8CB7D6-12FB-4602-85BF-0C0BAA6DB9E9}" srcOrd="0" destOrd="0" presId="urn:microsoft.com/office/officeart/2005/8/layout/radial6"/>
    <dgm:cxn modelId="{A5B04254-489C-4E85-90B6-2188663B4999}" type="presOf" srcId="{EE553F79-2302-4CC8-B61E-C8E405162519}" destId="{D823709E-EAF5-4B43-AE2E-6A41EC11E74B}" srcOrd="0" destOrd="0" presId="urn:microsoft.com/office/officeart/2005/8/layout/radial6"/>
    <dgm:cxn modelId="{2DBB9D0C-FC1D-4A60-B657-C7B60D10F96C}" srcId="{09F0A0B2-A659-4FA0-85CC-67111656A42B}" destId="{4E9FDA39-6396-4676-A07E-84B8BDA57DD9}" srcOrd="0" destOrd="0" parTransId="{F33106C8-E742-4DAF-AECF-1FFC97A52AC3}" sibTransId="{89E3D637-B077-4963-B6B2-88A56AC7B694}"/>
    <dgm:cxn modelId="{CBA53697-A220-4F12-A59A-7D4A7A1ECE6E}" srcId="{4E9FDA39-6396-4676-A07E-84B8BDA57DD9}" destId="{BE3AC956-CD3C-49E1-ACBF-9639DA09FC6F}" srcOrd="7" destOrd="0" parTransId="{D6A03336-7DC0-48F6-8E40-AA5706BE9C96}" sibTransId="{463E3882-A58C-48F9-B143-9FB974A56512}"/>
    <dgm:cxn modelId="{18921C53-0EA2-4291-8324-6DDCF248D1CB}" type="presOf" srcId="{5861F53F-7A5F-427B-9F6D-B158FDB884A0}" destId="{41932C1F-0F35-4EE3-88B8-F78462991E3F}" srcOrd="0" destOrd="0" presId="urn:microsoft.com/office/officeart/2005/8/layout/radial6"/>
    <dgm:cxn modelId="{AC9F9B1A-E4CF-4F86-A0F1-C9A609CC1525}" type="presOf" srcId="{65A94911-C06B-448C-961A-5EEF451E6FDB}" destId="{4F388547-A6FA-43C6-8FCD-11102F6CC0BE}" srcOrd="0" destOrd="0" presId="urn:microsoft.com/office/officeart/2005/8/layout/radial6"/>
    <dgm:cxn modelId="{22FC140B-A807-4FC0-901B-E57EA1D773A1}" type="presParOf" srcId="{B154D45C-42D6-4BD9-9B0D-869A00AA7B7D}" destId="{A84D89F3-605F-4F9D-A9D8-68C8A1328596}" srcOrd="0" destOrd="0" presId="urn:microsoft.com/office/officeart/2005/8/layout/radial6"/>
    <dgm:cxn modelId="{460214D9-B4FC-422F-83A6-A56DCC077675}" type="presParOf" srcId="{B154D45C-42D6-4BD9-9B0D-869A00AA7B7D}" destId="{CEB13134-5DC5-4F9E-9390-067900E4AB46}" srcOrd="1" destOrd="0" presId="urn:microsoft.com/office/officeart/2005/8/layout/radial6"/>
    <dgm:cxn modelId="{DF870712-6242-4E99-8014-7DA8D8B9E1A2}" type="presParOf" srcId="{B154D45C-42D6-4BD9-9B0D-869A00AA7B7D}" destId="{813DE0C0-60E8-4D09-951D-D491E17D4087}" srcOrd="2" destOrd="0" presId="urn:microsoft.com/office/officeart/2005/8/layout/radial6"/>
    <dgm:cxn modelId="{6DE96343-3F6D-4E5E-BAC9-1F629007D60C}" type="presParOf" srcId="{B154D45C-42D6-4BD9-9B0D-869A00AA7B7D}" destId="{40A8AC36-D0B3-45F7-924A-029E831AEEDC}" srcOrd="3" destOrd="0" presId="urn:microsoft.com/office/officeart/2005/8/layout/radial6"/>
    <dgm:cxn modelId="{C83590DE-3DA5-4118-B546-49A109864290}" type="presParOf" srcId="{B154D45C-42D6-4BD9-9B0D-869A00AA7B7D}" destId="{E56B365B-845E-48EC-B15A-8D82D219E837}" srcOrd="4" destOrd="0" presId="urn:microsoft.com/office/officeart/2005/8/layout/radial6"/>
    <dgm:cxn modelId="{4D1BB547-2165-4F27-8849-AF928BE9CBF3}" type="presParOf" srcId="{B154D45C-42D6-4BD9-9B0D-869A00AA7B7D}" destId="{8F28A00A-D3C3-453D-B2A7-55F0A29B8B5C}" srcOrd="5" destOrd="0" presId="urn:microsoft.com/office/officeart/2005/8/layout/radial6"/>
    <dgm:cxn modelId="{F31DCFD4-4DB9-4659-A41A-74EB6330B3E1}" type="presParOf" srcId="{B154D45C-42D6-4BD9-9B0D-869A00AA7B7D}" destId="{284D66C3-EC2A-4DF1-9F8F-61759BCE04AA}" srcOrd="6" destOrd="0" presId="urn:microsoft.com/office/officeart/2005/8/layout/radial6"/>
    <dgm:cxn modelId="{B37D6AC2-B610-4B1F-8A42-F4C0A951DC41}" type="presParOf" srcId="{B154D45C-42D6-4BD9-9B0D-869A00AA7B7D}" destId="{AD9F5000-6E54-4B15-BF38-F229224C0720}" srcOrd="7" destOrd="0" presId="urn:microsoft.com/office/officeart/2005/8/layout/radial6"/>
    <dgm:cxn modelId="{CACBD371-F42D-49BD-AD76-C48F934F4A39}" type="presParOf" srcId="{B154D45C-42D6-4BD9-9B0D-869A00AA7B7D}" destId="{902A61E2-DC3A-468E-B41E-782417198121}" srcOrd="8" destOrd="0" presId="urn:microsoft.com/office/officeart/2005/8/layout/radial6"/>
    <dgm:cxn modelId="{9266A7E1-8914-4236-914E-22800E1B69D5}" type="presParOf" srcId="{B154D45C-42D6-4BD9-9B0D-869A00AA7B7D}" destId="{FD8CB7D6-12FB-4602-85BF-0C0BAA6DB9E9}" srcOrd="9" destOrd="0" presId="urn:microsoft.com/office/officeart/2005/8/layout/radial6"/>
    <dgm:cxn modelId="{3B159786-A057-42A0-AF62-6DF418FC3A2A}" type="presParOf" srcId="{B154D45C-42D6-4BD9-9B0D-869A00AA7B7D}" destId="{07B07F6C-B423-4323-9EEA-1056975E733F}" srcOrd="10" destOrd="0" presId="urn:microsoft.com/office/officeart/2005/8/layout/radial6"/>
    <dgm:cxn modelId="{39848991-D467-4EAB-92B0-B1A5AC64416B}" type="presParOf" srcId="{B154D45C-42D6-4BD9-9B0D-869A00AA7B7D}" destId="{062E3112-6421-4610-89F3-C729492C0D4E}" srcOrd="11" destOrd="0" presId="urn:microsoft.com/office/officeart/2005/8/layout/radial6"/>
    <dgm:cxn modelId="{7F8D00D3-C6C4-422E-8BCB-C65C68E6BCCA}" type="presParOf" srcId="{B154D45C-42D6-4BD9-9B0D-869A00AA7B7D}" destId="{2F9A9DE8-3CEC-416F-A091-E85F1AC141EC}" srcOrd="12" destOrd="0" presId="urn:microsoft.com/office/officeart/2005/8/layout/radial6"/>
    <dgm:cxn modelId="{51446D1B-7721-4D06-AE19-0B3C7165E5EC}" type="presParOf" srcId="{B154D45C-42D6-4BD9-9B0D-869A00AA7B7D}" destId="{A82FDD68-D358-42B5-8A5F-0A1A5933ACDC}" srcOrd="13" destOrd="0" presId="urn:microsoft.com/office/officeart/2005/8/layout/radial6"/>
    <dgm:cxn modelId="{7921347F-59E5-4B4D-A93C-C332E44E5379}" type="presParOf" srcId="{B154D45C-42D6-4BD9-9B0D-869A00AA7B7D}" destId="{F2D37392-ABC0-4C0E-B4D1-95D25124E055}" srcOrd="14" destOrd="0" presId="urn:microsoft.com/office/officeart/2005/8/layout/radial6"/>
    <dgm:cxn modelId="{E01B96F8-44C0-4D51-82A5-0619488B118F}" type="presParOf" srcId="{B154D45C-42D6-4BD9-9B0D-869A00AA7B7D}" destId="{D6B2220F-6E24-4C17-A30E-C0BE5F81A000}" srcOrd="15" destOrd="0" presId="urn:microsoft.com/office/officeart/2005/8/layout/radial6"/>
    <dgm:cxn modelId="{4FC34C14-D0CB-4CFF-901D-5446DD97B8D1}" type="presParOf" srcId="{B154D45C-42D6-4BD9-9B0D-869A00AA7B7D}" destId="{D823709E-EAF5-4B43-AE2E-6A41EC11E74B}" srcOrd="16" destOrd="0" presId="urn:microsoft.com/office/officeart/2005/8/layout/radial6"/>
    <dgm:cxn modelId="{A8F4471D-823C-4E9A-AA43-7ECE23040439}" type="presParOf" srcId="{B154D45C-42D6-4BD9-9B0D-869A00AA7B7D}" destId="{D95B6A70-75A1-4197-A6C7-5AFFE33C3270}" srcOrd="17" destOrd="0" presId="urn:microsoft.com/office/officeart/2005/8/layout/radial6"/>
    <dgm:cxn modelId="{C2D1EEBC-C60B-4CBD-991B-BA2AFEAAC6C4}" type="presParOf" srcId="{B154D45C-42D6-4BD9-9B0D-869A00AA7B7D}" destId="{4F388547-A6FA-43C6-8FCD-11102F6CC0BE}" srcOrd="18" destOrd="0" presId="urn:microsoft.com/office/officeart/2005/8/layout/radial6"/>
    <dgm:cxn modelId="{6ED0E48A-6BA4-4ABD-99D4-D10B291B0651}" type="presParOf" srcId="{B154D45C-42D6-4BD9-9B0D-869A00AA7B7D}" destId="{41932C1F-0F35-4EE3-88B8-F78462991E3F}" srcOrd="19" destOrd="0" presId="urn:microsoft.com/office/officeart/2005/8/layout/radial6"/>
    <dgm:cxn modelId="{9731A1B6-7097-44DA-AE78-060986FCB5A0}" type="presParOf" srcId="{B154D45C-42D6-4BD9-9B0D-869A00AA7B7D}" destId="{B97F4A48-41E2-41F4-B6FE-5E8436DF6570}" srcOrd="20" destOrd="0" presId="urn:microsoft.com/office/officeart/2005/8/layout/radial6"/>
    <dgm:cxn modelId="{D44EF5A7-F214-49D1-928A-6535B8445D01}" type="presParOf" srcId="{B154D45C-42D6-4BD9-9B0D-869A00AA7B7D}" destId="{5E4BB53C-49E7-4402-B4A5-245DA700F15F}" srcOrd="21" destOrd="0" presId="urn:microsoft.com/office/officeart/2005/8/layout/radial6"/>
    <dgm:cxn modelId="{1A873151-1617-4083-90D4-3E14318849DB}" type="presParOf" srcId="{B154D45C-42D6-4BD9-9B0D-869A00AA7B7D}" destId="{7485900B-0223-4373-9526-7465B778AF45}" srcOrd="22" destOrd="0" presId="urn:microsoft.com/office/officeart/2005/8/layout/radial6"/>
    <dgm:cxn modelId="{E115327A-53CD-4A65-ADA0-EB879DCD9AB2}" type="presParOf" srcId="{B154D45C-42D6-4BD9-9B0D-869A00AA7B7D}" destId="{B3D85463-F165-45BC-AB21-A71AD9F0DC12}" srcOrd="23" destOrd="0" presId="urn:microsoft.com/office/officeart/2005/8/layout/radial6"/>
    <dgm:cxn modelId="{03BB84CB-2D91-4E75-8058-CB660C1293A8}" type="presParOf" srcId="{B154D45C-42D6-4BD9-9B0D-869A00AA7B7D}" destId="{F4F8A3B2-0431-4B07-AF58-6185D98AE8A1}" srcOrd="24" destOrd="0" presId="urn:microsoft.com/office/officeart/2005/8/layout/radial6"/>
  </dgm:cxnLst>
  <dgm:bg>
    <a:effectLst>
      <a:glow rad="1397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F8A3B2-0431-4B07-AF58-6185D98AE8A1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BB53C-49E7-4402-B4A5-245DA700F15F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88547-A6FA-43C6-8FCD-11102F6CC0BE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220F-6E24-4C17-A30E-C0BE5F81A000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A9DE8-3CEC-416F-A091-E85F1AC141EC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B7D6-12FB-4602-85BF-0C0BAA6DB9E9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D66C3-EC2A-4DF1-9F8F-61759BCE04AA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AC36-D0B3-45F7-924A-029E831AEEDC}">
      <dsp:nvSpPr>
        <dsp:cNvPr id="0" name=""/>
        <dsp:cNvSpPr/>
      </dsp:nvSpPr>
      <dsp:spPr>
        <a:xfrm>
          <a:off x="1656871" y="567845"/>
          <a:ext cx="5143737" cy="5143737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D89F3-605F-4F9D-A9D8-68C8A1328596}">
      <dsp:nvSpPr>
        <dsp:cNvPr id="0" name=""/>
        <dsp:cNvSpPr/>
      </dsp:nvSpPr>
      <dsp:spPr>
        <a:xfrm>
          <a:off x="2758506" y="1709022"/>
          <a:ext cx="2940468" cy="28613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Леся Українка</a:t>
          </a:r>
          <a:endParaRPr lang="ru-RU" sz="3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8506" y="1709022"/>
        <a:ext cx="2940468" cy="2861383"/>
      </dsp:txXfrm>
    </dsp:sp>
    <dsp:sp modelId="{CEB13134-5DC5-4F9E-9390-067900E4AB46}">
      <dsp:nvSpPr>
        <dsp:cNvPr id="0" name=""/>
        <dsp:cNvSpPr/>
      </dsp:nvSpPr>
      <dsp:spPr>
        <a:xfrm>
          <a:off x="3175299" y="-122708"/>
          <a:ext cx="2106881" cy="146938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Лариса Петрівна Косач-Квітка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5299" y="-122708"/>
        <a:ext cx="2106881" cy="1469388"/>
      </dsp:txXfrm>
    </dsp:sp>
    <dsp:sp modelId="{E56B365B-845E-48EC-B15A-8D82D219E837}">
      <dsp:nvSpPr>
        <dsp:cNvPr id="0" name=""/>
        <dsp:cNvSpPr/>
      </dsp:nvSpPr>
      <dsp:spPr>
        <a:xfrm>
          <a:off x="5219164" y="567933"/>
          <a:ext cx="1593900" cy="156881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Мама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19164" y="567933"/>
        <a:ext cx="1593900" cy="1568813"/>
      </dsp:txXfrm>
    </dsp:sp>
    <dsp:sp modelId="{AD9F5000-6E54-4B15-BF38-F229224C0720}">
      <dsp:nvSpPr>
        <dsp:cNvPr id="0" name=""/>
        <dsp:cNvSpPr/>
      </dsp:nvSpPr>
      <dsp:spPr>
        <a:xfrm>
          <a:off x="5845374" y="2353885"/>
          <a:ext cx="1822190" cy="157165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 роки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5374" y="2353885"/>
        <a:ext cx="1822190" cy="1571658"/>
      </dsp:txXfrm>
    </dsp:sp>
    <dsp:sp modelId="{07B07F6C-B423-4323-9EEA-1056975E733F}">
      <dsp:nvSpPr>
        <dsp:cNvPr id="0" name=""/>
        <dsp:cNvSpPr/>
      </dsp:nvSpPr>
      <dsp:spPr>
        <a:xfrm>
          <a:off x="5034021" y="4139837"/>
          <a:ext cx="1964186" cy="15745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 </a:t>
          </a:r>
          <a:r>
            <a:rPr lang="uk-UA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років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4021" y="4139837"/>
        <a:ext cx="1964186" cy="1574502"/>
      </dsp:txXfrm>
    </dsp:sp>
    <dsp:sp modelId="{A82FDD68-D358-42B5-8A5F-0A1A5933ACDC}">
      <dsp:nvSpPr>
        <dsp:cNvPr id="0" name=""/>
        <dsp:cNvSpPr/>
      </dsp:nvSpPr>
      <dsp:spPr>
        <a:xfrm>
          <a:off x="3259472" y="4925656"/>
          <a:ext cx="1938536" cy="148357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Туберку-</a:t>
          </a:r>
          <a:endParaRPr lang="uk-UA" sz="20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льоз</a:t>
          </a: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кісток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9472" y="4925656"/>
        <a:ext cx="1938536" cy="1483574"/>
      </dsp:txXfrm>
    </dsp:sp>
    <dsp:sp modelId="{D823709E-EAF5-4B43-AE2E-6A41EC11E74B}">
      <dsp:nvSpPr>
        <dsp:cNvPr id="0" name=""/>
        <dsp:cNvSpPr/>
      </dsp:nvSpPr>
      <dsp:spPr>
        <a:xfrm>
          <a:off x="1567404" y="4068397"/>
          <a:ext cx="1747924" cy="171738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Вдома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7404" y="4068397"/>
        <a:ext cx="1747924" cy="1717382"/>
      </dsp:txXfrm>
    </dsp:sp>
    <dsp:sp modelId="{41932C1F-0F35-4EE3-88B8-F78462991E3F}">
      <dsp:nvSpPr>
        <dsp:cNvPr id="0" name=""/>
        <dsp:cNvSpPr/>
      </dsp:nvSpPr>
      <dsp:spPr>
        <a:xfrm>
          <a:off x="733515" y="2353885"/>
          <a:ext cx="1934992" cy="157165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 природу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3515" y="2353885"/>
        <a:ext cx="1934992" cy="1571658"/>
      </dsp:txXfrm>
    </dsp:sp>
    <dsp:sp modelId="{7485900B-0223-4373-9526-7465B778AF45}">
      <dsp:nvSpPr>
        <dsp:cNvPr id="0" name=""/>
        <dsp:cNvSpPr/>
      </dsp:nvSpPr>
      <dsp:spPr>
        <a:xfrm>
          <a:off x="1450506" y="567933"/>
          <a:ext cx="1981720" cy="156881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42 роки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0506" y="567933"/>
        <a:ext cx="1981720" cy="156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F04C-7872-4EFD-9485-860DA06EBCD1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A006-1AA9-462A-BF15-1C66AD4AA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1news.com.ua/ukraine/sinoptiki-rozpovili-v-yakih-regionah-ukrayini-mozhe-zniknuti-klimatichna-zima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apitay.com.ua/chomu-ptaxi-nastovburchuyut-pirya-pid-chas-moroziv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source=images&amp;cd=&amp;ved=2ahUKEwiAw5yal_PfAhWIo4sKHUO9DjIQjRx6BAgBEAU&amp;url=/url?sa=i&amp;source=images&amp;cd=&amp;ved=&amp;url=https://ua.depositphotos.com/17590399/stock-photo-winter-background.html&amp;psig=AOvVaw03CnvCi61WpKfdjPCH6DG-&amp;ust=1547758122163446&amp;psig=AOvVaw03CnvCi61WpKfdjPCH6DG-&amp;ust=154775812216344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prom.ua/p623482133-portret-lesya-ukrayink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oudarticles.info/imageadata-%D0%A3%D0%BA%D1%80%D0%B0%D1%97%D0%BD%D1%81%D1%8C%D0%BA%D0%B8%D0%B9-%D0%A4%D0%BE%D0%BD-%D0%B4%D0%BB%D1%8F-%D0%9F%D1%80%D0%B5%D0%B7%D0%B5%D0%BD%D1%82%D0%B0%D1%86%D1%96%D1%9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 l="50000" t="3133" r="1562" b="2858"/>
          <a:stretch>
            <a:fillRect/>
          </a:stretch>
        </p:blipFill>
        <p:spPr bwMode="auto">
          <a:xfrm>
            <a:off x="5381535" y="548680"/>
            <a:ext cx="3762465" cy="537495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57818" y="5643578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G Foreigner Light-Bold" pitchFamily="34" charset="0"/>
                <a:ea typeface="Calibri" pitchFamily="34" charset="0"/>
                <a:cs typeface="Times New Roman" pitchFamily="18" charset="0"/>
              </a:rPr>
              <a:t>Леся Українка</a:t>
            </a:r>
            <a:endParaRPr kumimoji="0" lang="ru-RU" sz="14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G Foreigner Light-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(1871-1913)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…«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Я жива, 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буду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маю те,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вмирає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alpha val="69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401080" cy="628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право 8"/>
          <p:cNvSpPr/>
          <p:nvPr/>
        </p:nvSpPr>
        <p:spPr>
          <a:xfrm rot="18938788">
            <a:off x="5572132" y="2071678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507421">
            <a:off x="3303450" y="2089012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2714612" y="3286124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909058">
            <a:off x="3231545" y="4445999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429124" y="4929198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375799">
            <a:off x="5659556" y="4445119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143636" y="3286124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429124" y="1643050"/>
            <a:ext cx="428628" cy="42862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D89F3-605F-4F9D-A9D8-68C8A1328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A84D89F3-605F-4F9D-A9D8-68C8A1328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13134-5DC5-4F9E-9390-067900E4A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CEB13134-5DC5-4F9E-9390-067900E4A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8AC36-D0B3-45F7-924A-029E831AE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40A8AC36-D0B3-45F7-924A-029E831AE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B365B-845E-48EC-B15A-8D82D219E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">
                                            <p:graphicEl>
                                              <a:dgm id="{E56B365B-845E-48EC-B15A-8D82D219E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D66C3-EC2A-4DF1-9F8F-61759BCE0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284D66C3-EC2A-4DF1-9F8F-61759BCE0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F5000-6E54-4B15-BF38-F229224C0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4">
                                            <p:graphicEl>
                                              <a:dgm id="{AD9F5000-6E54-4B15-BF38-F229224C0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CB7D6-12FB-4602-85BF-0C0BAA6DB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FD8CB7D6-12FB-4602-85BF-0C0BAA6DB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B07F6C-B423-4323-9EEA-1056975E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07B07F6C-B423-4323-9EEA-1056975E7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A9DE8-3CEC-416F-A091-E85F1AC14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2F9A9DE8-3CEC-416F-A091-E85F1AC14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2FDD68-D358-42B5-8A5F-0A1A5933A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4">
                                            <p:graphicEl>
                                              <a:dgm id="{A82FDD68-D358-42B5-8A5F-0A1A5933A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2220F-6E24-4C17-A30E-C0BE5F81A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4">
                                            <p:graphicEl>
                                              <a:dgm id="{D6B2220F-6E24-4C17-A30E-C0BE5F81A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3709E-EAF5-4B43-AE2E-6A41EC11E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4">
                                            <p:graphicEl>
                                              <a:dgm id="{D823709E-EAF5-4B43-AE2E-6A41EC11E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88547-A6FA-43C6-8FCD-11102F6CC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4">
                                            <p:graphicEl>
                                              <a:dgm id="{4F388547-A6FA-43C6-8FCD-11102F6CC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932C1F-0F35-4EE3-88B8-F78462991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4">
                                            <p:graphicEl>
                                              <a:dgm id="{41932C1F-0F35-4EE3-88B8-F78462991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BB53C-49E7-4402-B4A5-245DA700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4">
                                            <p:graphicEl>
                                              <a:dgm id="{5E4BB53C-49E7-4402-B4A5-245DA700F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5900B-0223-4373-9526-7465B778A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4">
                                            <p:graphicEl>
                                              <a:dgm id="{7485900B-0223-4373-9526-7465B778A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8A3B2-0431-4B07-AF58-6185D98AE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F4F8A3B2-0431-4B07-AF58-6185D98AE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 l="5803" t="11428" r="27232" b="7857"/>
          <a:stretch>
            <a:fillRect/>
          </a:stretch>
        </p:blipFill>
        <p:spPr bwMode="auto">
          <a:xfrm>
            <a:off x="1928794" y="357166"/>
            <a:ext cx="685804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5803" t="12143" r="27232" b="7857"/>
          <a:stretch>
            <a:fillRect/>
          </a:stretch>
        </p:blipFill>
        <p:spPr bwMode="auto">
          <a:xfrm>
            <a:off x="1857356" y="214290"/>
            <a:ext cx="70723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5803" t="11428" r="27232" b="7857"/>
          <a:stretch>
            <a:fillRect/>
          </a:stretch>
        </p:blipFill>
        <p:spPr bwMode="auto">
          <a:xfrm>
            <a:off x="1714480" y="285728"/>
            <a:ext cx="71438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ьтат пошуку зображень за запитом &quot;зима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6141" cy="6858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0309" y="1214422"/>
          <a:ext cx="8597972" cy="3664917"/>
        </p:xfrm>
        <a:graphic>
          <a:graphicData uri="http://schemas.openxmlformats.org/drawingml/2006/table">
            <a:tbl>
              <a:tblPr/>
              <a:tblGrid>
                <a:gridCol w="3663483"/>
                <a:gridCol w="4497544"/>
                <a:gridCol w="436945"/>
              </a:tblGrid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пташина</a:t>
                      </a:r>
                      <a:endParaRPr lang="ru-RU" sz="5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поживу</a:t>
                      </a:r>
                      <a:endParaRPr lang="ru-RU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сивенька</a:t>
                      </a:r>
                      <a:endParaRPr lang="ru-RU" sz="5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цвірінькають</a:t>
                      </a:r>
                      <a:endParaRPr lang="ru-RU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маленька</a:t>
                      </a:r>
                      <a:endParaRPr lang="ru-RU" sz="5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5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Batang"/>
                        </a:rPr>
                        <a:t>розспівалися</a:t>
                      </a:r>
                      <a:endParaRPr lang="ru-RU" sz="5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Результат пошуку зображень за запитом &quot;горобець зимо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50825" y="21907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uk-UA" altLang="uk-UA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971600" y="1556792"/>
            <a:ext cx="66976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дбати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39552" y="1412776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розважає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55576" y="1988840"/>
            <a:ext cx="72723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байдуже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27584" y="2204864"/>
            <a:ext cx="7056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боїться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95536" y="1916832"/>
            <a:ext cx="8388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зосталась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55576" y="1844824"/>
            <a:ext cx="70564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вкриває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67544" y="1916832"/>
            <a:ext cx="8099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altLang="uk-UA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літає</a:t>
            </a:r>
            <a:endParaRPr lang="ru-RU" altLang="uk-UA" sz="1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6" grpId="1"/>
      <p:bldP spid="63497" grpId="0"/>
      <p:bldP spid="63497" grpId="1"/>
      <p:bldP spid="63498" grpId="0"/>
      <p:bldP spid="63498" grpId="1"/>
      <p:bldP spid="63499" grpId="0"/>
      <p:bldP spid="63499" grpId="1"/>
      <p:bldP spid="63500" grpId="0"/>
      <p:bldP spid="63500" grpId="1"/>
      <p:bldP spid="63501" grpId="0"/>
      <p:bldP spid="63501" grpId="1"/>
      <p:bldP spid="63502" grpId="0"/>
      <p:bldP spid="6350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468560" y="1340768"/>
          <a:ext cx="8964487" cy="3664917"/>
        </p:xfrm>
        <a:graphic>
          <a:graphicData uri="http://schemas.openxmlformats.org/drawingml/2006/table">
            <a:tbl>
              <a:tblPr/>
              <a:tblGrid>
                <a:gridCol w="2390530"/>
                <a:gridCol w="164297"/>
                <a:gridCol w="6409660"/>
              </a:tblGrid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2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навісна </a:t>
                      </a:r>
                      <a:r>
                        <a:rPr lang="uk-UA" sz="72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зима</a:t>
                      </a:r>
                      <a:endParaRPr lang="ru-RU" sz="7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2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прилине </a:t>
                      </a:r>
                      <a:r>
                        <a:rPr lang="uk-UA" sz="72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весна</a:t>
                      </a:r>
                      <a:endParaRPr lang="ru-RU" sz="7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2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потіха </a:t>
                      </a:r>
                      <a:r>
                        <a:rPr lang="uk-UA" sz="72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одна</a:t>
                      </a:r>
                      <a:endParaRPr lang="ru-RU" sz="7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5857" marR="658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85728"/>
          <a:ext cx="8215370" cy="6309360"/>
        </p:xfrm>
        <a:graphic>
          <a:graphicData uri="http://schemas.openxmlformats.org/drawingml/2006/table">
            <a:tbl>
              <a:tblPr/>
              <a:tblGrid>
                <a:gridCol w="3571900"/>
                <a:gridCol w="4643470"/>
              </a:tblGrid>
              <a:tr h="55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У вирій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ненька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онде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сіренька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мати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там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сивенька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в теплі краї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навісної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прийде, настане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прилине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повинна</a:t>
                      </a:r>
                      <a:endParaRPr lang="ru-RU" sz="45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мусить</a:t>
                      </a:r>
                      <a:endParaRPr lang="ru-RU" sz="45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їжу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поживу</a:t>
                      </a:r>
                      <a:endParaRPr lang="ru-RU" sz="45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злої, лютої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16200000" flipH="1">
            <a:off x="2285984" y="1285860"/>
            <a:ext cx="2214578" cy="12144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57422" y="1357298"/>
            <a:ext cx="1643074" cy="85725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00298" y="4500570"/>
            <a:ext cx="1500198" cy="571504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85984" y="857232"/>
            <a:ext cx="1714512" cy="1357322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857488" y="3643314"/>
            <a:ext cx="1214446" cy="785818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00298" y="5143512"/>
            <a:ext cx="1428760" cy="71438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452039" y="4396833"/>
            <a:ext cx="2286016" cy="1214446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714612" y="1643050"/>
            <a:ext cx="1428760" cy="1143008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500042"/>
            <a:ext cx="70248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AGCenturyOldStyleCyr" pitchFamily="34" charset="0"/>
              </a:rPr>
              <a:t>Девіз уроку:</a:t>
            </a:r>
          </a:p>
          <a:p>
            <a:endParaRPr lang="uk-UA" dirty="0" smtClean="0">
              <a:solidFill>
                <a:srgbClr val="7030A0"/>
              </a:solidFill>
              <a:latin typeface="AGCenturyOldStyleCyr" pitchFamily="34" charset="0"/>
            </a:endParaRP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Люблю я свій розум, 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Увагу і пам’ять,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І вчусь я старанно,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Сприймаю нове.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І мислю логічно,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Набуті знання</a:t>
            </a:r>
          </a:p>
          <a:p>
            <a:r>
              <a:rPr lang="uk-UA" sz="4800" b="1" dirty="0" smtClean="0">
                <a:solidFill>
                  <a:srgbClr val="002060"/>
                </a:solidFill>
                <a:latin typeface="AGCenturyOldStyleCyr" pitchFamily="34" charset="0"/>
              </a:rPr>
              <a:t>Застосую практично.</a:t>
            </a:r>
          </a:p>
          <a:p>
            <a:endParaRPr lang="ru-RU" sz="2400" dirty="0">
              <a:solidFill>
                <a:srgbClr val="002060"/>
              </a:solidFill>
              <a:latin typeface="AGCenturyOldStyleCyr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285860"/>
          <a:ext cx="8215370" cy="3943350"/>
        </p:xfrm>
        <a:graphic>
          <a:graphicData uri="http://schemas.openxmlformats.org/drawingml/2006/table">
            <a:tbl>
              <a:tblPr/>
              <a:tblGrid>
                <a:gridCol w="3571900"/>
                <a:gridCol w="4643470"/>
              </a:tblGrid>
              <a:tr h="55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Зима -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мати - 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сивенька - 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синку - 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500" b="1" dirty="0" smtClean="0">
                          <a:solidFill>
                            <a:srgbClr val="002060"/>
                          </a:solidFill>
                          <a:latin typeface="Times New Roman"/>
                          <a:ea typeface="Batang"/>
                        </a:rPr>
                        <a:t>дбати - </a:t>
                      </a: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5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Результат пошуку зображень за запитом &quot;фон зими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285992"/>
            <a:ext cx="86581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85926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noProof="1" smtClean="0">
                <a:solidFill>
                  <a:schemeClr val="accent2">
                    <a:lumMod val="75000"/>
                  </a:schemeClr>
                </a:solidFill>
              </a:rPr>
              <a:t>В_ш_ньк_  -  ч_р_ш_ньк_,</a:t>
            </a:r>
          </a:p>
          <a:p>
            <a:r>
              <a:rPr lang="uk-UA" sz="5400" b="1" noProof="1" smtClean="0">
                <a:solidFill>
                  <a:schemeClr val="accent2">
                    <a:lumMod val="75000"/>
                  </a:schemeClr>
                </a:solidFill>
              </a:rPr>
              <a:t>ч_рв_н_ї,  сп_л_,</a:t>
            </a:r>
          </a:p>
          <a:p>
            <a:r>
              <a:rPr lang="uk-UA" sz="5400" b="1" noProof="1" smtClean="0">
                <a:solidFill>
                  <a:schemeClr val="accent2">
                    <a:lumMod val="75000"/>
                  </a:schemeClr>
                </a:solidFill>
              </a:rPr>
              <a:t>ч_г_ ж   б_  в_   т_к    в_с_к_</a:t>
            </a:r>
          </a:p>
          <a:p>
            <a:r>
              <a:rPr lang="uk-UA" sz="5400" b="1" noProof="1" smtClean="0">
                <a:solidFill>
                  <a:schemeClr val="accent2">
                    <a:lumMod val="75000"/>
                  </a:schemeClr>
                </a:solidFill>
              </a:rPr>
              <a:t>в_р_сл_   н_   г_лл_?</a:t>
            </a:r>
            <a:endParaRPr lang="uk-UA" sz="54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642918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kern="10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Гра   "Збери   букви"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928662" y="571480"/>
            <a:ext cx="800735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Вишеньки-черешеньки,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0" u="none" strike="noStrike" kern="1200" cap="none" spc="0" normalizeH="0" baseline="0" noProof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червонії,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спілі,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чого ж бо ви так високо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виросли на гіллі?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7483022_d548c99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735263" cy="31941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4098" name="Picture 2" descr="Результат пошуку зображень за запитом &quot;леся українка портрет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764704"/>
            <a:ext cx="4143404" cy="549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54372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портрета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дивиться на нас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Землячка – поетеса.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 гордість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нашої землі –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Нескорена, 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незламна Леся.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28"/>
            <a:ext cx="7387432" cy="602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5802" t="73199" r="4265" b="5373"/>
          <a:stretch>
            <a:fillRect/>
          </a:stretch>
        </p:blipFill>
        <p:spPr bwMode="auto">
          <a:xfrm>
            <a:off x="1428728" y="4714884"/>
            <a:ext cx="739386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1480"/>
            <a:ext cx="2662252" cy="36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429132"/>
            <a:ext cx="4857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 – Олена Пчілка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відома українська письменниця. 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Велику увагу приділяла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літературних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здібностей своїх дітей</a:t>
            </a:r>
            <a:endParaRPr lang="ru-RU" sz="24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480"/>
            <a:ext cx="2786082" cy="36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4500570"/>
            <a:ext cx="42862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Батько – Петро Косач </a:t>
            </a:r>
            <a:endParaRPr lang="ru-RU" b="1" u="sng" noProof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юрист, громадський і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культурний діяч, 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 дуже любив літературу </a:t>
            </a:r>
          </a:p>
          <a:p>
            <a:r>
              <a:rPr lang="ru-RU" sz="2400" b="1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живопис</a:t>
            </a:r>
            <a:endParaRPr lang="ru-RU" sz="24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57350" y="2808288"/>
            <a:ext cx="5829300" cy="0"/>
          </a:xfrm>
          <a:prstGeom prst="rect">
            <a:avLst/>
          </a:prstGeom>
          <a:solidFill>
            <a:srgbClr val="22222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15870" tIns="-1904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182 × 203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Зображення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можуть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 бути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захищені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AAAAAA"/>
                </a:solidFill>
                <a:effectLst/>
                <a:latin typeface="Arial" pitchFamily="34" charset="0"/>
                <a:cs typeface="Arial" pitchFamily="34" charset="0"/>
              </a:rPr>
              <a:t>авторсь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14290"/>
            <a:ext cx="7500958" cy="585791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43240" y="6082090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Будинок у </a:t>
            </a:r>
            <a:r>
              <a:rPr kumimoji="0" lang="uk-UA" sz="3200" b="1" i="1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Колодяжному</a:t>
            </a:r>
            <a:endParaRPr kumimoji="0" lang="uk-UA" sz="4800" b="1" i="1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фони для український презентацій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5804" t="11429" r="27232" b="7856"/>
          <a:stretch>
            <a:fillRect/>
          </a:stretch>
        </p:blipFill>
        <p:spPr bwMode="auto">
          <a:xfrm>
            <a:off x="1500166" y="214290"/>
            <a:ext cx="74295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247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Brudko</dc:creator>
  <cp:lastModifiedBy>Brudko</cp:lastModifiedBy>
  <cp:revision>64</cp:revision>
  <dcterms:created xsi:type="dcterms:W3CDTF">2019-01-11T20:02:34Z</dcterms:created>
  <dcterms:modified xsi:type="dcterms:W3CDTF">2019-01-20T18:23:07Z</dcterms:modified>
</cp:coreProperties>
</file>