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7"/>
  </p:handoutMasterIdLst>
  <p:sldIdLst>
    <p:sldId id="257" r:id="rId2"/>
    <p:sldId id="279" r:id="rId3"/>
    <p:sldId id="280" r:id="rId4"/>
    <p:sldId id="272" r:id="rId5"/>
    <p:sldId id="273" r:id="rId6"/>
    <p:sldId id="286" r:id="rId7"/>
    <p:sldId id="271" r:id="rId8"/>
    <p:sldId id="263" r:id="rId9"/>
    <p:sldId id="259" r:id="rId10"/>
    <p:sldId id="274" r:id="rId11"/>
    <p:sldId id="277" r:id="rId12"/>
    <p:sldId id="276" r:id="rId13"/>
    <p:sldId id="267" r:id="rId14"/>
    <p:sldId id="269" r:id="rId15"/>
    <p:sldId id="261" r:id="rId16"/>
    <p:sldId id="264" r:id="rId17"/>
    <p:sldId id="287" r:id="rId18"/>
    <p:sldId id="281" r:id="rId19"/>
    <p:sldId id="289" r:id="rId20"/>
    <p:sldId id="275" r:id="rId21"/>
    <p:sldId id="266" r:id="rId22"/>
    <p:sldId id="284" r:id="rId23"/>
    <p:sldId id="265" r:id="rId24"/>
    <p:sldId id="258" r:id="rId25"/>
    <p:sldId id="282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4" d="100"/>
          <a:sy n="54" d="100"/>
        </p:scale>
        <p:origin x="-1147" y="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658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FE698F-8151-4BA2-94AF-62C4555A72C1}" type="datetimeFigureOut">
              <a:rPr lang="ru-RU" smtClean="0"/>
              <a:t>09.12.2018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A12DFE-513F-4453-A417-C0A1FD4FBD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53763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A5C31-FBD7-465E-88B7-AB88ACECD2F5}" type="datetimeFigureOut">
              <a:rPr lang="ru-RU" smtClean="0"/>
              <a:t>09.12.2018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AD5AC-8B21-4F01-978C-29F0833597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950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A5C31-FBD7-465E-88B7-AB88ACECD2F5}" type="datetimeFigureOut">
              <a:rPr lang="ru-RU" smtClean="0"/>
              <a:t>09.12.2018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AD5AC-8B21-4F01-978C-29F0833597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4078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A5C31-FBD7-465E-88B7-AB88ACECD2F5}" type="datetimeFigureOut">
              <a:rPr lang="ru-RU" smtClean="0"/>
              <a:t>09.12.2018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AD5AC-8B21-4F01-978C-29F0833597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6832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A5C31-FBD7-465E-88B7-AB88ACECD2F5}" type="datetimeFigureOut">
              <a:rPr lang="ru-RU" smtClean="0"/>
              <a:t>09.12.2018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AD5AC-8B21-4F01-978C-29F0833597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8305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A5C31-FBD7-465E-88B7-AB88ACECD2F5}" type="datetimeFigureOut">
              <a:rPr lang="ru-RU" smtClean="0"/>
              <a:t>09.12.2018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AD5AC-8B21-4F01-978C-29F0833597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7210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A5C31-FBD7-465E-88B7-AB88ACECD2F5}" type="datetimeFigureOut">
              <a:rPr lang="ru-RU" smtClean="0"/>
              <a:t>09.12.2018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AD5AC-8B21-4F01-978C-29F0833597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7359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A5C31-FBD7-465E-88B7-AB88ACECD2F5}" type="datetimeFigureOut">
              <a:rPr lang="ru-RU" smtClean="0"/>
              <a:t>09.12.2018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AD5AC-8B21-4F01-978C-29F0833597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791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A5C31-FBD7-465E-88B7-AB88ACECD2F5}" type="datetimeFigureOut">
              <a:rPr lang="ru-RU" smtClean="0"/>
              <a:t>09.12.2018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AD5AC-8B21-4F01-978C-29F0833597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65648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A5C31-FBD7-465E-88B7-AB88ACECD2F5}" type="datetimeFigureOut">
              <a:rPr lang="ru-RU" smtClean="0"/>
              <a:t>09.12.2018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AD5AC-8B21-4F01-978C-29F0833597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4793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A5C31-FBD7-465E-88B7-AB88ACECD2F5}" type="datetimeFigureOut">
              <a:rPr lang="ru-RU" smtClean="0"/>
              <a:t>09.12.2018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AD5AC-8B21-4F01-978C-29F0833597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8468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A5C31-FBD7-465E-88B7-AB88ACECD2F5}" type="datetimeFigureOut">
              <a:rPr lang="ru-RU" smtClean="0"/>
              <a:t>09.12.2018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AD5AC-8B21-4F01-978C-29F0833597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1429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6A5C31-FBD7-465E-88B7-AB88ACECD2F5}" type="datetimeFigureOut">
              <a:rPr lang="ru-RU" smtClean="0"/>
              <a:t>09.12.2018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CAD5AC-8B21-4F01-978C-29F0833597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2193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pres.in.ua/sho-take-simya-simya-ce-te-pervinne-seredovishe-de-lyudina-pov.html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032"/>
            <a:ext cx="9144989" cy="6863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3557" y="1312171"/>
            <a:ext cx="9470862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5400" dirty="0" smtClean="0">
                <a:solidFill>
                  <a:schemeClr val="accent3">
                    <a:lumMod val="50000"/>
                  </a:schemeClr>
                </a:solidFill>
                <a:latin typeface="Segoe Print" pitchFamily="2" charset="0"/>
                <a:cs typeface="Kalinga" pitchFamily="34" charset="0"/>
              </a:rPr>
              <a:t>Урок </a:t>
            </a:r>
          </a:p>
          <a:p>
            <a:pPr algn="ctr"/>
            <a:r>
              <a:rPr lang="uk-UA" sz="5400" dirty="0" smtClean="0">
                <a:solidFill>
                  <a:schemeClr val="accent3">
                    <a:lumMod val="50000"/>
                  </a:schemeClr>
                </a:solidFill>
                <a:latin typeface="Segoe Print" pitchFamily="2" charset="0"/>
                <a:cs typeface="Kalinga" pitchFamily="34" charset="0"/>
              </a:rPr>
              <a:t>літературного читання </a:t>
            </a:r>
          </a:p>
          <a:p>
            <a:pPr algn="ctr"/>
            <a:r>
              <a:rPr lang="uk-UA" sz="5400" dirty="0" smtClean="0">
                <a:solidFill>
                  <a:schemeClr val="accent3">
                    <a:lumMod val="50000"/>
                  </a:schemeClr>
                </a:solidFill>
                <a:latin typeface="Segoe Print" pitchFamily="2" charset="0"/>
                <a:cs typeface="Kalinga" pitchFamily="34" charset="0"/>
              </a:rPr>
              <a:t>у 2 класі</a:t>
            </a:r>
          </a:p>
          <a:p>
            <a:pPr algn="ctr"/>
            <a:endParaRPr lang="uk-UA" sz="5400" dirty="0">
              <a:solidFill>
                <a:schemeClr val="accent3">
                  <a:lumMod val="50000"/>
                </a:schemeClr>
              </a:solidFill>
              <a:latin typeface="Segoe Print" pitchFamily="2" charset="0"/>
              <a:cs typeface="Kalinga" pitchFamily="34" charset="0"/>
            </a:endParaRPr>
          </a:p>
          <a:p>
            <a:pPr algn="ctr"/>
            <a:endParaRPr lang="uk-UA" sz="5400" dirty="0" smtClean="0">
              <a:solidFill>
                <a:schemeClr val="accent3">
                  <a:lumMod val="50000"/>
                </a:schemeClr>
              </a:solidFill>
              <a:latin typeface="Segoe Print" pitchFamily="2" charset="0"/>
              <a:cs typeface="Kalinga" pitchFamily="34" charset="0"/>
            </a:endParaRPr>
          </a:p>
          <a:p>
            <a:pPr algn="ctr"/>
            <a:r>
              <a:rPr lang="uk-UA" sz="5400" dirty="0">
                <a:solidFill>
                  <a:schemeClr val="accent3">
                    <a:lumMod val="50000"/>
                  </a:schemeClr>
                </a:solidFill>
                <a:latin typeface="Segoe Print" pitchFamily="2" charset="0"/>
                <a:cs typeface="Kalinga" pitchFamily="34" charset="0"/>
              </a:rPr>
              <a:t> </a:t>
            </a:r>
            <a:r>
              <a:rPr lang="uk-UA" sz="5400" dirty="0" smtClean="0">
                <a:solidFill>
                  <a:schemeClr val="accent3">
                    <a:lumMod val="50000"/>
                  </a:schemeClr>
                </a:solidFill>
                <a:latin typeface="Segoe Print" pitchFamily="2" charset="0"/>
                <a:cs typeface="Kalinga" pitchFamily="34" charset="0"/>
              </a:rPr>
              <a:t>            </a:t>
            </a:r>
            <a:r>
              <a:rPr lang="uk-UA" sz="3200" dirty="0" smtClean="0">
                <a:solidFill>
                  <a:schemeClr val="accent3">
                    <a:lumMod val="50000"/>
                  </a:schemeClr>
                </a:solidFill>
                <a:latin typeface="Segoe Print" pitchFamily="2" charset="0"/>
                <a:cs typeface="Kalinga" pitchFamily="34" charset="0"/>
              </a:rPr>
              <a:t>Вчитель: Нечай Г.В.</a:t>
            </a:r>
            <a:endParaRPr lang="ru-RU" sz="3200" dirty="0">
              <a:solidFill>
                <a:schemeClr val="accent3">
                  <a:lumMod val="50000"/>
                </a:schemeClr>
              </a:solidFill>
              <a:latin typeface="Segoe Print" pitchFamily="2" charset="0"/>
              <a:cs typeface="Kaling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8330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032"/>
            <a:ext cx="9144989" cy="6863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5536" y="995048"/>
            <a:ext cx="1083636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7200" i="1" dirty="0" smtClean="0">
                <a:solidFill>
                  <a:srgbClr val="002060"/>
                </a:solidFill>
              </a:rPr>
              <a:t>       </a:t>
            </a:r>
            <a:r>
              <a:rPr lang="uk-UA" sz="6600" b="1" i="1" dirty="0" smtClean="0">
                <a:solidFill>
                  <a:srgbClr val="002060"/>
                </a:solidFill>
              </a:rPr>
              <a:t> В</a:t>
            </a:r>
            <a:r>
              <a:rPr lang="uk-UA" sz="6600" b="1" i="1" dirty="0" smtClean="0">
                <a:solidFill>
                  <a:srgbClr val="002060"/>
                </a:solidFill>
              </a:rPr>
              <a:t>. </a:t>
            </a:r>
            <a:r>
              <a:rPr lang="uk-UA" sz="6600" b="1" i="1" dirty="0" smtClean="0">
                <a:solidFill>
                  <a:srgbClr val="002060"/>
                </a:solidFill>
              </a:rPr>
              <a:t>Сухомлинський</a:t>
            </a:r>
          </a:p>
          <a:p>
            <a:r>
              <a:rPr lang="uk-UA" sz="8000" b="1" dirty="0">
                <a:solidFill>
                  <a:srgbClr val="C00000"/>
                </a:solidFill>
              </a:rPr>
              <a:t> </a:t>
            </a:r>
            <a:r>
              <a:rPr lang="uk-UA" sz="8000" b="1" dirty="0" smtClean="0">
                <a:solidFill>
                  <a:srgbClr val="C00000"/>
                </a:solidFill>
              </a:rPr>
              <a:t>       </a:t>
            </a:r>
            <a:r>
              <a:rPr lang="uk-UA" sz="9600" b="1" dirty="0" smtClean="0">
                <a:solidFill>
                  <a:srgbClr val="C00000"/>
                </a:solidFill>
              </a:rPr>
              <a:t>«Покинуте</a:t>
            </a:r>
          </a:p>
          <a:p>
            <a:r>
              <a:rPr lang="uk-UA" sz="9600" b="1" dirty="0" smtClean="0">
                <a:solidFill>
                  <a:srgbClr val="C00000"/>
                </a:solidFill>
              </a:rPr>
              <a:t> </a:t>
            </a:r>
            <a:r>
              <a:rPr lang="uk-UA" sz="9600" b="1" dirty="0">
                <a:solidFill>
                  <a:srgbClr val="C00000"/>
                </a:solidFill>
              </a:rPr>
              <a:t>кошеня»</a:t>
            </a:r>
            <a:endParaRPr lang="ru-RU" sz="9600" b="1" dirty="0">
              <a:solidFill>
                <a:srgbClr val="C00000"/>
              </a:solidFill>
            </a:endParaRPr>
          </a:p>
        </p:txBody>
      </p:sp>
      <p:pic>
        <p:nvPicPr>
          <p:cNvPr id="8" name="Picture 2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281176"/>
            <a:ext cx="3180643" cy="23854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3999"/>
            <a:ext cx="1924050" cy="238125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8587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032"/>
            <a:ext cx="9144989" cy="6863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Ð ÐµÐ·ÑÐ»ÑÑÐ°Ñ Ð¿Ð¾ÑÑÐºÑ Ð·Ð¾Ð±ÑÐ°Ð¶ÐµÐ½Ñ Ð·Ð° Ð·Ð°Ð¿Ð¸ÑÐ¾Ð¼ &quot;Ð±ÑÐ¾Ð´ÑÑÐ¸Ð¹  ÐºÑÑ&quot;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63" t="8527" r="15506" b="11473"/>
          <a:stretch/>
        </p:blipFill>
        <p:spPr bwMode="auto">
          <a:xfrm>
            <a:off x="4788024" y="2127632"/>
            <a:ext cx="4093698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7" t="9440" r="21414" b="4172"/>
          <a:stretch/>
        </p:blipFill>
        <p:spPr bwMode="auto">
          <a:xfrm>
            <a:off x="323528" y="404664"/>
            <a:ext cx="4698609" cy="4037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29785" y="4482694"/>
            <a:ext cx="1834798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dirty="0">
                <a:solidFill>
                  <a:srgbClr val="002060"/>
                </a:solidFill>
              </a:rPr>
              <a:t>Ч</a:t>
            </a:r>
            <a:r>
              <a:rPr lang="uk-UA" sz="2800" dirty="0" smtClean="0">
                <a:solidFill>
                  <a:srgbClr val="002060"/>
                </a:solidFill>
              </a:rPr>
              <a:t>истеньке,</a:t>
            </a:r>
          </a:p>
          <a:p>
            <a:r>
              <a:rPr lang="uk-UA" sz="2800" dirty="0">
                <a:solidFill>
                  <a:srgbClr val="002060"/>
                </a:solidFill>
              </a:rPr>
              <a:t>в</a:t>
            </a:r>
            <a:r>
              <a:rPr lang="uk-UA" sz="2800" dirty="0" smtClean="0">
                <a:solidFill>
                  <a:srgbClr val="002060"/>
                </a:solidFill>
              </a:rPr>
              <a:t>еселе,</a:t>
            </a:r>
          </a:p>
          <a:p>
            <a:r>
              <a:rPr lang="uk-UA" sz="2800" dirty="0">
                <a:solidFill>
                  <a:srgbClr val="002060"/>
                </a:solidFill>
              </a:rPr>
              <a:t>г</a:t>
            </a:r>
            <a:r>
              <a:rPr lang="uk-UA" sz="2800" dirty="0" smtClean="0">
                <a:solidFill>
                  <a:srgbClr val="002060"/>
                </a:solidFill>
              </a:rPr>
              <a:t>райливе,</a:t>
            </a:r>
          </a:p>
          <a:p>
            <a:r>
              <a:rPr lang="uk-UA" sz="2800" dirty="0">
                <a:solidFill>
                  <a:srgbClr val="002060"/>
                </a:solidFill>
              </a:rPr>
              <a:t>л</a:t>
            </a:r>
            <a:r>
              <a:rPr lang="uk-UA" sz="2800" dirty="0" smtClean="0">
                <a:solidFill>
                  <a:srgbClr val="002060"/>
                </a:solidFill>
              </a:rPr>
              <a:t>агідне,</a:t>
            </a:r>
          </a:p>
          <a:p>
            <a:r>
              <a:rPr lang="uk-UA" sz="2800" dirty="0" smtClean="0">
                <a:solidFill>
                  <a:srgbClr val="002060"/>
                </a:solidFill>
              </a:rPr>
              <a:t> сите.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36096" y="188640"/>
            <a:ext cx="144712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 smtClean="0">
                <a:solidFill>
                  <a:srgbClr val="002060"/>
                </a:solidFill>
              </a:rPr>
              <a:t>Сумне,</a:t>
            </a:r>
          </a:p>
          <a:p>
            <a:r>
              <a:rPr lang="uk-UA" sz="2400" dirty="0">
                <a:solidFill>
                  <a:srgbClr val="002060"/>
                </a:solidFill>
              </a:rPr>
              <a:t>г</a:t>
            </a:r>
            <a:r>
              <a:rPr lang="uk-UA" sz="2400" dirty="0" smtClean="0">
                <a:solidFill>
                  <a:srgbClr val="002060"/>
                </a:solidFill>
              </a:rPr>
              <a:t>олодне,</a:t>
            </a:r>
          </a:p>
          <a:p>
            <a:r>
              <a:rPr lang="uk-UA" sz="2400" dirty="0" smtClean="0">
                <a:solidFill>
                  <a:srgbClr val="002060"/>
                </a:solidFill>
              </a:rPr>
              <a:t>брудне</a:t>
            </a:r>
            <a:r>
              <a:rPr lang="uk-UA" sz="2400" dirty="0">
                <a:solidFill>
                  <a:srgbClr val="002060"/>
                </a:solidFill>
              </a:rPr>
              <a:t>,</a:t>
            </a:r>
            <a:endParaRPr lang="uk-UA" sz="2400" dirty="0" smtClean="0">
              <a:solidFill>
                <a:srgbClr val="002060"/>
              </a:solidFill>
            </a:endParaRPr>
          </a:p>
          <a:p>
            <a:r>
              <a:rPr lang="uk-UA" sz="2400" dirty="0">
                <a:solidFill>
                  <a:srgbClr val="002060"/>
                </a:solidFill>
              </a:rPr>
              <a:t>х</a:t>
            </a:r>
            <a:r>
              <a:rPr lang="uk-UA" sz="2400" dirty="0" smtClean="0">
                <a:solidFill>
                  <a:srgbClr val="002060"/>
                </a:solidFill>
              </a:rPr>
              <a:t>уденьке,</a:t>
            </a:r>
          </a:p>
          <a:p>
            <a:r>
              <a:rPr lang="uk-UA" sz="2400" dirty="0" smtClean="0">
                <a:solidFill>
                  <a:srgbClr val="002060"/>
                </a:solidFill>
              </a:rPr>
              <a:t>лякливе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587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032"/>
            <a:ext cx="9144989" cy="6863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Ð ÐµÐ·ÑÐ»ÑÑÐ°Ñ Ð¿Ð¾ÑÑÐºÑ Ð·Ð¾Ð±ÑÐ°Ð¶ÐµÐ½Ñ Ð·Ð° Ð·Ð°Ð¿Ð¸ÑÐ¾Ð¼ &quot;ÐºÐ¾ÑÐ¸ÐºÐ¸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36569"/>
            <a:ext cx="3186741" cy="2390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494" y="1338251"/>
            <a:ext cx="4176464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8" descr="Ð ÐµÐ·ÑÐ»ÑÑÐ°Ñ Ð¿Ð¾ÑÑÐºÑ Ð·Ð¾Ð±ÑÐ°Ð¶ÐµÐ½Ñ Ð·Ð° Ð·Ð°Ð¿Ð¸ÑÐ¾Ð¼ &quot;Ð»ÑÐ½Ð¸Ð²Ð¸Ð¹  ÐºÑÑ&quot;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239" y="3140967"/>
            <a:ext cx="4387201" cy="3246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8587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032"/>
            <a:ext cx="9144989" cy="6863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Ð ÐµÐ·ÑÐ»ÑÑÐ°Ñ Ð¿Ð¾ÑÑÐºÑ Ð·Ð¾Ð±ÑÐ°Ð¶ÐµÐ½Ñ Ð·Ð° Ð·Ð°Ð¿Ð¸ÑÐ¾Ð¼ &quot;ÐºÐ¾ÑÐµÐ½Ñ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386" y="260648"/>
            <a:ext cx="3957292" cy="3165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426483"/>
            <a:ext cx="5715000" cy="323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8587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032"/>
            <a:ext cx="9144989" cy="6863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196752"/>
            <a:ext cx="6276975" cy="4705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46294" y="277197"/>
            <a:ext cx="52524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800" b="1" i="1" dirty="0" err="1" smtClean="0">
                <a:solidFill>
                  <a:srgbClr val="00B050"/>
                </a:solidFill>
              </a:rPr>
              <a:t>Фізкультхвилинка</a:t>
            </a:r>
            <a:endParaRPr lang="ru-RU" sz="4800" b="1" i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587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032"/>
            <a:ext cx="9144989" cy="6863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4" name="Picture 2" descr="Ð ÐµÐ·ÑÐ»ÑÑÐ°Ñ Ð¿Ð¾ÑÑÐºÑ Ð·Ð¾Ð±ÑÐ°Ð¶ÐµÐ½Ñ Ð·Ð° Ð·Ð°Ð¿Ð¸ÑÐ¾Ð¼ &quot;ÑÑÑÐ¾Ð¼Ð»Ð¸Ð½ÑÑÐºÐ¸Ð¹ Ð¿ÑÐµÐ·ÐµÐ½ÑÐ°ÑÑÑ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457" y="1482267"/>
            <a:ext cx="7970073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8587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032"/>
            <a:ext cx="9144989" cy="6863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34420" y="836712"/>
            <a:ext cx="9261638" cy="47705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4800" b="1" i="1" dirty="0" smtClean="0">
                <a:solidFill>
                  <a:srgbClr val="00B050"/>
                </a:solidFill>
              </a:rPr>
              <a:t>Займи життєву позицію</a:t>
            </a:r>
          </a:p>
          <a:p>
            <a:pPr marL="571500" indent="-571500">
              <a:buFont typeface="Wingdings" pitchFamily="2" charset="2"/>
              <a:buChar char="ü"/>
            </a:pPr>
            <a:r>
              <a:rPr lang="uk-UA" sz="4400" b="1" dirty="0" smtClean="0">
                <a:solidFill>
                  <a:srgbClr val="002060"/>
                </a:solidFill>
              </a:rPr>
              <a:t>Від </a:t>
            </a:r>
            <a:r>
              <a:rPr lang="uk-UA" sz="4400" b="1" dirty="0" smtClean="0">
                <a:solidFill>
                  <a:srgbClr val="002060"/>
                </a:solidFill>
              </a:rPr>
              <a:t>доброго </a:t>
            </a:r>
            <a:r>
              <a:rPr lang="uk-UA" sz="4400" b="1" dirty="0" smtClean="0">
                <a:solidFill>
                  <a:srgbClr val="002060"/>
                </a:solidFill>
              </a:rPr>
              <a:t>слова і лід </a:t>
            </a:r>
            <a:r>
              <a:rPr lang="uk-UA" sz="4400" b="1" dirty="0" err="1" smtClean="0">
                <a:solidFill>
                  <a:srgbClr val="002060"/>
                </a:solidFill>
              </a:rPr>
              <a:t>розмерзає</a:t>
            </a:r>
            <a:r>
              <a:rPr lang="uk-UA" sz="4400" b="1" dirty="0" smtClean="0">
                <a:solidFill>
                  <a:srgbClr val="002060"/>
                </a:solidFill>
              </a:rPr>
              <a:t>.</a:t>
            </a:r>
          </a:p>
          <a:p>
            <a:pPr marL="571500" indent="-571500">
              <a:buFont typeface="Wingdings" pitchFamily="2" charset="2"/>
              <a:buChar char="ü"/>
            </a:pPr>
            <a:r>
              <a:rPr lang="uk-UA" sz="4400" b="1" dirty="0" smtClean="0">
                <a:solidFill>
                  <a:srgbClr val="002060"/>
                </a:solidFill>
              </a:rPr>
              <a:t>Добре </a:t>
            </a:r>
            <a:r>
              <a:rPr lang="uk-UA" sz="4400" b="1" dirty="0" smtClean="0">
                <a:solidFill>
                  <a:srgbClr val="002060"/>
                </a:solidFill>
              </a:rPr>
              <a:t>ім’я краще від багатства.</a:t>
            </a:r>
          </a:p>
          <a:p>
            <a:pPr marL="571500" indent="-571500">
              <a:buFont typeface="Wingdings" pitchFamily="2" charset="2"/>
              <a:buChar char="ü"/>
            </a:pPr>
            <a:r>
              <a:rPr lang="uk-UA" sz="4400" b="1" dirty="0" smtClean="0">
                <a:solidFill>
                  <a:srgbClr val="002060"/>
                </a:solidFill>
              </a:rPr>
              <a:t>Як дбаєш, так і маєш.</a:t>
            </a:r>
          </a:p>
          <a:p>
            <a:pPr marL="571500" indent="-571500">
              <a:buFont typeface="Wingdings" pitchFamily="2" charset="2"/>
              <a:buChar char="ü"/>
            </a:pPr>
            <a:r>
              <a:rPr lang="uk-UA" sz="4400" b="1" dirty="0" smtClean="0">
                <a:solidFill>
                  <a:srgbClr val="002060"/>
                </a:solidFill>
              </a:rPr>
              <a:t>Перший крок до добра –</a:t>
            </a:r>
          </a:p>
          <a:p>
            <a:r>
              <a:rPr lang="uk-UA" sz="4400" b="1" dirty="0">
                <a:solidFill>
                  <a:srgbClr val="002060"/>
                </a:solidFill>
              </a:rPr>
              <a:t> </a:t>
            </a:r>
            <a:r>
              <a:rPr lang="uk-UA" sz="4400" b="1" dirty="0" smtClean="0">
                <a:solidFill>
                  <a:srgbClr val="002060"/>
                </a:solidFill>
              </a:rPr>
              <a:t>           не роби зла.</a:t>
            </a:r>
            <a:endParaRPr lang="uk-UA" sz="4400" b="1" dirty="0" smtClean="0">
              <a:solidFill>
                <a:srgbClr val="002060"/>
              </a:solidFill>
            </a:endParaRPr>
          </a:p>
          <a:p>
            <a:endParaRPr lang="uk-UA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8587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89" y="0"/>
            <a:ext cx="9144989" cy="6863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2901" y="601476"/>
            <a:ext cx="7079182" cy="21852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4800" b="1" i="1" dirty="0" smtClean="0">
                <a:solidFill>
                  <a:srgbClr val="00B050"/>
                </a:solidFill>
              </a:rPr>
              <a:t>Гра « Розвідники»</a:t>
            </a:r>
          </a:p>
          <a:p>
            <a:r>
              <a:rPr lang="uk-UA" sz="4400" dirty="0" smtClean="0">
                <a:solidFill>
                  <a:srgbClr val="002060"/>
                </a:solidFill>
              </a:rPr>
              <a:t> Скільки разів зустрічається </a:t>
            </a:r>
          </a:p>
          <a:p>
            <a:r>
              <a:rPr lang="uk-UA" sz="4400" dirty="0" smtClean="0">
                <a:solidFill>
                  <a:srgbClr val="002060"/>
                </a:solidFill>
              </a:rPr>
              <a:t>слово «кошенятко,кошеня»?</a:t>
            </a:r>
            <a:endParaRPr lang="ru-RU" sz="4400" dirty="0">
              <a:solidFill>
                <a:srgbClr val="002060"/>
              </a:solidFill>
            </a:endParaRPr>
          </a:p>
        </p:txBody>
      </p:sp>
      <p:pic>
        <p:nvPicPr>
          <p:cNvPr id="7" name="Picture 2" descr="Ð ÐµÐ·ÑÐ»ÑÑÐ°Ñ Ð¿Ð¾ÑÑÐºÑ Ð·Ð¾Ð±ÑÐ°Ð¶ÐµÐ½Ñ Ð·Ð° Ð·Ð°Ð¿Ð¸ÑÐ¾Ð¼ &quot;Ð¿Ð¾ÐºÐ¸Ð½ÑÑÐµ ÐºÐ¾ÑÐµÐ½Ñ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5774" y="2786690"/>
            <a:ext cx="3884698" cy="385730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123728" y="3391902"/>
            <a:ext cx="1478290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9900" dirty="0" smtClean="0">
                <a:solidFill>
                  <a:srgbClr val="FF0000"/>
                </a:solidFill>
              </a:rPr>
              <a:t>8</a:t>
            </a:r>
            <a:endParaRPr lang="ru-RU" sz="199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09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032"/>
            <a:ext cx="9144989" cy="6863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1442" y="1180343"/>
            <a:ext cx="8382103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4800" b="1" i="1" dirty="0" smtClean="0">
                <a:solidFill>
                  <a:srgbClr val="00B050"/>
                </a:solidFill>
              </a:rPr>
              <a:t>Евристична бесіда</a:t>
            </a:r>
          </a:p>
          <a:p>
            <a:r>
              <a:rPr lang="uk-UA" sz="4000" dirty="0" smtClean="0">
                <a:solidFill>
                  <a:srgbClr val="002060"/>
                </a:solidFill>
              </a:rPr>
              <a:t>Добре чи погано вчинила Наталочка, </a:t>
            </a:r>
          </a:p>
          <a:p>
            <a:r>
              <a:rPr lang="uk-UA" sz="4000" dirty="0" smtClean="0">
                <a:solidFill>
                  <a:srgbClr val="002060"/>
                </a:solidFill>
              </a:rPr>
              <a:t>забравши кошеня додому?</a:t>
            </a:r>
            <a:endParaRPr lang="ru-RU" sz="4000" dirty="0">
              <a:solidFill>
                <a:srgbClr val="002060"/>
              </a:solidFill>
            </a:endParaRPr>
          </a:p>
        </p:txBody>
      </p:sp>
      <p:pic>
        <p:nvPicPr>
          <p:cNvPr id="6" name="Picture 2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140968"/>
            <a:ext cx="4762500" cy="35718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8587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032"/>
            <a:ext cx="9144989" cy="6863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7504" y="871566"/>
            <a:ext cx="9329670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4800" b="1" i="1" dirty="0" smtClean="0">
                <a:solidFill>
                  <a:srgbClr val="00B050"/>
                </a:solidFill>
              </a:rPr>
              <a:t>Вправа « Авторське крісло»</a:t>
            </a:r>
          </a:p>
          <a:p>
            <a:r>
              <a:rPr lang="uk-UA" sz="5400" dirty="0" smtClean="0">
                <a:solidFill>
                  <a:srgbClr val="002060"/>
                </a:solidFill>
              </a:rPr>
              <a:t>Яку пораду ви дасте дівчинці?</a:t>
            </a:r>
            <a:endParaRPr lang="ru-RU" sz="5400" dirty="0">
              <a:solidFill>
                <a:srgbClr val="002060"/>
              </a:solidFill>
            </a:endParaRPr>
          </a:p>
        </p:txBody>
      </p:sp>
      <p:pic>
        <p:nvPicPr>
          <p:cNvPr id="8" name="Picture 2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8853" y="2533559"/>
            <a:ext cx="4046971" cy="3991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4168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032"/>
            <a:ext cx="9144989" cy="6863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1560" y="587086"/>
            <a:ext cx="7657289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5400" b="1" i="1" dirty="0" smtClean="0">
                <a:solidFill>
                  <a:srgbClr val="00B050"/>
                </a:solidFill>
              </a:rPr>
              <a:t>ДЕВІЗ УРОКУ:</a:t>
            </a:r>
          </a:p>
          <a:p>
            <a:r>
              <a:rPr lang="uk-UA" sz="5400" b="1" dirty="0" smtClean="0">
                <a:solidFill>
                  <a:srgbClr val="002060"/>
                </a:solidFill>
              </a:rPr>
              <a:t>АР</a:t>
            </a:r>
            <a:r>
              <a:rPr lang="uk-UA" sz="5400" b="1" dirty="0" smtClean="0">
                <a:solidFill>
                  <a:srgbClr val="FF0000"/>
                </a:solidFill>
              </a:rPr>
              <a:t>Т</a:t>
            </a:r>
            <a:r>
              <a:rPr lang="uk-UA" sz="5400" b="1" dirty="0" smtClean="0">
                <a:solidFill>
                  <a:srgbClr val="002060"/>
                </a:solidFill>
              </a:rPr>
              <a:t>ОУТ</a:t>
            </a:r>
            <a:r>
              <a:rPr lang="uk-UA" sz="5400" b="1" dirty="0" smtClean="0">
                <a:solidFill>
                  <a:srgbClr val="FF0000"/>
                </a:solidFill>
              </a:rPr>
              <a:t>В</a:t>
            </a:r>
            <a:r>
              <a:rPr lang="uk-UA" sz="5400" b="1" dirty="0" smtClean="0">
                <a:solidFill>
                  <a:srgbClr val="002060"/>
                </a:solidFill>
              </a:rPr>
              <a:t>ПЮ</a:t>
            </a:r>
            <a:r>
              <a:rPr lang="uk-UA" sz="5400" b="1" dirty="0" smtClean="0">
                <a:solidFill>
                  <a:srgbClr val="FF0000"/>
                </a:solidFill>
              </a:rPr>
              <a:t>О</a:t>
            </a:r>
            <a:r>
              <a:rPr lang="uk-UA" sz="5400" b="1" dirty="0" smtClean="0">
                <a:solidFill>
                  <a:srgbClr val="002060"/>
                </a:solidFill>
              </a:rPr>
              <a:t>ЦЗД</a:t>
            </a:r>
            <a:r>
              <a:rPr lang="uk-UA" sz="5400" b="1" dirty="0" smtClean="0">
                <a:solidFill>
                  <a:srgbClr val="FF0000"/>
                </a:solidFill>
              </a:rPr>
              <a:t>Р</a:t>
            </a:r>
            <a:r>
              <a:rPr lang="uk-UA" sz="5400" b="1" dirty="0" smtClean="0">
                <a:solidFill>
                  <a:srgbClr val="002060"/>
                </a:solidFill>
              </a:rPr>
              <a:t>ЬЖ</a:t>
            </a:r>
            <a:r>
              <a:rPr lang="uk-UA" sz="5400" b="1" dirty="0" smtClean="0">
                <a:solidFill>
                  <a:srgbClr val="FF0000"/>
                </a:solidFill>
              </a:rPr>
              <a:t>И</a:t>
            </a:r>
            <a:r>
              <a:rPr lang="uk-UA" sz="5400" b="1" dirty="0" smtClean="0">
                <a:solidFill>
                  <a:srgbClr val="002060"/>
                </a:solidFill>
              </a:rPr>
              <a:t> </a:t>
            </a:r>
          </a:p>
          <a:p>
            <a:r>
              <a:rPr lang="uk-UA" sz="5400" b="1" dirty="0" smtClean="0">
                <a:solidFill>
                  <a:srgbClr val="002060"/>
                </a:solidFill>
              </a:rPr>
              <a:t> ЛИ</a:t>
            </a:r>
            <a:r>
              <a:rPr lang="uk-UA" sz="5400" b="1" dirty="0" smtClean="0">
                <a:solidFill>
                  <a:srgbClr val="FF0000"/>
                </a:solidFill>
              </a:rPr>
              <a:t>Д</a:t>
            </a:r>
            <a:r>
              <a:rPr lang="uk-UA" sz="5400" b="1" dirty="0" smtClean="0">
                <a:solidFill>
                  <a:srgbClr val="002060"/>
                </a:solidFill>
              </a:rPr>
              <a:t>ЩБ</a:t>
            </a:r>
            <a:r>
              <a:rPr lang="uk-UA" sz="5400" b="1" dirty="0" smtClean="0">
                <a:solidFill>
                  <a:srgbClr val="FF0000"/>
                </a:solidFill>
              </a:rPr>
              <a:t>О</a:t>
            </a:r>
            <a:r>
              <a:rPr lang="uk-UA" sz="5400" b="1" dirty="0" smtClean="0">
                <a:solidFill>
                  <a:srgbClr val="002060"/>
                </a:solidFill>
              </a:rPr>
              <a:t>УП</a:t>
            </a:r>
            <a:r>
              <a:rPr lang="uk-UA" sz="5400" b="1" dirty="0" smtClean="0">
                <a:solidFill>
                  <a:srgbClr val="FF0000"/>
                </a:solidFill>
              </a:rPr>
              <a:t>Б</a:t>
            </a:r>
            <a:r>
              <a:rPr lang="uk-UA" sz="5400" b="1" dirty="0" smtClean="0">
                <a:solidFill>
                  <a:srgbClr val="002060"/>
                </a:solidFill>
              </a:rPr>
              <a:t>ЕЧ</a:t>
            </a:r>
            <a:r>
              <a:rPr lang="uk-UA" sz="5400" b="1" dirty="0" smtClean="0">
                <a:solidFill>
                  <a:srgbClr val="FF0000"/>
                </a:solidFill>
              </a:rPr>
              <a:t>Р</a:t>
            </a:r>
            <a:r>
              <a:rPr lang="uk-UA" sz="5400" b="1" dirty="0" smtClean="0">
                <a:solidFill>
                  <a:srgbClr val="002060"/>
                </a:solidFill>
              </a:rPr>
              <a:t>МВ</a:t>
            </a:r>
            <a:r>
              <a:rPr lang="uk-UA" sz="5400" b="1" dirty="0" smtClean="0">
                <a:solidFill>
                  <a:srgbClr val="FF0000"/>
                </a:solidFill>
              </a:rPr>
              <a:t>О</a:t>
            </a:r>
            <a:r>
              <a:rPr lang="uk-UA" sz="5400" b="1" dirty="0" smtClean="0">
                <a:solidFill>
                  <a:srgbClr val="002060"/>
                </a:solidFill>
              </a:rPr>
              <a:t>Ф</a:t>
            </a:r>
            <a:r>
              <a:rPr lang="uk-UA" sz="5400" b="1" dirty="0" smtClean="0">
                <a:solidFill>
                  <a:srgbClr val="FF0000"/>
                </a:solidFill>
              </a:rPr>
              <a:t>!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07858" y="3172409"/>
            <a:ext cx="757188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8800" b="1" i="1" dirty="0" smtClean="0">
                <a:solidFill>
                  <a:srgbClr val="FF0000"/>
                </a:solidFill>
              </a:rPr>
              <a:t>ТВОРИ ДОБРО!</a:t>
            </a:r>
            <a:endParaRPr lang="ru-RU" sz="88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587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5032"/>
            <a:ext cx="9177204" cy="6863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23528" y="424215"/>
            <a:ext cx="842493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8000" i="1" dirty="0" smtClean="0">
                <a:solidFill>
                  <a:srgbClr val="002060"/>
                </a:solidFill>
              </a:rPr>
              <a:t>А. Костецький</a:t>
            </a:r>
            <a:endParaRPr lang="uk-UA" sz="8000" i="1" dirty="0">
              <a:solidFill>
                <a:srgbClr val="002060"/>
              </a:solidFill>
            </a:endParaRPr>
          </a:p>
          <a:p>
            <a:pPr lvl="0"/>
            <a:r>
              <a:rPr lang="uk-UA" sz="8000" b="1" dirty="0" smtClean="0">
                <a:solidFill>
                  <a:srgbClr val="C00000"/>
                </a:solidFill>
              </a:rPr>
              <a:t>«Хвостата мова»</a:t>
            </a:r>
            <a:endParaRPr lang="ru-RU" sz="8000" b="1" dirty="0">
              <a:solidFill>
                <a:srgbClr val="C00000"/>
              </a:solidFill>
            </a:endParaRPr>
          </a:p>
        </p:txBody>
      </p:sp>
      <p:pic>
        <p:nvPicPr>
          <p:cNvPr id="8196" name="Picture 4" descr="Ð ÐµÐ·ÑÐ»ÑÑÐ°Ñ Ð¿Ð¾ÑÑÐºÑ Ð·Ð¾Ð±ÑÐ°Ð¶ÐµÐ½Ñ Ð·Ð° Ð·Ð°Ð¿Ð¸ÑÐ¾Ð¼ &quot;ÑÐ²Ð¾ÑÑÐ°ÑÐ° Ð¼Ð¾Ð²Ð°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074781"/>
            <a:ext cx="4536504" cy="3402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8587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032"/>
            <a:ext cx="9144989" cy="6863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520" y="980728"/>
            <a:ext cx="8368894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5400" b="1" i="1" dirty="0" smtClean="0">
                <a:solidFill>
                  <a:srgbClr val="00B050"/>
                </a:solidFill>
              </a:rPr>
              <a:t>Вправа « Мікрофон»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uk-UA" sz="5400" dirty="0" smtClean="0">
                <a:solidFill>
                  <a:srgbClr val="002060"/>
                </a:solidFill>
              </a:rPr>
              <a:t>  Коли я читав, я бачив…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uk-UA" sz="5400" dirty="0" smtClean="0">
                <a:solidFill>
                  <a:srgbClr val="002060"/>
                </a:solidFill>
              </a:rPr>
              <a:t>  Коли я читав, я чув…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uk-UA" sz="5400" dirty="0" smtClean="0">
                <a:solidFill>
                  <a:srgbClr val="002060"/>
                </a:solidFill>
              </a:rPr>
              <a:t>  Коли я читав, я відчував…</a:t>
            </a:r>
            <a:endParaRPr lang="ru-RU" sz="5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587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032"/>
            <a:ext cx="9144989" cy="6863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99592" y="354722"/>
            <a:ext cx="557235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800" b="1" i="1" dirty="0" smtClean="0">
                <a:solidFill>
                  <a:srgbClr val="00B050"/>
                </a:solidFill>
              </a:rPr>
              <a:t>Практична робота</a:t>
            </a:r>
          </a:p>
          <a:p>
            <a:endParaRPr lang="ru-RU" dirty="0"/>
          </a:p>
        </p:txBody>
      </p:sp>
      <p:pic>
        <p:nvPicPr>
          <p:cNvPr id="11268" name="Picture 4" descr="ÐÐ¾Ð²âÑÐ·Ð°Ð½Ðµ Ð·Ð¾Ð±ÑÐ°Ð¶ÐµÐ½Ð½Ñ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90" r="18863"/>
          <a:stretch/>
        </p:blipFill>
        <p:spPr bwMode="auto">
          <a:xfrm>
            <a:off x="2590269" y="3645024"/>
            <a:ext cx="2152357" cy="237626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ÐÐ¾Ð²âÑÐ·Ð°Ð½Ðµ Ð·Ð¾Ð±ÑÐ°Ð¶ÐµÐ½Ð½Ñ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90" r="18863"/>
          <a:stretch/>
        </p:blipFill>
        <p:spPr bwMode="auto">
          <a:xfrm>
            <a:off x="5148064" y="764704"/>
            <a:ext cx="2152357" cy="237626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ÐÐ¾Ð²âÑÐ·Ð°Ð½Ðµ Ð·Ð¾Ð±ÑÐ°Ð¶ÐµÐ½Ð½Ñ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90" r="18863"/>
          <a:stretch/>
        </p:blipFill>
        <p:spPr bwMode="auto">
          <a:xfrm>
            <a:off x="5724128" y="2564904"/>
            <a:ext cx="2152357" cy="237626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ÐÐ¾Ð²âÑÐ·Ð°Ð½Ðµ Ð·Ð¾Ð±ÑÐ°Ð¶ÐµÐ½Ð½Ñ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90" r="18863"/>
          <a:stretch/>
        </p:blipFill>
        <p:spPr bwMode="auto">
          <a:xfrm>
            <a:off x="1331640" y="2564904"/>
            <a:ext cx="2152357" cy="237626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ÐÐ¾Ð²âÑÐ·Ð°Ð½Ðµ Ð·Ð¾Ð±ÑÐ°Ð¶ÐµÐ½Ð½Ñ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90" r="18863"/>
          <a:stretch/>
        </p:blipFill>
        <p:spPr bwMode="auto">
          <a:xfrm>
            <a:off x="1907704" y="764704"/>
            <a:ext cx="2152357" cy="237626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ÐÐ¾Ð²âÑÐ·Ð°Ð½Ðµ Ð·Ð¾Ð±ÑÐ°Ð¶ÐµÐ½Ð½Ñ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90" r="18863"/>
          <a:stretch/>
        </p:blipFill>
        <p:spPr bwMode="auto">
          <a:xfrm>
            <a:off x="4538370" y="3861048"/>
            <a:ext cx="2152357" cy="237626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7537">
                        <a14:backgroundMark x1="16256" y1="80556" x2="16256" y2="80556"/>
                        <a14:backgroundMark x1="81281" y1="86364" x2="81281" y2="86364"/>
                        <a14:backgroundMark x1="94089" y1="5303" x2="94089" y2="5303"/>
                        <a14:backgroundMark x1="50739" y1="4293" x2="50739" y2="4293"/>
                        <a14:backgroundMark x1="10099" y1="5808" x2="10099" y2="58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1903" y="1543050"/>
            <a:ext cx="3867150" cy="377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8587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015"/>
            <a:ext cx="9144989" cy="6863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 descr="Ð ÐµÐ·ÑÐ»ÑÑÐ°Ñ Ð¿Ð¾ÑÑÐºÑ Ð·Ð¾Ð±ÑÐ°Ð¶ÐµÐ½Ñ Ð·Ð° Ð·Ð°Ð¿Ð¸ÑÐ¾Ð¼ &quot;ÐºÐ¾ÑÐµÐ½Ñ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42" name="Picture 2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6090" y="160338"/>
            <a:ext cx="6272808" cy="627280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2597135"/>
            <a:ext cx="918796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400" b="1" dirty="0" smtClean="0">
                <a:solidFill>
                  <a:srgbClr val="FF0000"/>
                </a:solidFill>
              </a:rPr>
              <a:t>Хай всі люди Землі будуть добрими!</a:t>
            </a:r>
            <a:endParaRPr lang="ru-RU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587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34"/>
            <a:ext cx="9133042" cy="6854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18049" y="337811"/>
            <a:ext cx="8496944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/>
              <a:t> </a:t>
            </a:r>
            <a:r>
              <a:rPr lang="ru-RU" sz="3600" b="1" dirty="0" err="1" smtClean="0">
                <a:solidFill>
                  <a:srgbClr val="002060"/>
                </a:solidFill>
              </a:rPr>
              <a:t>Врятує</a:t>
            </a:r>
            <a:r>
              <a:rPr lang="ru-RU" sz="3600" b="1" dirty="0" smtClean="0">
                <a:solidFill>
                  <a:srgbClr val="002060"/>
                </a:solidFill>
              </a:rPr>
              <a:t> </a:t>
            </a:r>
            <a:r>
              <a:rPr lang="ru-RU" sz="3600" b="1" dirty="0" err="1">
                <a:solidFill>
                  <a:srgbClr val="002060"/>
                </a:solidFill>
              </a:rPr>
              <a:t>світ</a:t>
            </a:r>
            <a:r>
              <a:rPr lang="ru-RU" sz="3600" b="1" dirty="0">
                <a:solidFill>
                  <a:srgbClr val="002060"/>
                </a:solidFill>
              </a:rPr>
              <a:t> </a:t>
            </a:r>
            <a:r>
              <a:rPr lang="ru-RU" sz="3600" b="1" dirty="0" smtClean="0">
                <a:solidFill>
                  <a:srgbClr val="002060"/>
                </a:solidFill>
              </a:rPr>
              <a:t>краса!</a:t>
            </a:r>
          </a:p>
          <a:p>
            <a:r>
              <a:rPr lang="ru-RU" sz="3600" b="1" dirty="0" smtClean="0">
                <a:solidFill>
                  <a:srgbClr val="002060"/>
                </a:solidFill>
              </a:rPr>
              <a:t> </a:t>
            </a:r>
            <a:r>
              <a:rPr lang="ru-RU" sz="3600" b="1" dirty="0" err="1">
                <a:solidFill>
                  <a:srgbClr val="002060"/>
                </a:solidFill>
              </a:rPr>
              <a:t>Завжди</a:t>
            </a:r>
            <a:r>
              <a:rPr lang="ru-RU" sz="3600" b="1" dirty="0">
                <a:solidFill>
                  <a:srgbClr val="002060"/>
                </a:solidFill>
              </a:rPr>
              <a:t> так говорили</a:t>
            </a:r>
            <a:r>
              <a:rPr lang="ru-RU" sz="3600" b="1" dirty="0" smtClean="0">
                <a:solidFill>
                  <a:srgbClr val="002060"/>
                </a:solidFill>
              </a:rPr>
              <a:t>.</a:t>
            </a:r>
          </a:p>
          <a:p>
            <a:r>
              <a:rPr lang="ru-RU" sz="3600" b="1" dirty="0" smtClean="0">
                <a:solidFill>
                  <a:srgbClr val="002060"/>
                </a:solidFill>
              </a:rPr>
              <a:t> </a:t>
            </a:r>
            <a:r>
              <a:rPr lang="ru-RU" sz="3600" b="1" dirty="0" err="1">
                <a:solidFill>
                  <a:srgbClr val="002060"/>
                </a:solidFill>
              </a:rPr>
              <a:t>Тепер</a:t>
            </a:r>
            <a:r>
              <a:rPr lang="ru-RU" sz="3600" b="1" dirty="0">
                <a:solidFill>
                  <a:srgbClr val="002060"/>
                </a:solidFill>
              </a:rPr>
              <a:t> </a:t>
            </a:r>
            <a:r>
              <a:rPr lang="ru-RU" sz="3600" b="1" dirty="0" err="1">
                <a:solidFill>
                  <a:srgbClr val="002060"/>
                </a:solidFill>
              </a:rPr>
              <a:t>врятує</a:t>
            </a:r>
            <a:r>
              <a:rPr lang="ru-RU" sz="3600" b="1" dirty="0">
                <a:solidFill>
                  <a:srgbClr val="002060"/>
                </a:solidFill>
              </a:rPr>
              <a:t> </a:t>
            </a:r>
            <a:r>
              <a:rPr lang="ru-RU" sz="3600" b="1" dirty="0" err="1">
                <a:solidFill>
                  <a:srgbClr val="002060"/>
                </a:solidFill>
              </a:rPr>
              <a:t>світ</a:t>
            </a:r>
            <a:r>
              <a:rPr lang="ru-RU" sz="3600" b="1" dirty="0">
                <a:solidFill>
                  <a:srgbClr val="002060"/>
                </a:solidFill>
              </a:rPr>
              <a:t> </a:t>
            </a:r>
            <a:r>
              <a:rPr lang="ru-RU" sz="3600" b="1" dirty="0" err="1">
                <a:solidFill>
                  <a:srgbClr val="002060"/>
                </a:solidFill>
              </a:rPr>
              <a:t>лиш</a:t>
            </a:r>
            <a:r>
              <a:rPr lang="ru-RU" sz="3600" b="1" dirty="0">
                <a:solidFill>
                  <a:srgbClr val="002060"/>
                </a:solidFill>
              </a:rPr>
              <a:t> доброта</a:t>
            </a:r>
            <a:r>
              <a:rPr lang="ru-RU" sz="3600" b="1" dirty="0" smtClean="0">
                <a:solidFill>
                  <a:srgbClr val="002060"/>
                </a:solidFill>
              </a:rPr>
              <a:t>,</a:t>
            </a:r>
          </a:p>
          <a:p>
            <a:r>
              <a:rPr lang="ru-RU" sz="3600" b="1" dirty="0" smtClean="0">
                <a:solidFill>
                  <a:srgbClr val="002060"/>
                </a:solidFill>
              </a:rPr>
              <a:t> </a:t>
            </a:r>
            <a:r>
              <a:rPr lang="ru-RU" sz="3600" b="1" dirty="0" err="1">
                <a:solidFill>
                  <a:srgbClr val="002060"/>
                </a:solidFill>
              </a:rPr>
              <a:t>Бо</a:t>
            </a:r>
            <a:r>
              <a:rPr lang="ru-RU" sz="3600" b="1" dirty="0">
                <a:solidFill>
                  <a:srgbClr val="002060"/>
                </a:solidFill>
              </a:rPr>
              <a:t> </a:t>
            </a:r>
            <a:r>
              <a:rPr lang="ru-RU" sz="3600" b="1" dirty="0" err="1">
                <a:solidFill>
                  <a:srgbClr val="002060"/>
                </a:solidFill>
              </a:rPr>
              <a:t>однієї</a:t>
            </a:r>
            <a:r>
              <a:rPr lang="ru-RU" sz="3600" b="1" dirty="0">
                <a:solidFill>
                  <a:srgbClr val="002060"/>
                </a:solidFill>
              </a:rPr>
              <a:t> </a:t>
            </a:r>
            <a:r>
              <a:rPr lang="ru-RU" sz="3600" b="1" dirty="0" err="1">
                <a:solidFill>
                  <a:srgbClr val="002060"/>
                </a:solidFill>
              </a:rPr>
              <a:t>вже</a:t>
            </a:r>
            <a:r>
              <a:rPr lang="ru-RU" sz="3600" b="1" dirty="0">
                <a:solidFill>
                  <a:srgbClr val="002060"/>
                </a:solidFill>
              </a:rPr>
              <a:t> </a:t>
            </a:r>
            <a:r>
              <a:rPr lang="ru-RU" sz="3600" b="1" dirty="0" err="1">
                <a:solidFill>
                  <a:srgbClr val="002060"/>
                </a:solidFill>
              </a:rPr>
              <a:t>краси</a:t>
            </a:r>
            <a:r>
              <a:rPr lang="ru-RU" sz="3600" b="1" dirty="0">
                <a:solidFill>
                  <a:srgbClr val="002060"/>
                </a:solidFill>
              </a:rPr>
              <a:t> </a:t>
            </a:r>
            <a:r>
              <a:rPr lang="ru-RU" sz="3600" b="1" dirty="0" err="1">
                <a:solidFill>
                  <a:srgbClr val="002060"/>
                </a:solidFill>
              </a:rPr>
              <a:t>занадто</a:t>
            </a:r>
            <a:r>
              <a:rPr lang="ru-RU" sz="3600" b="1" dirty="0">
                <a:solidFill>
                  <a:srgbClr val="002060"/>
                </a:solidFill>
              </a:rPr>
              <a:t> мало</a:t>
            </a:r>
            <a:r>
              <a:rPr lang="ru-RU" sz="3600" b="1" dirty="0" smtClean="0">
                <a:solidFill>
                  <a:srgbClr val="002060"/>
                </a:solidFill>
              </a:rPr>
              <a:t>,</a:t>
            </a:r>
          </a:p>
          <a:p>
            <a:r>
              <a:rPr lang="ru-RU" sz="3600" b="1" dirty="0" smtClean="0">
                <a:solidFill>
                  <a:srgbClr val="002060"/>
                </a:solidFill>
              </a:rPr>
              <a:t> </a:t>
            </a:r>
            <a:r>
              <a:rPr lang="ru-RU" sz="3600" b="1" dirty="0" err="1">
                <a:solidFill>
                  <a:srgbClr val="002060"/>
                </a:solidFill>
              </a:rPr>
              <a:t>Бо</a:t>
            </a:r>
            <a:r>
              <a:rPr lang="ru-RU" sz="3600" b="1" dirty="0">
                <a:solidFill>
                  <a:srgbClr val="002060"/>
                </a:solidFill>
              </a:rPr>
              <a:t> </a:t>
            </a:r>
            <a:r>
              <a:rPr lang="ru-RU" sz="3600" b="1" dirty="0" err="1">
                <a:solidFill>
                  <a:srgbClr val="002060"/>
                </a:solidFill>
              </a:rPr>
              <a:t>стільки</a:t>
            </a:r>
            <a:r>
              <a:rPr lang="ru-RU" sz="3600" b="1" dirty="0">
                <a:solidFill>
                  <a:srgbClr val="002060"/>
                </a:solidFill>
              </a:rPr>
              <a:t> </a:t>
            </a:r>
            <a:r>
              <a:rPr lang="ru-RU" sz="3600" b="1" dirty="0" err="1">
                <a:solidFill>
                  <a:srgbClr val="002060"/>
                </a:solidFill>
              </a:rPr>
              <a:t>всюди</a:t>
            </a:r>
            <a:r>
              <a:rPr lang="ru-RU" sz="3600" b="1" dirty="0">
                <a:solidFill>
                  <a:srgbClr val="002060"/>
                </a:solidFill>
              </a:rPr>
              <a:t> зла –</a:t>
            </a:r>
          </a:p>
          <a:p>
            <a:r>
              <a:rPr lang="ru-RU" sz="3600" b="1" dirty="0">
                <a:solidFill>
                  <a:srgbClr val="002060"/>
                </a:solidFill>
              </a:rPr>
              <a:t>Людина </a:t>
            </a:r>
            <a:r>
              <a:rPr lang="ru-RU" sz="3600" b="1" dirty="0" err="1">
                <a:solidFill>
                  <a:srgbClr val="002060"/>
                </a:solidFill>
              </a:rPr>
              <a:t>вже</a:t>
            </a:r>
            <a:r>
              <a:rPr lang="ru-RU" sz="3600" b="1" dirty="0">
                <a:solidFill>
                  <a:srgbClr val="002060"/>
                </a:solidFill>
              </a:rPr>
              <a:t> не та… </a:t>
            </a:r>
            <a:endParaRPr lang="ru-RU" sz="3600" b="1" dirty="0" smtClean="0">
              <a:solidFill>
                <a:srgbClr val="002060"/>
              </a:solidFill>
            </a:endParaRPr>
          </a:p>
          <a:p>
            <a:r>
              <a:rPr lang="ru-RU" sz="3600" b="1" dirty="0" err="1" smtClean="0">
                <a:solidFill>
                  <a:srgbClr val="002060"/>
                </a:solidFill>
              </a:rPr>
              <a:t>Тож</a:t>
            </a:r>
            <a:r>
              <a:rPr lang="ru-RU" sz="3600" b="1" dirty="0">
                <a:solidFill>
                  <a:srgbClr val="002060"/>
                </a:solidFill>
              </a:rPr>
              <a:t>, люди на </a:t>
            </a:r>
            <a:r>
              <a:rPr lang="ru-RU" sz="3600" b="1" dirty="0" err="1">
                <a:solidFill>
                  <a:srgbClr val="002060"/>
                </a:solidFill>
              </a:rPr>
              <a:t>землі</a:t>
            </a:r>
            <a:r>
              <a:rPr lang="ru-RU" sz="3600" b="1" dirty="0">
                <a:solidFill>
                  <a:srgbClr val="002060"/>
                </a:solidFill>
              </a:rPr>
              <a:t>! </a:t>
            </a:r>
            <a:endParaRPr lang="ru-RU" sz="3600" b="1" dirty="0" smtClean="0">
              <a:solidFill>
                <a:srgbClr val="002060"/>
              </a:solidFill>
            </a:endParaRPr>
          </a:p>
          <a:p>
            <a:r>
              <a:rPr lang="ru-RU" sz="3600" b="1" dirty="0" err="1" smtClean="0">
                <a:solidFill>
                  <a:srgbClr val="FF0000"/>
                </a:solidFill>
                <a:hlinkClick r:id="rId3"/>
              </a:rPr>
              <a:t>Спішіть</a:t>
            </a:r>
            <a:r>
              <a:rPr lang="ru-RU" sz="3600" b="1" dirty="0" smtClean="0">
                <a:solidFill>
                  <a:srgbClr val="FF0000"/>
                </a:solidFill>
                <a:hlinkClick r:id="rId3"/>
              </a:rPr>
              <a:t> </a:t>
            </a:r>
            <a:r>
              <a:rPr lang="ru-RU" sz="3600" b="1" dirty="0">
                <a:solidFill>
                  <a:srgbClr val="FF0000"/>
                </a:solidFill>
                <a:hlinkClick r:id="rId3"/>
              </a:rPr>
              <a:t>добро </a:t>
            </a:r>
            <a:r>
              <a:rPr lang="ru-RU" sz="3600" b="1" dirty="0" err="1">
                <a:solidFill>
                  <a:srgbClr val="FF0000"/>
                </a:solidFill>
                <a:hlinkClick r:id="rId3"/>
              </a:rPr>
              <a:t>творити</a:t>
            </a:r>
            <a:r>
              <a:rPr lang="ru-RU" sz="3600" b="1" dirty="0">
                <a:solidFill>
                  <a:srgbClr val="0070C0"/>
                </a:solidFill>
              </a:rPr>
              <a:t>,</a:t>
            </a:r>
            <a:r>
              <a:rPr lang="ru-RU" sz="3600" b="1" dirty="0">
                <a:solidFill>
                  <a:srgbClr val="FF0000"/>
                </a:solidFill>
              </a:rPr>
              <a:t> </a:t>
            </a:r>
            <a:endParaRPr lang="ru-RU" sz="3600" b="1" dirty="0" smtClean="0">
              <a:solidFill>
                <a:srgbClr val="FF0000"/>
              </a:solidFill>
            </a:endParaRPr>
          </a:p>
          <a:p>
            <a:r>
              <a:rPr lang="ru-RU" sz="3600" b="1" dirty="0" err="1" smtClean="0">
                <a:solidFill>
                  <a:srgbClr val="002060"/>
                </a:solidFill>
              </a:rPr>
              <a:t>Щоб</a:t>
            </a:r>
            <a:r>
              <a:rPr lang="ru-RU" sz="3600" b="1" dirty="0" smtClean="0">
                <a:solidFill>
                  <a:srgbClr val="002060"/>
                </a:solidFill>
              </a:rPr>
              <a:t> </a:t>
            </a:r>
            <a:r>
              <a:rPr lang="ru-RU" sz="3600" b="1" dirty="0">
                <a:solidFill>
                  <a:srgbClr val="002060"/>
                </a:solidFill>
              </a:rPr>
              <a:t>нам не </a:t>
            </a:r>
            <a:r>
              <a:rPr lang="ru-RU" sz="3600" b="1" dirty="0" err="1">
                <a:solidFill>
                  <a:srgbClr val="002060"/>
                </a:solidFill>
              </a:rPr>
              <a:t>згинути</a:t>
            </a:r>
            <a:r>
              <a:rPr lang="ru-RU" sz="3600" b="1" dirty="0">
                <a:solidFill>
                  <a:srgbClr val="002060"/>
                </a:solidFill>
              </a:rPr>
              <a:t> у </a:t>
            </a:r>
            <a:r>
              <a:rPr lang="ru-RU" sz="3600" b="1" dirty="0" err="1">
                <a:solidFill>
                  <a:srgbClr val="002060"/>
                </a:solidFill>
              </a:rPr>
              <a:t>морі</a:t>
            </a:r>
            <a:r>
              <a:rPr lang="ru-RU" sz="3600" b="1" dirty="0">
                <a:solidFill>
                  <a:srgbClr val="002060"/>
                </a:solidFill>
              </a:rPr>
              <a:t> зла</a:t>
            </a:r>
            <a:r>
              <a:rPr lang="ru-RU" sz="3600" b="1" dirty="0" smtClean="0">
                <a:solidFill>
                  <a:srgbClr val="002060"/>
                </a:solidFill>
              </a:rPr>
              <a:t>,</a:t>
            </a:r>
          </a:p>
          <a:p>
            <a:r>
              <a:rPr lang="ru-RU" sz="3600" b="1" dirty="0" smtClean="0">
                <a:solidFill>
                  <a:srgbClr val="002060"/>
                </a:solidFill>
              </a:rPr>
              <a:t> </a:t>
            </a:r>
            <a:r>
              <a:rPr lang="ru-RU" sz="3600" b="1" dirty="0" err="1">
                <a:solidFill>
                  <a:srgbClr val="002060"/>
                </a:solidFill>
              </a:rPr>
              <a:t>Щоб</a:t>
            </a:r>
            <a:r>
              <a:rPr lang="ru-RU" sz="3600" b="1" dirty="0">
                <a:solidFill>
                  <a:srgbClr val="002060"/>
                </a:solidFill>
              </a:rPr>
              <a:t> </a:t>
            </a:r>
            <a:r>
              <a:rPr lang="ru-RU" sz="3600" b="1" dirty="0" err="1">
                <a:solidFill>
                  <a:srgbClr val="002060"/>
                </a:solidFill>
              </a:rPr>
              <a:t>кожен</a:t>
            </a:r>
            <a:r>
              <a:rPr lang="ru-RU" sz="3600" b="1" dirty="0">
                <a:solidFill>
                  <a:srgbClr val="002060"/>
                </a:solidFill>
              </a:rPr>
              <a:t> </a:t>
            </a:r>
            <a:r>
              <a:rPr lang="ru-RU" sz="3600" b="1" dirty="0" err="1">
                <a:solidFill>
                  <a:srgbClr val="002060"/>
                </a:solidFill>
              </a:rPr>
              <a:t>міг</a:t>
            </a:r>
            <a:r>
              <a:rPr lang="ru-RU" sz="3600" b="1" dirty="0">
                <a:solidFill>
                  <a:srgbClr val="002060"/>
                </a:solidFill>
              </a:rPr>
              <a:t> </a:t>
            </a:r>
            <a:r>
              <a:rPr lang="ru-RU" sz="3600" b="1" dirty="0" err="1">
                <a:solidFill>
                  <a:srgbClr val="002060"/>
                </a:solidFill>
              </a:rPr>
              <a:t>серед</a:t>
            </a:r>
            <a:r>
              <a:rPr lang="ru-RU" sz="3600" b="1" dirty="0">
                <a:solidFill>
                  <a:srgbClr val="002060"/>
                </a:solidFill>
              </a:rPr>
              <a:t> </a:t>
            </a:r>
            <a:r>
              <a:rPr lang="ru-RU" sz="3600" b="1" dirty="0" err="1">
                <a:solidFill>
                  <a:srgbClr val="002060"/>
                </a:solidFill>
              </a:rPr>
              <a:t>краси</a:t>
            </a:r>
            <a:r>
              <a:rPr lang="ru-RU" sz="3600" b="1" dirty="0">
                <a:solidFill>
                  <a:srgbClr val="002060"/>
                </a:solidFill>
              </a:rPr>
              <a:t> </a:t>
            </a:r>
            <a:r>
              <a:rPr lang="ru-RU" sz="3600" b="1" dirty="0" err="1" smtClean="0">
                <a:solidFill>
                  <a:srgbClr val="002060"/>
                </a:solidFill>
              </a:rPr>
              <a:t>прожити</a:t>
            </a:r>
            <a:endParaRPr lang="ru-RU" sz="3600" b="1" dirty="0" smtClean="0">
              <a:solidFill>
                <a:srgbClr val="002060"/>
              </a:solidFill>
            </a:endParaRPr>
          </a:p>
          <a:p>
            <a:r>
              <a:rPr lang="ru-RU" sz="3600" b="1" dirty="0" smtClean="0">
                <a:solidFill>
                  <a:srgbClr val="002060"/>
                </a:solidFill>
              </a:rPr>
              <a:t> </a:t>
            </a:r>
            <a:r>
              <a:rPr lang="ru-RU" sz="3600" b="1" dirty="0">
                <a:solidFill>
                  <a:srgbClr val="002060"/>
                </a:solidFill>
              </a:rPr>
              <a:t>У </a:t>
            </a:r>
            <a:r>
              <a:rPr lang="ru-RU" sz="3600" b="1" dirty="0" err="1">
                <a:solidFill>
                  <a:srgbClr val="002060"/>
                </a:solidFill>
              </a:rPr>
              <a:t>царстві</a:t>
            </a:r>
            <a:r>
              <a:rPr lang="ru-RU" sz="3600" b="1" dirty="0">
                <a:solidFill>
                  <a:srgbClr val="002060"/>
                </a:solidFill>
              </a:rPr>
              <a:t> </a:t>
            </a:r>
            <a:r>
              <a:rPr lang="ru-RU" sz="3600" b="1" dirty="0" err="1">
                <a:solidFill>
                  <a:srgbClr val="002060"/>
                </a:solidFill>
              </a:rPr>
              <a:t>справедливості</a:t>
            </a:r>
            <a:r>
              <a:rPr lang="ru-RU" sz="3600" b="1" dirty="0">
                <a:solidFill>
                  <a:srgbClr val="002060"/>
                </a:solidFill>
              </a:rPr>
              <a:t> й добра.</a:t>
            </a:r>
          </a:p>
        </p:txBody>
      </p:sp>
    </p:spTree>
    <p:extLst>
      <p:ext uri="{BB962C8B-B14F-4D97-AF65-F5344CB8AC3E}">
        <p14:creationId xmlns:p14="http://schemas.microsoft.com/office/powerpoint/2010/main" val="4225873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032"/>
            <a:ext cx="9144989" cy="6863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Ð ÐµÐ·ÑÐ»ÑÑÐ°Ñ Ð¿Ð¾ÑÑÐºÑ Ð·Ð¾Ð±ÑÐ°Ð¶ÐµÐ½Ñ Ð·Ð° Ð·Ð°Ð¿Ð¸ÑÐ¾Ð¼ &quot;ÑÐµÐ½ÑÑÐ°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564904"/>
            <a:ext cx="6353175" cy="398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82541" y="332656"/>
            <a:ext cx="7975580" cy="61247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4800" b="1" i="1" dirty="0" smtClean="0">
                <a:solidFill>
                  <a:srgbClr val="00B050"/>
                </a:solidFill>
              </a:rPr>
              <a:t>Домашнє завдання</a:t>
            </a:r>
          </a:p>
          <a:p>
            <a:pPr algn="ctr"/>
            <a:r>
              <a:rPr lang="uk-UA" sz="4400" b="1" dirty="0" smtClean="0">
                <a:solidFill>
                  <a:srgbClr val="002060"/>
                </a:solidFill>
              </a:rPr>
              <a:t>С.63 – 64, підготуватись </a:t>
            </a:r>
          </a:p>
          <a:p>
            <a:pPr algn="ctr"/>
            <a:r>
              <a:rPr lang="uk-UA" sz="4400" b="1" dirty="0" smtClean="0">
                <a:solidFill>
                  <a:srgbClr val="002060"/>
                </a:solidFill>
              </a:rPr>
              <a:t>до інсценізації оповідання</a:t>
            </a:r>
          </a:p>
          <a:p>
            <a:pPr algn="ctr"/>
            <a:endParaRPr lang="uk-UA" sz="4400" b="1" dirty="0" smtClean="0"/>
          </a:p>
          <a:p>
            <a:pPr algn="ctr"/>
            <a:endParaRPr lang="uk-UA" sz="4400" b="1" dirty="0"/>
          </a:p>
          <a:p>
            <a:pPr algn="ctr"/>
            <a:endParaRPr lang="uk-UA" sz="4400" b="1" dirty="0" smtClean="0"/>
          </a:p>
          <a:p>
            <a:pPr algn="ctr"/>
            <a:endParaRPr lang="uk-UA" sz="4400" b="1" dirty="0"/>
          </a:p>
          <a:p>
            <a:pPr algn="ctr"/>
            <a:r>
              <a:rPr lang="uk-UA" sz="8000" b="1" dirty="0" smtClean="0">
                <a:solidFill>
                  <a:srgbClr val="FF0000"/>
                </a:solidFill>
              </a:rPr>
              <a:t>Дякую за роботу!</a:t>
            </a:r>
            <a:endParaRPr lang="ru-RU" sz="8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587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032"/>
            <a:ext cx="9144989" cy="6863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22288"/>
            <a:ext cx="8991600" cy="556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 descr="ÐÐ¾Ð²âÑÐ·Ð°Ð½Ðµ Ð·Ð¾Ð±ÑÐ°Ð¶ÐµÐ½Ð½Ñ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81" r="32367"/>
          <a:stretch/>
        </p:blipFill>
        <p:spPr bwMode="auto">
          <a:xfrm>
            <a:off x="2267744" y="331320"/>
            <a:ext cx="4824535" cy="6095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8587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032"/>
            <a:ext cx="9144989" cy="6863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881322" y="117693"/>
            <a:ext cx="5382344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200" b="1" dirty="0" smtClean="0">
                <a:solidFill>
                  <a:srgbClr val="002060"/>
                </a:solidFill>
              </a:rPr>
              <a:t>КІТ</a:t>
            </a:r>
          </a:p>
          <a:p>
            <a:r>
              <a:rPr lang="ru-RU" sz="7200" b="1" dirty="0" smtClean="0">
                <a:solidFill>
                  <a:srgbClr val="002060"/>
                </a:solidFill>
              </a:rPr>
              <a:t>КОТИ</a:t>
            </a:r>
          </a:p>
          <a:p>
            <a:r>
              <a:rPr lang="ru-RU" sz="7200" b="1" dirty="0" smtClean="0">
                <a:solidFill>
                  <a:srgbClr val="002060"/>
                </a:solidFill>
              </a:rPr>
              <a:t>КІШКА</a:t>
            </a:r>
          </a:p>
          <a:p>
            <a:r>
              <a:rPr lang="ru-RU" sz="7200" b="1" dirty="0" smtClean="0">
                <a:solidFill>
                  <a:srgbClr val="002060"/>
                </a:solidFill>
              </a:rPr>
              <a:t>КОШИК</a:t>
            </a:r>
          </a:p>
          <a:p>
            <a:r>
              <a:rPr lang="ru-RU" sz="7200" b="1" dirty="0" smtClean="0">
                <a:solidFill>
                  <a:srgbClr val="002060"/>
                </a:solidFill>
              </a:rPr>
              <a:t>КОШЕНЯ</a:t>
            </a:r>
          </a:p>
          <a:p>
            <a:r>
              <a:rPr lang="ru-RU" sz="7200" b="1" dirty="0" smtClean="0">
                <a:solidFill>
                  <a:srgbClr val="002060"/>
                </a:solidFill>
              </a:rPr>
              <a:t>КОШЕНЯТКО</a:t>
            </a:r>
            <a:endParaRPr lang="ru-RU" sz="7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587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032"/>
            <a:ext cx="9144989" cy="6863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512" y="476672"/>
            <a:ext cx="8784976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6600" i="1" dirty="0" smtClean="0">
                <a:solidFill>
                  <a:srgbClr val="FF0000"/>
                </a:solidFill>
              </a:rPr>
              <a:t>СКОРОМОВКА</a:t>
            </a:r>
          </a:p>
          <a:p>
            <a:r>
              <a:rPr lang="uk-UA" sz="6600" i="1" dirty="0" err="1" smtClean="0">
                <a:solidFill>
                  <a:srgbClr val="002060"/>
                </a:solidFill>
              </a:rPr>
              <a:t>Мурчик</a:t>
            </a:r>
            <a:r>
              <a:rPr lang="uk-UA" sz="6600" i="1" dirty="0" smtClean="0">
                <a:solidFill>
                  <a:srgbClr val="002060"/>
                </a:solidFill>
              </a:rPr>
              <a:t> </a:t>
            </a:r>
            <a:r>
              <a:rPr lang="uk-UA" sz="6600" i="1" dirty="0">
                <a:solidFill>
                  <a:srgbClr val="002060"/>
                </a:solidFill>
              </a:rPr>
              <a:t>муркоче – морозива хоче.</a:t>
            </a:r>
            <a:endParaRPr lang="ru-RU" sz="6600" dirty="0">
              <a:solidFill>
                <a:srgbClr val="002060"/>
              </a:solidFill>
            </a:endParaRPr>
          </a:p>
          <a:p>
            <a:r>
              <a:rPr lang="uk-UA" sz="6600" i="1" dirty="0" err="1">
                <a:solidFill>
                  <a:srgbClr val="002060"/>
                </a:solidFill>
              </a:rPr>
              <a:t>Мурчику</a:t>
            </a:r>
            <a:r>
              <a:rPr lang="uk-UA" sz="6600" i="1" dirty="0">
                <a:solidFill>
                  <a:srgbClr val="002060"/>
                </a:solidFill>
              </a:rPr>
              <a:t> руденький, замерзнеш дурненький</a:t>
            </a:r>
            <a:r>
              <a:rPr lang="uk-UA" sz="3200" i="1" dirty="0"/>
              <a:t>.</a:t>
            </a:r>
            <a:endParaRPr lang="ru-RU" sz="3200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59" r="13131" b="1262"/>
          <a:stretch/>
        </p:blipFill>
        <p:spPr bwMode="auto">
          <a:xfrm>
            <a:off x="6602171" y="1628800"/>
            <a:ext cx="2232018" cy="209665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8587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032"/>
            <a:ext cx="9144989" cy="6863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3568" y="548680"/>
            <a:ext cx="757008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7200" i="1" dirty="0" err="1" smtClean="0">
                <a:solidFill>
                  <a:srgbClr val="00B050"/>
                </a:solidFill>
              </a:rPr>
              <a:t>Фізкультхвилинка</a:t>
            </a:r>
            <a:r>
              <a:rPr lang="uk-UA" i="1" dirty="0" smtClean="0">
                <a:solidFill>
                  <a:srgbClr val="00B050"/>
                </a:solidFill>
              </a:rPr>
              <a:t> </a:t>
            </a:r>
            <a:endParaRPr lang="ru-RU" i="1" dirty="0">
              <a:solidFill>
                <a:srgbClr val="00B050"/>
              </a:solidFill>
            </a:endParaRPr>
          </a:p>
        </p:txBody>
      </p:sp>
      <p:pic>
        <p:nvPicPr>
          <p:cNvPr id="7" name="Picture 6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749009"/>
            <a:ext cx="6262360" cy="4696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309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032"/>
            <a:ext cx="9144989" cy="6863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60026" y="548680"/>
            <a:ext cx="8424936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                           </a:t>
            </a:r>
          </a:p>
          <a:p>
            <a:r>
              <a:rPr lang="ru-RU" sz="3600" b="1" dirty="0"/>
              <a:t> </a:t>
            </a:r>
            <a:r>
              <a:rPr lang="ru-RU" sz="3600" b="1" dirty="0" smtClean="0"/>
              <a:t>                            </a:t>
            </a:r>
            <a:r>
              <a:rPr lang="ru-RU" sz="4800" b="1" dirty="0" smtClean="0">
                <a:solidFill>
                  <a:srgbClr val="002060"/>
                </a:solidFill>
              </a:rPr>
              <a:t>Сер  </a:t>
            </a:r>
            <a:r>
              <a:rPr lang="ru-RU" sz="4800" b="1" dirty="0" err="1" smtClean="0">
                <a:solidFill>
                  <a:srgbClr val="002060"/>
                </a:solidFill>
              </a:rPr>
              <a:t>диті</a:t>
            </a:r>
            <a:endParaRPr lang="ru-RU" sz="4800" b="1" dirty="0" smtClean="0">
              <a:solidFill>
                <a:srgbClr val="002060"/>
              </a:solidFill>
            </a:endParaRPr>
          </a:p>
          <a:p>
            <a:r>
              <a:rPr lang="ru-RU" sz="4800" b="1" dirty="0" smtClean="0">
                <a:solidFill>
                  <a:srgbClr val="002060"/>
                </a:solidFill>
              </a:rPr>
              <a:t>               Куме           </a:t>
            </a:r>
            <a:r>
              <a:rPr lang="ru-RU" sz="4800" b="1" dirty="0" err="1" smtClean="0">
                <a:solidFill>
                  <a:srgbClr val="002060"/>
                </a:solidFill>
              </a:rPr>
              <a:t>дні</a:t>
            </a:r>
            <a:endParaRPr lang="ru-RU" sz="4800" b="1" dirty="0" smtClean="0">
              <a:solidFill>
                <a:srgbClr val="002060"/>
              </a:solidFill>
            </a:endParaRPr>
          </a:p>
          <a:p>
            <a:r>
              <a:rPr lang="ru-RU" sz="4800" b="1" dirty="0" smtClean="0">
                <a:solidFill>
                  <a:srgbClr val="002060"/>
                </a:solidFill>
              </a:rPr>
              <a:t>            Пух                   настий</a:t>
            </a:r>
          </a:p>
          <a:p>
            <a:r>
              <a:rPr lang="ru-RU" sz="4800" b="1" dirty="0" smtClean="0">
                <a:solidFill>
                  <a:srgbClr val="002060"/>
                </a:solidFill>
              </a:rPr>
              <a:t>       </a:t>
            </a:r>
            <a:r>
              <a:rPr lang="ru-RU" sz="4800" b="1" dirty="0" err="1" smtClean="0">
                <a:solidFill>
                  <a:srgbClr val="002060"/>
                </a:solidFill>
              </a:rPr>
              <a:t>Посе</a:t>
            </a:r>
            <a:r>
              <a:rPr lang="ru-RU" sz="4800" b="1" dirty="0" smtClean="0">
                <a:solidFill>
                  <a:srgbClr val="002060"/>
                </a:solidFill>
              </a:rPr>
              <a:t>                          </a:t>
            </a:r>
            <a:r>
              <a:rPr lang="ru-RU" sz="4800" b="1" dirty="0" err="1" smtClean="0">
                <a:solidFill>
                  <a:srgbClr val="002060"/>
                </a:solidFill>
              </a:rPr>
              <a:t>редині</a:t>
            </a:r>
            <a:r>
              <a:rPr lang="ru-RU" sz="4800" b="1" dirty="0" smtClean="0">
                <a:solidFill>
                  <a:srgbClr val="002060"/>
                </a:solidFill>
              </a:rPr>
              <a:t> </a:t>
            </a:r>
            <a:r>
              <a:rPr lang="ru-RU" sz="4800" b="1" dirty="0" err="1" smtClean="0">
                <a:solidFill>
                  <a:srgbClr val="002060"/>
                </a:solidFill>
              </a:rPr>
              <a:t>Повер</a:t>
            </a:r>
            <a:r>
              <a:rPr lang="ru-RU" sz="4800" b="1" dirty="0" smtClean="0">
                <a:solidFill>
                  <a:srgbClr val="002060"/>
                </a:solidFill>
              </a:rPr>
              <a:t>                                  </a:t>
            </a:r>
            <a:r>
              <a:rPr lang="ru-RU" sz="4800" b="1" dirty="0" err="1" smtClean="0">
                <a:solidFill>
                  <a:srgbClr val="002060"/>
                </a:solidFill>
              </a:rPr>
              <a:t>талася</a:t>
            </a:r>
            <a:endParaRPr lang="ru-RU" sz="4800" b="1" dirty="0">
              <a:solidFill>
                <a:srgbClr val="002060"/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4540878" y="1772816"/>
            <a:ext cx="2047346" cy="3024336"/>
          </a:xfrm>
          <a:prstGeom prst="line">
            <a:avLst/>
          </a:prstGeom>
          <a:ln w="5715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H="1">
            <a:off x="2555776" y="1772816"/>
            <a:ext cx="1985102" cy="2880320"/>
          </a:xfrm>
          <a:prstGeom prst="line">
            <a:avLst/>
          </a:prstGeom>
          <a:ln w="5715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843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49" t="4334" r="28797" b="6000"/>
          <a:stretch/>
        </p:blipFill>
        <p:spPr bwMode="auto">
          <a:xfrm>
            <a:off x="3586452" y="4221088"/>
            <a:ext cx="2123244" cy="230390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8587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032"/>
            <a:ext cx="9144989" cy="6863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631"/>
          <a:stretch/>
        </p:blipFill>
        <p:spPr bwMode="auto">
          <a:xfrm>
            <a:off x="3621509" y="1970284"/>
            <a:ext cx="5358645" cy="453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6" name="Picture 2" descr="Ð ÐµÐ·ÑÐ»ÑÑÐ°Ñ Ð¿Ð¾ÑÑÐºÑ Ð·Ð¾Ð±ÑÐ°Ð¶ÐµÐ½Ñ Ð·Ð° Ð·Ð°Ð¿Ð¸ÑÐ¾Ð¼ &quot;ÑÑÑÐ¾Ð¼Ð»Ð¸Ð½ÑÑÐºÐ¸Ð¹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0426"/>
            <a:ext cx="4986288" cy="3739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8587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032"/>
            <a:ext cx="9144989" cy="6863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2" name="Picture 2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12" y="-5032"/>
            <a:ext cx="9150709" cy="6863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8587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695</TotalTime>
  <Words>257</Words>
  <Application>Microsoft Office PowerPoint</Application>
  <PresentationFormat>Экран (4:3)</PresentationFormat>
  <Paragraphs>81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Ihor</dc:creator>
  <cp:lastModifiedBy>Ihor</cp:lastModifiedBy>
  <cp:revision>34</cp:revision>
  <cp:lastPrinted>2018-12-01T17:03:18Z</cp:lastPrinted>
  <dcterms:created xsi:type="dcterms:W3CDTF">2018-11-30T16:28:04Z</dcterms:created>
  <dcterms:modified xsi:type="dcterms:W3CDTF">2018-12-09T19:35:55Z</dcterms:modified>
</cp:coreProperties>
</file>