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7F4A-5C88-4F83-8A19-DE1D7D166CA3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6F2B-C583-4DB1-A7B0-835AE58F6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89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6F2B-C583-4DB1-A7B0-835AE58F682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65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33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46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9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5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1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36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98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63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56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36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0ACF-7EA4-4AD2-9C54-79F1188F73E5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0337-FF62-4F72-B361-506E96901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1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786" y="1000114"/>
            <a:ext cx="7754366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sz="4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уроку.  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Вправи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встановлення зв’язку 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прикметників з іменниками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реченні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kids-center.com.ua/wp-content/uploads/2015/12/ukrai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214428"/>
            <a:ext cx="5332586" cy="3278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760" y="465516"/>
            <a:ext cx="569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playcast.ru/uploads/2013/04/21/52252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516"/>
            <a:ext cx="7836024" cy="428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897565"/>
            <a:ext cx="699088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художників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285998"/>
            <a:ext cx="7890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FF3300"/>
                </a:solidFill>
              </a:rPr>
              <a:t>Пишається над водою</a:t>
            </a:r>
          </a:p>
          <a:p>
            <a:r>
              <a:rPr lang="uk-UA" sz="6000" b="1" i="1" dirty="0" smtClean="0">
                <a:solidFill>
                  <a:srgbClr val="FF3300"/>
                </a:solidFill>
              </a:rPr>
              <a:t> червона калина</a:t>
            </a:r>
            <a:r>
              <a:rPr lang="uk-UA" sz="2800" b="1" i="1" dirty="0" smtClean="0">
                <a:solidFill>
                  <a:srgbClr val="FF3300"/>
                </a:solidFill>
              </a:rPr>
              <a:t>.</a:t>
            </a:r>
            <a:endParaRPr lang="ru-RU" sz="28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tatic.panoramio.com/photos/large/71562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3" y="288134"/>
            <a:ext cx="7836960" cy="4408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48" y="1000114"/>
            <a:ext cx="7764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Садок вишневий коло хати.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mw2.google.com/mw-panoramio/photos/medium/110085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7" y="428610"/>
            <a:ext cx="7764047" cy="422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48" y="1714494"/>
            <a:ext cx="79373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</a:rPr>
              <a:t>Попрощалось ясне сонце </a:t>
            </a:r>
          </a:p>
          <a:p>
            <a:r>
              <a:rPr lang="uk-UA" sz="5400" b="1" i="1" dirty="0" smtClean="0">
                <a:solidFill>
                  <a:srgbClr val="FFFF00"/>
                </a:solidFill>
              </a:rPr>
              <a:t>з чорною землею.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upload.wikimedia.org/wikipedia/commons/6/62/Burachek_Reve_ta_stogne_Dn_pr_shiroki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9811"/>
            <a:ext cx="9753600" cy="532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82" y="1059582"/>
            <a:ext cx="94269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Реве та стогне Дніпр широкий,</a:t>
            </a:r>
          </a:p>
          <a:p>
            <a:r>
              <a:rPr lang="uk-UA" sz="5400" b="1" dirty="0">
                <a:solidFill>
                  <a:srgbClr val="FFFF00"/>
                </a:solidFill>
              </a:rPr>
              <a:t>г</a:t>
            </a:r>
            <a:r>
              <a:rPr lang="uk-UA" sz="5400" b="1" dirty="0" smtClean="0">
                <a:solidFill>
                  <a:srgbClr val="FFFF00"/>
                </a:solidFill>
              </a:rPr>
              <a:t>орами хвилю </a:t>
            </a:r>
            <a:r>
              <a:rPr lang="uk-UA" sz="5400" b="1" dirty="0" err="1" smtClean="0">
                <a:solidFill>
                  <a:srgbClr val="FFFF00"/>
                </a:solidFill>
              </a:rPr>
              <a:t>підійма</a:t>
            </a:r>
            <a:r>
              <a:rPr lang="uk-UA" sz="5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5400" b="1" dirty="0">
                <a:solidFill>
                  <a:srgbClr val="FFFF00"/>
                </a:solidFill>
              </a:rPr>
              <a:t>д</a:t>
            </a:r>
            <a:r>
              <a:rPr lang="uk-UA" sz="5400" b="1" dirty="0" smtClean="0">
                <a:solidFill>
                  <a:srgbClr val="FFFF00"/>
                </a:solidFill>
              </a:rPr>
              <a:t>одолу верби гне високі,</a:t>
            </a:r>
          </a:p>
          <a:p>
            <a:r>
              <a:rPr lang="uk-UA" sz="5400" b="1" dirty="0">
                <a:solidFill>
                  <a:srgbClr val="FFFF00"/>
                </a:solidFill>
              </a:rPr>
              <a:t>с</a:t>
            </a:r>
            <a:r>
              <a:rPr lang="uk-UA" sz="5400" b="1" dirty="0" smtClean="0">
                <a:solidFill>
                  <a:srgbClr val="FFFF00"/>
                </a:solidFill>
              </a:rPr>
              <a:t>ердитий вітер </a:t>
            </a:r>
            <a:r>
              <a:rPr lang="uk-UA" sz="5400" b="1" dirty="0" err="1" smtClean="0">
                <a:solidFill>
                  <a:srgbClr val="FFFF00"/>
                </a:solidFill>
              </a:rPr>
              <a:t>завива</a:t>
            </a:r>
            <a:r>
              <a:rPr lang="uk-UA" sz="5400" b="1" dirty="0" smtClean="0">
                <a:solidFill>
                  <a:srgbClr val="FFFF00"/>
                </a:solidFill>
              </a:rPr>
              <a:t>,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87475"/>
            <a:ext cx="5173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Конкурс поетів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4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-1572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426" y="463928"/>
            <a:ext cx="618316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літераторів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i1.poltava.to/uploads/2014/03/2014-03-09/shevchenko-grafi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357304"/>
            <a:ext cx="5651342" cy="3085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516691"/>
            <a:ext cx="678166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редакторів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78438"/>
            <a:ext cx="8077852" cy="320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І мене в с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і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м’ї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………….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,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В с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і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м’ї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………….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,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…………..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,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Не забудьте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пом’янути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……………, ……………….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 словом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Arial"/>
              </a:rPr>
              <a:t>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nvk24.com.ua/wp-content/uploads/2015/02/nawa_mova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4" y="357172"/>
            <a:ext cx="8021733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214296"/>
            <a:ext cx="809054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uk-UA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Підсумкова рефлексія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уроці ми дізналися про…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знаю, що прикметник 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вживається з…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Найцікавіше мені було…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Мої очікування…</a:t>
            </a: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2317" y="2984399"/>
            <a:ext cx="6054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00B050"/>
                </a:solidFill>
              </a:rPr>
              <a:t>Домашнє завдання:</a:t>
            </a:r>
            <a:endParaRPr lang="uk-UA" sz="5400" dirty="0" smtClean="0">
              <a:solidFill>
                <a:srgbClr val="FF0000"/>
              </a:solidFill>
            </a:endParaRPr>
          </a:p>
          <a:p>
            <a:r>
              <a:rPr lang="uk-UA" sz="5400" dirty="0" smtClean="0">
                <a:solidFill>
                  <a:srgbClr val="FF0000"/>
                </a:solidFill>
              </a:rPr>
              <a:t>с. 143, вправа 344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159" y="573528"/>
            <a:ext cx="72487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Молодці! 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увагу.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fs00.infourok.ru/images/doc/201/229198/hello_html_439969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1429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Вміти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встановлювати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зв’язок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між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іменниками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й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прикметниками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добирати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прикметники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 до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іменників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rebuchet MS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виділяти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прикметники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 з тексту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збагатити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словниковий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 запас </a:t>
            </a:r>
          </a:p>
        </p:txBody>
      </p:sp>
    </p:spTree>
    <p:extLst>
      <p:ext uri="{BB962C8B-B14F-4D97-AF65-F5344CB8AC3E}">
        <p14:creationId xmlns="" xmlns:p14="http://schemas.microsoft.com/office/powerpoint/2010/main" val="3168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1071552"/>
            <a:ext cx="835158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Слухати –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уважно.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Працювати –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злагоджено.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Висловлювати думки –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точно.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Писати – 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грамотно, каліграфічно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686" y="573528"/>
            <a:ext cx="577754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чікування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7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73528"/>
            <a:ext cx="5422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Мозковий штурм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073" y="1437625"/>
            <a:ext cx="5214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00B050"/>
                </a:solidFill>
              </a:rPr>
              <a:t>Що означає прикметник?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826" y="2025157"/>
            <a:ext cx="431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7030A0"/>
                </a:solidFill>
              </a:rPr>
              <a:t>На які ознаки вказує?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428874"/>
            <a:ext cx="8340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00B050"/>
                </a:solidFill>
              </a:rPr>
              <a:t>На які питання відповідає ця частина мови?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00378"/>
            <a:ext cx="8698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7030A0"/>
                </a:solidFill>
              </a:rPr>
              <a:t>З якою частиною мови зв’язуються у реченні?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7095" y="3579015"/>
            <a:ext cx="5783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00B050"/>
                </a:solidFill>
              </a:rPr>
              <a:t>Для чого ми використовуємо </a:t>
            </a:r>
          </a:p>
          <a:p>
            <a:r>
              <a:rPr lang="uk-UA" sz="3200" b="1" dirty="0" smtClean="0">
                <a:solidFill>
                  <a:srgbClr val="00B050"/>
                </a:solidFill>
              </a:rPr>
              <a:t>прикметники у мовленні?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9846" y="573528"/>
            <a:ext cx="60885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Каліграфічна хвилинка</a:t>
            </a:r>
          </a:p>
          <a:p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Бб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бб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ре 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нь</a:t>
            </a:r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7" y="2359206"/>
            <a:ext cx="3381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</a:t>
            </a:r>
          </a:p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березень  -  ….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701" y="465517"/>
            <a:ext cx="8018029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«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Розсипанка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есна, Встала, сонну, </a:t>
            </a:r>
          </a:p>
          <a:p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озбудила, чорну, землю.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86" y="2571750"/>
            <a:ext cx="8415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chemeClr val="tx2"/>
                </a:solidFill>
              </a:rPr>
              <a:t>Встала весна, чорну </a:t>
            </a:r>
          </a:p>
          <a:p>
            <a:r>
              <a:rPr lang="uk-UA" sz="6000" b="1" i="1" dirty="0" smtClean="0">
                <a:solidFill>
                  <a:schemeClr val="tx2"/>
                </a:solidFill>
              </a:rPr>
              <a:t>землю сонну розбудила</a:t>
            </a:r>
            <a:r>
              <a:rPr lang="uk-UA" sz="6000" i="1" dirty="0" smtClean="0"/>
              <a:t>.</a:t>
            </a:r>
            <a:endParaRPr lang="ru-RU" sz="6000" i="1" dirty="0"/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1.ppt4web.ru/images/59066/108883/64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6"/>
            <a:ext cx="9128364" cy="513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rangestone.com.ua/wp-content/uploads/2012/03/IMG_0726-762x1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52"/>
          <a:stretch/>
        </p:blipFill>
        <p:spPr bwMode="auto">
          <a:xfrm>
            <a:off x="2857488" y="428610"/>
            <a:ext cx="3516422" cy="4085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32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73177"/>
            <a:ext cx="7687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Інтерактивна гра « Мікрофон»</a:t>
            </a:r>
          </a:p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Розповіді кореспондентів.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14560"/>
            <a:ext cx="4598822" cy="24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794" y="214296"/>
            <a:ext cx="507023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Асоціативний кущ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87755"/>
            <a:ext cx="1817299" cy="21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612" y="928676"/>
            <a:ext cx="5794263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лаветний, талановитий,</a:t>
            </a:r>
          </a:p>
          <a:p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відомий, розумний, </a:t>
            </a:r>
          </a:p>
          <a:p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добрий, обдарований, </a:t>
            </a:r>
          </a:p>
          <a:p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красивий, люблячий,</a:t>
            </a:r>
          </a:p>
          <a:p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мудрий , чесний,</a:t>
            </a:r>
            <a:endParaRPr lang="ru-RU" sz="4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бідний, багатий.</a:t>
            </a:r>
          </a:p>
          <a:p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0130173">
            <a:off x="2389699" y="1758409"/>
            <a:ext cx="619385" cy="29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445367">
            <a:off x="2528703" y="2230510"/>
            <a:ext cx="576064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24352">
            <a:off x="2525815" y="3072043"/>
            <a:ext cx="576064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71736" y="2643188"/>
            <a:ext cx="576064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93304">
            <a:off x="2384318" y="3493308"/>
            <a:ext cx="576064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275</Words>
  <Application>Microsoft Office PowerPoint</Application>
  <PresentationFormat>Экран (16:9)</PresentationFormat>
  <Paragraphs>71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Ihor</dc:creator>
  <cp:lastModifiedBy>Admin</cp:lastModifiedBy>
  <cp:revision>15</cp:revision>
  <dcterms:created xsi:type="dcterms:W3CDTF">2016-03-03T18:36:44Z</dcterms:created>
  <dcterms:modified xsi:type="dcterms:W3CDTF">2016-03-10T13:57:37Z</dcterms:modified>
</cp:coreProperties>
</file>