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9"/>
  </p:notesMasterIdLst>
  <p:sldIdLst>
    <p:sldId id="261" r:id="rId2"/>
    <p:sldId id="265" r:id="rId3"/>
    <p:sldId id="263" r:id="rId4"/>
    <p:sldId id="270" r:id="rId5"/>
    <p:sldId id="272" r:id="rId6"/>
    <p:sldId id="273" r:id="rId7"/>
    <p:sldId id="275" r:id="rId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4FF2A-FB73-4968-84FF-18EB0678F27D}" type="doc">
      <dgm:prSet loTypeId="urn:microsoft.com/office/officeart/2005/8/layout/hList1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E93DD7E-7FE6-4306-AEFE-15F867384A10}">
      <dgm:prSet phldrT="[Текст]" custT="1"/>
      <dgm:spPr/>
      <dgm:t>
        <a:bodyPr/>
        <a:lstStyle/>
        <a:p>
          <a:r>
            <a:rPr lang="uk-UA" sz="1400" b="1" dirty="0">
              <a:latin typeface="Arial Narrow" pitchFamily="34" charset="0"/>
            </a:rPr>
            <a:t>Мала академія наук</a:t>
          </a:r>
          <a:r>
            <a:rPr lang="de-DE" sz="1400" b="1" dirty="0">
              <a:latin typeface="Arial Narrow" pitchFamily="34" charset="0"/>
            </a:rPr>
            <a:t>:</a:t>
          </a:r>
          <a:endParaRPr lang="uk-UA" sz="1400" b="1" dirty="0">
            <a:latin typeface="Arial Narrow" pitchFamily="34" charset="0"/>
          </a:endParaRPr>
        </a:p>
      </dgm:t>
    </dgm:pt>
    <dgm:pt modelId="{3127D3CB-8ABD-472E-8585-F4409739D65B}" type="parTrans" cxnId="{C215F0C4-55C9-40B7-A039-EB448BC22270}">
      <dgm:prSet/>
      <dgm:spPr/>
      <dgm:t>
        <a:bodyPr/>
        <a:lstStyle/>
        <a:p>
          <a:endParaRPr lang="uk-UA"/>
        </a:p>
      </dgm:t>
    </dgm:pt>
    <dgm:pt modelId="{FB97F029-DE52-41AF-8D1A-C3E6DE4EFF34}" type="sibTrans" cxnId="{C215F0C4-55C9-40B7-A039-EB448BC22270}">
      <dgm:prSet/>
      <dgm:spPr/>
      <dgm:t>
        <a:bodyPr/>
        <a:lstStyle/>
        <a:p>
          <a:endParaRPr lang="uk-UA"/>
        </a:p>
      </dgm:t>
    </dgm:pt>
    <dgm:pt modelId="{AAAE533D-8B94-434C-9467-A622D9EB109F}">
      <dgm:prSet phldrT="[Текст]" custT="1"/>
      <dgm:spPr/>
      <dgm:t>
        <a:bodyPr/>
        <a:lstStyle/>
        <a:p>
          <a:endParaRPr lang="uk-UA" sz="1400" b="1" dirty="0">
            <a:latin typeface="Arial Narrow" pitchFamily="34" charset="0"/>
          </a:endParaRPr>
        </a:p>
      </dgm:t>
    </dgm:pt>
    <dgm:pt modelId="{027C178D-06CE-4B6B-B025-D6AFFF7F17C1}" type="parTrans" cxnId="{3576759D-5C9A-41AA-9EA2-AFC4F8BAF0A5}">
      <dgm:prSet/>
      <dgm:spPr/>
      <dgm:t>
        <a:bodyPr/>
        <a:lstStyle/>
        <a:p>
          <a:endParaRPr lang="uk-UA"/>
        </a:p>
      </dgm:t>
    </dgm:pt>
    <dgm:pt modelId="{3D390923-AC46-4D93-A8ED-0A71FA140897}" type="sibTrans" cxnId="{3576759D-5C9A-41AA-9EA2-AFC4F8BAF0A5}">
      <dgm:prSet/>
      <dgm:spPr/>
      <dgm:t>
        <a:bodyPr/>
        <a:lstStyle/>
        <a:p>
          <a:endParaRPr lang="uk-UA"/>
        </a:p>
      </dgm:t>
    </dgm:pt>
    <dgm:pt modelId="{174A1E3C-E44F-4358-BE8C-DDD550B139FE}">
      <dgm:prSet phldrT="[Текст]" custT="1"/>
      <dgm:spPr/>
      <dgm:t>
        <a:bodyPr/>
        <a:lstStyle/>
        <a:p>
          <a:r>
            <a:rPr lang="uk-UA" sz="1600" b="1" dirty="0" err="1">
              <a:latin typeface="Arial Narrow" pitchFamily="34" charset="0"/>
            </a:rPr>
            <a:t>Мовні</a:t>
          </a:r>
          <a:r>
            <a:rPr lang="uk-UA" sz="1600" b="1" dirty="0">
              <a:latin typeface="Arial Narrow" pitchFamily="34" charset="0"/>
            </a:rPr>
            <a:t> курси в Німеччині</a:t>
          </a:r>
          <a:r>
            <a:rPr lang="de-DE" sz="1600" b="1" dirty="0">
              <a:latin typeface="Arial Narrow" pitchFamily="34" charset="0"/>
            </a:rPr>
            <a:t>:</a:t>
          </a:r>
          <a:endParaRPr lang="uk-UA" sz="1600" b="1" dirty="0">
            <a:latin typeface="Arial Narrow" pitchFamily="34" charset="0"/>
          </a:endParaRPr>
        </a:p>
      </dgm:t>
    </dgm:pt>
    <dgm:pt modelId="{AF0BF99B-E75E-46E7-A11F-ECBB6E2DF66B}" type="parTrans" cxnId="{FCD5D100-FBA3-4040-8FD3-83C0E9E89B11}">
      <dgm:prSet/>
      <dgm:spPr/>
      <dgm:t>
        <a:bodyPr/>
        <a:lstStyle/>
        <a:p>
          <a:endParaRPr lang="uk-UA"/>
        </a:p>
      </dgm:t>
    </dgm:pt>
    <dgm:pt modelId="{245960F8-3A34-4152-AC7B-24794C4FA8B6}" type="sibTrans" cxnId="{FCD5D100-FBA3-4040-8FD3-83C0E9E89B11}">
      <dgm:prSet/>
      <dgm:spPr/>
      <dgm:t>
        <a:bodyPr/>
        <a:lstStyle/>
        <a:p>
          <a:endParaRPr lang="uk-UA"/>
        </a:p>
      </dgm:t>
    </dgm:pt>
    <dgm:pt modelId="{A45A8F93-0F68-4395-8F5F-80CBA9B18CDE}">
      <dgm:prSet phldrT="[Текст]" custT="1"/>
      <dgm:spPr/>
      <dgm:t>
        <a:bodyPr/>
        <a:lstStyle/>
        <a:p>
          <a:endParaRPr lang="uk-UA" sz="1200" b="1" dirty="0">
            <a:latin typeface="Arial Narrow" pitchFamily="34" charset="0"/>
          </a:endParaRPr>
        </a:p>
      </dgm:t>
    </dgm:pt>
    <dgm:pt modelId="{F8CA354C-1E62-485A-9E6F-4DB6D15FAAF1}" type="parTrans" cxnId="{A79CBC9F-CE56-49C4-B3EB-B8478D3A0A58}">
      <dgm:prSet/>
      <dgm:spPr/>
      <dgm:t>
        <a:bodyPr/>
        <a:lstStyle/>
        <a:p>
          <a:endParaRPr lang="uk-UA"/>
        </a:p>
      </dgm:t>
    </dgm:pt>
    <dgm:pt modelId="{CCAFDB5B-721D-440B-B3CB-D4F31ACDB3F1}" type="sibTrans" cxnId="{A79CBC9F-CE56-49C4-B3EB-B8478D3A0A58}">
      <dgm:prSet/>
      <dgm:spPr/>
      <dgm:t>
        <a:bodyPr/>
        <a:lstStyle/>
        <a:p>
          <a:endParaRPr lang="uk-UA"/>
        </a:p>
      </dgm:t>
    </dgm:pt>
    <dgm:pt modelId="{E74C2B40-9568-44DE-A902-59436D8287DC}">
      <dgm:prSet phldrT="[Текст]" custT="1"/>
      <dgm:spPr/>
      <dgm:t>
        <a:bodyPr/>
        <a:lstStyle/>
        <a:p>
          <a:r>
            <a:rPr lang="uk-UA" sz="1500" b="1" dirty="0">
              <a:latin typeface="Arial Narrow" pitchFamily="34" charset="0"/>
            </a:rPr>
            <a:t>Участь в олімпіаді з німецької мови</a:t>
          </a:r>
          <a:r>
            <a:rPr lang="de-DE" sz="1500" b="1" dirty="0">
              <a:latin typeface="Arial Narrow" pitchFamily="34" charset="0"/>
            </a:rPr>
            <a:t>:</a:t>
          </a:r>
          <a:endParaRPr lang="uk-UA" sz="1500" b="1" dirty="0">
            <a:latin typeface="Arial Narrow" pitchFamily="34" charset="0"/>
          </a:endParaRPr>
        </a:p>
      </dgm:t>
    </dgm:pt>
    <dgm:pt modelId="{58FC4B21-98F5-41FC-B67F-3B729AA0E3F8}" type="parTrans" cxnId="{228AFF90-F5A5-471A-A457-11889C42D7F7}">
      <dgm:prSet/>
      <dgm:spPr/>
      <dgm:t>
        <a:bodyPr/>
        <a:lstStyle/>
        <a:p>
          <a:endParaRPr lang="uk-UA"/>
        </a:p>
      </dgm:t>
    </dgm:pt>
    <dgm:pt modelId="{5570532A-31F6-43D5-80B7-6375AAFB3AC1}" type="sibTrans" cxnId="{228AFF90-F5A5-471A-A457-11889C42D7F7}">
      <dgm:prSet/>
      <dgm:spPr/>
      <dgm:t>
        <a:bodyPr/>
        <a:lstStyle/>
        <a:p>
          <a:endParaRPr lang="uk-UA"/>
        </a:p>
      </dgm:t>
    </dgm:pt>
    <dgm:pt modelId="{5BEE50EF-2A1F-4BE8-92CC-E32090B7D305}">
      <dgm:prSet phldrT="[Текст]" custT="1"/>
      <dgm:spPr/>
      <dgm:t>
        <a:bodyPr/>
        <a:lstStyle/>
        <a:p>
          <a:r>
            <a:rPr lang="uk-UA" sz="1600" b="1" dirty="0">
              <a:latin typeface="Arial Narrow" pitchFamily="34" charset="0"/>
            </a:rPr>
            <a:t>Літні школи</a:t>
          </a:r>
          <a:r>
            <a:rPr lang="de-DE" sz="1600" b="1" dirty="0">
              <a:latin typeface="Arial Narrow" pitchFamily="34" charset="0"/>
            </a:rPr>
            <a:t>:</a:t>
          </a:r>
          <a:endParaRPr lang="uk-UA" sz="1600" b="1" dirty="0">
            <a:latin typeface="Arial Narrow" pitchFamily="34" charset="0"/>
          </a:endParaRPr>
        </a:p>
      </dgm:t>
    </dgm:pt>
    <dgm:pt modelId="{CECEBEB6-4D5C-4682-86B0-BC3B178D7DD6}" type="parTrans" cxnId="{2053638F-7720-425E-A706-D7364055FA58}">
      <dgm:prSet/>
      <dgm:spPr/>
      <dgm:t>
        <a:bodyPr/>
        <a:lstStyle/>
        <a:p>
          <a:endParaRPr lang="uk-UA"/>
        </a:p>
      </dgm:t>
    </dgm:pt>
    <dgm:pt modelId="{92D1F88C-A5AF-4101-AF09-78281ED1FA91}" type="sibTrans" cxnId="{2053638F-7720-425E-A706-D7364055FA58}">
      <dgm:prSet/>
      <dgm:spPr/>
      <dgm:t>
        <a:bodyPr/>
        <a:lstStyle/>
        <a:p>
          <a:endParaRPr lang="uk-UA"/>
        </a:p>
      </dgm:t>
    </dgm:pt>
    <dgm:pt modelId="{6CCC4A58-267E-4F8D-A5CA-7563B9D5158F}">
      <dgm:prSet phldrT="[Текст]" custT="1"/>
      <dgm:spPr/>
      <dgm:t>
        <a:bodyPr/>
        <a:lstStyle/>
        <a:p>
          <a:endParaRPr lang="uk-UA" sz="1600" b="1" dirty="0">
            <a:latin typeface="Arial Narrow" pitchFamily="34" charset="0"/>
          </a:endParaRPr>
        </a:p>
      </dgm:t>
    </dgm:pt>
    <dgm:pt modelId="{44692B58-E95C-41E9-97EC-E7B609524FB3}" type="parTrans" cxnId="{78A139D5-844D-4AB5-B5B1-715BB78E6FFB}">
      <dgm:prSet/>
      <dgm:spPr/>
      <dgm:t>
        <a:bodyPr/>
        <a:lstStyle/>
        <a:p>
          <a:endParaRPr lang="uk-UA"/>
        </a:p>
      </dgm:t>
    </dgm:pt>
    <dgm:pt modelId="{F30FBC18-444B-4300-8432-52E396FA5483}" type="sibTrans" cxnId="{78A139D5-844D-4AB5-B5B1-715BB78E6FFB}">
      <dgm:prSet/>
      <dgm:spPr/>
      <dgm:t>
        <a:bodyPr/>
        <a:lstStyle/>
        <a:p>
          <a:endParaRPr lang="uk-UA"/>
        </a:p>
      </dgm:t>
    </dgm:pt>
    <dgm:pt modelId="{51C0FAF1-9957-44FF-9654-7841497A072C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Беркита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Юлія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,        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клас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7, 2017, </a:t>
          </a:r>
          <a:r>
            <a:rPr lang="de-DE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I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місце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(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Наукова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робота «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Німецькі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поселення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в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Тернопільській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області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»)  </a:t>
          </a:r>
        </a:p>
      </dgm:t>
    </dgm:pt>
    <dgm:pt modelId="{87E39A73-D945-4D90-9CA1-276863D0E25C}" type="parTrans" cxnId="{7E221EF1-87BA-42DB-9CC6-F3CEF3B458D2}">
      <dgm:prSet/>
      <dgm:spPr/>
      <dgm:t>
        <a:bodyPr/>
        <a:lstStyle/>
        <a:p>
          <a:endParaRPr lang="ru-RU"/>
        </a:p>
      </dgm:t>
    </dgm:pt>
    <dgm:pt modelId="{C040B050-2873-4D9E-85EC-5DDCC92B8AA8}" type="sibTrans" cxnId="{7E221EF1-87BA-42DB-9CC6-F3CEF3B458D2}">
      <dgm:prSet/>
      <dgm:spPr/>
      <dgm:t>
        <a:bodyPr/>
        <a:lstStyle/>
        <a:p>
          <a:endParaRPr lang="ru-RU"/>
        </a:p>
      </dgm:t>
    </dgm:pt>
    <dgm:pt modelId="{9B828C8E-F6AF-4B47-BC72-4CD6008271EB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Петрик Олег,         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клас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11, 2017, </a:t>
          </a:r>
          <a:r>
            <a:rPr lang="de-DE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III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місце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(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Наукова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робота «Свято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Миколая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,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Різдво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і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Новий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рік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в </a:t>
          </a:r>
          <a:r>
            <a:rPr lang="ru-RU" sz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Німеччині</a:t>
          </a:r>
          <a:r>
            <a:rPr lang="ru-RU" sz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»)    </a:t>
          </a:r>
        </a:p>
      </dgm:t>
    </dgm:pt>
    <dgm:pt modelId="{72CDA77A-196D-4D0F-9286-0F144CAE17C2}" type="parTrans" cxnId="{95B297C9-1196-4423-973F-C47839B80273}">
      <dgm:prSet/>
      <dgm:spPr/>
      <dgm:t>
        <a:bodyPr/>
        <a:lstStyle/>
        <a:p>
          <a:endParaRPr lang="ru-RU"/>
        </a:p>
      </dgm:t>
    </dgm:pt>
    <dgm:pt modelId="{6668C6BF-D09F-4592-B2D6-8735CCF17D96}" type="sibTrans" cxnId="{95B297C9-1196-4423-973F-C47839B80273}">
      <dgm:prSet/>
      <dgm:spPr/>
      <dgm:t>
        <a:bodyPr/>
        <a:lstStyle/>
        <a:p>
          <a:endParaRPr lang="ru-RU"/>
        </a:p>
      </dgm:t>
    </dgm:pt>
    <dgm:pt modelId="{7B849E51-B1D2-4DBA-8DD4-70CA6FDCE16A}">
      <dgm:prSet custT="1"/>
      <dgm:spPr/>
      <dgm:t>
        <a:bodyPr/>
        <a:lstStyle/>
        <a:p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8772B313-9144-431A-B65E-2B14820999B8}" type="parTrans" cxnId="{0EBFB7BB-C068-4CB1-9027-DDC853C12653}">
      <dgm:prSet/>
      <dgm:spPr/>
      <dgm:t>
        <a:bodyPr/>
        <a:lstStyle/>
        <a:p>
          <a:endParaRPr lang="ru-RU"/>
        </a:p>
      </dgm:t>
    </dgm:pt>
    <dgm:pt modelId="{05582820-8B38-46C8-90A8-7E092CAFC534}" type="sibTrans" cxnId="{0EBFB7BB-C068-4CB1-9027-DDC853C12653}">
      <dgm:prSet/>
      <dgm:spPr/>
      <dgm:t>
        <a:bodyPr/>
        <a:lstStyle/>
        <a:p>
          <a:endParaRPr lang="ru-RU"/>
        </a:p>
      </dgm:t>
    </dgm:pt>
    <dgm:pt modelId="{905751CB-670B-4327-A6A1-5CAE432A6F7D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gm:t>
    </dgm:pt>
    <dgm:pt modelId="{067BFB75-9B6E-41F8-9173-25D5B2E00C39}" type="parTrans" cxnId="{4783B5F2-3A02-4EB4-B798-B785AEE7F035}">
      <dgm:prSet/>
      <dgm:spPr/>
      <dgm:t>
        <a:bodyPr/>
        <a:lstStyle/>
        <a:p>
          <a:endParaRPr lang="ru-RU"/>
        </a:p>
      </dgm:t>
    </dgm:pt>
    <dgm:pt modelId="{D6A8870D-611B-4218-9B45-27D6769F62E0}" type="sibTrans" cxnId="{4783B5F2-3A02-4EB4-B798-B785AEE7F035}">
      <dgm:prSet/>
      <dgm:spPr/>
      <dgm:t>
        <a:bodyPr/>
        <a:lstStyle/>
        <a:p>
          <a:endParaRPr lang="ru-RU"/>
        </a:p>
      </dgm:t>
    </dgm:pt>
    <dgm:pt modelId="{67BAA38D-7219-4453-B47B-F45FB13309F7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Мудрик Ольга,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7 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9290A631-6AB3-4478-A7F5-45C59A3B5190}" type="parTrans" cxnId="{D1A32181-DA10-42B2-9B49-F0A60428B0D3}">
      <dgm:prSet/>
      <dgm:spPr/>
      <dgm:t>
        <a:bodyPr/>
        <a:lstStyle/>
        <a:p>
          <a:endParaRPr lang="ru-RU"/>
        </a:p>
      </dgm:t>
    </dgm:pt>
    <dgm:pt modelId="{8142789B-75E3-494E-98BB-79E667245E2A}" type="sibTrans" cxnId="{D1A32181-DA10-42B2-9B49-F0A60428B0D3}">
      <dgm:prSet/>
      <dgm:spPr/>
      <dgm:t>
        <a:bodyPr/>
        <a:lstStyle/>
        <a:p>
          <a:endParaRPr lang="ru-RU"/>
        </a:p>
      </dgm:t>
    </dgm:pt>
    <dgm:pt modelId="{4C2CD762-1FB3-43CE-B81A-1216D3932D10}">
      <dgm:prSet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</a:p>
      </dgm:t>
    </dgm:pt>
    <dgm:pt modelId="{2B79E9CF-E2B4-4D02-B8A6-A0520A59AA20}" type="parTrans" cxnId="{D1A5CC63-98F3-41D4-944E-865BFB445107}">
      <dgm:prSet/>
      <dgm:spPr/>
      <dgm:t>
        <a:bodyPr/>
        <a:lstStyle/>
        <a:p>
          <a:endParaRPr lang="ru-RU"/>
        </a:p>
      </dgm:t>
    </dgm:pt>
    <dgm:pt modelId="{B7C89D44-4DAA-4191-A655-D6F009ED62B9}" type="sibTrans" cxnId="{D1A5CC63-98F3-41D4-944E-865BFB445107}">
      <dgm:prSet/>
      <dgm:spPr/>
      <dgm:t>
        <a:bodyPr/>
        <a:lstStyle/>
        <a:p>
          <a:endParaRPr lang="ru-RU"/>
        </a:p>
      </dgm:t>
    </dgm:pt>
    <dgm:pt modelId="{C968D267-0945-48DB-BB0F-8D9C6B6077EE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Мудрик Ольга,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8 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    </a:t>
          </a:r>
        </a:p>
      </dgm:t>
    </dgm:pt>
    <dgm:pt modelId="{B7F49A44-E44C-4F6D-B9F4-B7F1BFA26C42}" type="parTrans" cxnId="{3C3E6162-AE30-4171-BF37-E6B3BE0F4F53}">
      <dgm:prSet/>
      <dgm:spPr/>
      <dgm:t>
        <a:bodyPr/>
        <a:lstStyle/>
        <a:p>
          <a:endParaRPr lang="ru-RU"/>
        </a:p>
      </dgm:t>
    </dgm:pt>
    <dgm:pt modelId="{F9DB491C-AF96-4269-9B26-D54767FDB0E7}" type="sibTrans" cxnId="{3C3E6162-AE30-4171-BF37-E6B3BE0F4F53}">
      <dgm:prSet/>
      <dgm:spPr/>
      <dgm:t>
        <a:bodyPr/>
        <a:lstStyle/>
        <a:p>
          <a:endParaRPr lang="ru-RU"/>
        </a:p>
      </dgm:t>
    </dgm:pt>
    <dgm:pt modelId="{697940C6-9DD8-4F8D-9DC4-54F6C698C493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Доценко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Вікторія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      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B77515FE-86B2-4B9E-9D3F-C06D6B2AC399}" type="parTrans" cxnId="{2171D706-A243-438E-843D-38100EC21329}">
      <dgm:prSet/>
      <dgm:spPr/>
      <dgm:t>
        <a:bodyPr/>
        <a:lstStyle/>
        <a:p>
          <a:endParaRPr lang="ru-RU"/>
        </a:p>
      </dgm:t>
    </dgm:pt>
    <dgm:pt modelId="{D3565F8A-2054-4015-9BF0-C7CD9C2AE253}" type="sibTrans" cxnId="{2171D706-A243-438E-843D-38100EC21329}">
      <dgm:prSet/>
      <dgm:spPr/>
      <dgm:t>
        <a:bodyPr/>
        <a:lstStyle/>
        <a:p>
          <a:endParaRPr lang="ru-RU"/>
        </a:p>
      </dgm:t>
    </dgm:pt>
    <dgm:pt modelId="{5651CAB9-F6EF-4595-82FB-B7914B332191}">
      <dgm:prSet custT="1"/>
      <dgm:spPr/>
      <dgm:t>
        <a:bodyPr/>
        <a:lstStyle/>
        <a:p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FD14870E-372C-4768-BF2C-3899382C9F32}" type="parTrans" cxnId="{1FC452FC-3D9B-4856-AF13-FEAB39A6E9EE}">
      <dgm:prSet/>
      <dgm:spPr/>
      <dgm:t>
        <a:bodyPr/>
        <a:lstStyle/>
        <a:p>
          <a:endParaRPr lang="ru-RU"/>
        </a:p>
      </dgm:t>
    </dgm:pt>
    <dgm:pt modelId="{EF1566CA-6B98-4631-865E-CFC976666505}" type="sibTrans" cxnId="{1FC452FC-3D9B-4856-AF13-FEAB39A6E9EE}">
      <dgm:prSet/>
      <dgm:spPr/>
      <dgm:t>
        <a:bodyPr/>
        <a:lstStyle/>
        <a:p>
          <a:endParaRPr lang="ru-RU"/>
        </a:p>
      </dgm:t>
    </dgm:pt>
    <dgm:pt modelId="{F1483DC8-DD6A-4C02-9073-8E89CC39708C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gm:t>
    </dgm:pt>
    <dgm:pt modelId="{AFAF6CED-FC2B-41DB-B872-6746B01CEA6F}" type="parTrans" cxnId="{828A4F45-7A85-41BE-A60C-1842E600C5AC}">
      <dgm:prSet/>
      <dgm:spPr/>
      <dgm:t>
        <a:bodyPr/>
        <a:lstStyle/>
        <a:p>
          <a:endParaRPr lang="ru-RU"/>
        </a:p>
      </dgm:t>
    </dgm:pt>
    <dgm:pt modelId="{82D8FEFC-FC7C-432B-AA0F-978ECF1E16E6}" type="sibTrans" cxnId="{828A4F45-7A85-41BE-A60C-1842E600C5AC}">
      <dgm:prSet/>
      <dgm:spPr/>
      <dgm:t>
        <a:bodyPr/>
        <a:lstStyle/>
        <a:p>
          <a:endParaRPr lang="ru-RU"/>
        </a:p>
      </dgm:t>
    </dgm:pt>
    <dgm:pt modelId="{7FAEFCA9-A035-4B32-B838-A08E82B5BDEE}">
      <dgm:prSet custT="1"/>
      <dgm:spPr/>
      <dgm:t>
        <a:bodyPr/>
        <a:lstStyle/>
        <a:p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III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</dgm:t>
    </dgm:pt>
    <dgm:pt modelId="{DA9D3A79-5BB5-495C-AA97-2694866529B8}" type="parTrans" cxnId="{E0689A8C-4F6E-41D7-9C82-CA6FBC39EE42}">
      <dgm:prSet/>
      <dgm:spPr/>
      <dgm:t>
        <a:bodyPr/>
        <a:lstStyle/>
        <a:p>
          <a:endParaRPr lang="ru-RU"/>
        </a:p>
      </dgm:t>
    </dgm:pt>
    <dgm:pt modelId="{6DC8E382-F945-4723-BE98-9184881B8D7F}" type="sibTrans" cxnId="{E0689A8C-4F6E-41D7-9C82-CA6FBC39EE42}">
      <dgm:prSet/>
      <dgm:spPr/>
      <dgm:t>
        <a:bodyPr/>
        <a:lstStyle/>
        <a:p>
          <a:endParaRPr lang="ru-RU"/>
        </a:p>
      </dgm:t>
    </dgm:pt>
    <dgm:pt modelId="{B1108020-2AD9-413F-A64C-2DFBE290FD9F}">
      <dgm:prSet custT="1"/>
      <dgm:spPr/>
      <dgm:t>
        <a:bodyPr/>
        <a:lstStyle/>
        <a:p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gm:t>
    </dgm:pt>
    <dgm:pt modelId="{FE682B7E-C2AC-40A6-A6D4-B5F75FD9E231}" type="parTrans" cxnId="{AA55C709-753E-4889-B126-F32774DCB051}">
      <dgm:prSet/>
      <dgm:spPr/>
      <dgm:t>
        <a:bodyPr/>
        <a:lstStyle/>
        <a:p>
          <a:endParaRPr lang="ru-RU"/>
        </a:p>
      </dgm:t>
    </dgm:pt>
    <dgm:pt modelId="{76DFAA0E-7D7E-445D-87F3-97DEE9879AC0}" type="sibTrans" cxnId="{AA55C709-753E-4889-B126-F32774DCB051}">
      <dgm:prSet/>
      <dgm:spPr/>
      <dgm:t>
        <a:bodyPr/>
        <a:lstStyle/>
        <a:p>
          <a:endParaRPr lang="ru-RU"/>
        </a:p>
      </dgm:t>
    </dgm:pt>
    <dgm:pt modelId="{70E8D92A-CA98-41D7-8D43-AA55A2727669}">
      <dgm:prSet custT="1"/>
      <dgm:spPr/>
      <dgm:t>
        <a:bodyPr/>
        <a:lstStyle/>
        <a:p>
          <a:r>
            <a:rPr lang="uk-UA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A568D0-123D-4EA8-82CC-2D577DA39E07}" type="parTrans" cxnId="{88C40BCB-C78F-419A-ABB4-2AFE59652671}">
      <dgm:prSet/>
      <dgm:spPr/>
      <dgm:t>
        <a:bodyPr/>
        <a:lstStyle/>
        <a:p>
          <a:endParaRPr lang="ru-RU"/>
        </a:p>
      </dgm:t>
    </dgm:pt>
    <dgm:pt modelId="{30B739BF-C16C-47AA-A762-BE1F419EC178}" type="sibTrans" cxnId="{88C40BCB-C78F-419A-ABB4-2AFE59652671}">
      <dgm:prSet/>
      <dgm:spPr/>
      <dgm:t>
        <a:bodyPr/>
        <a:lstStyle/>
        <a:p>
          <a:endParaRPr lang="ru-RU"/>
        </a:p>
      </dgm:t>
    </dgm:pt>
    <dgm:pt modelId="{6ACAC5A4-2DE6-4A64-841B-0175B008182A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Стандрет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Анастасія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Берлін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2009</a:t>
          </a:r>
        </a:p>
      </dgm:t>
    </dgm:pt>
    <dgm:pt modelId="{5BD0AF80-15B9-4DD3-9517-5A80C3F96E87}" type="parTrans" cxnId="{407AAB40-5B20-4F4E-A905-7DEE80785AB8}">
      <dgm:prSet/>
      <dgm:spPr/>
      <dgm:t>
        <a:bodyPr/>
        <a:lstStyle/>
        <a:p>
          <a:endParaRPr lang="ru-RU"/>
        </a:p>
      </dgm:t>
    </dgm:pt>
    <dgm:pt modelId="{5261F706-5D72-428B-9D55-9FD0A0D3A8ED}" type="sibTrans" cxnId="{407AAB40-5B20-4F4E-A905-7DEE80785AB8}">
      <dgm:prSet/>
      <dgm:spPr/>
      <dgm:t>
        <a:bodyPr/>
        <a:lstStyle/>
        <a:p>
          <a:endParaRPr lang="ru-RU"/>
        </a:p>
      </dgm:t>
    </dgm:pt>
    <dgm:pt modelId="{4110B1E9-9A69-4121-94F8-71B63D8C9F09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Скальський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Тарас – Санкт Петер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Ордінг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2009</a:t>
          </a:r>
        </a:p>
      </dgm:t>
    </dgm:pt>
    <dgm:pt modelId="{7FF22378-215A-4CAD-A9F0-333E4FBB1F86}" type="parTrans" cxnId="{730ACF72-4E96-40A2-BF55-7C14BE8763FD}">
      <dgm:prSet/>
      <dgm:spPr/>
      <dgm:t>
        <a:bodyPr/>
        <a:lstStyle/>
        <a:p>
          <a:endParaRPr lang="ru-RU"/>
        </a:p>
      </dgm:t>
    </dgm:pt>
    <dgm:pt modelId="{E198D5AF-B6D4-43D6-A5CB-5C1BB63C8709}" type="sibTrans" cxnId="{730ACF72-4E96-40A2-BF55-7C14BE8763FD}">
      <dgm:prSet/>
      <dgm:spPr/>
      <dgm:t>
        <a:bodyPr/>
        <a:lstStyle/>
        <a:p>
          <a:endParaRPr lang="ru-RU"/>
        </a:p>
      </dgm:t>
    </dgm:pt>
    <dgm:pt modelId="{34BA1EDB-EFD3-49E1-AF9F-8E2179521A32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Макаревич Максим –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Швебіш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Халь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2010</a:t>
          </a:r>
        </a:p>
      </dgm:t>
    </dgm:pt>
    <dgm:pt modelId="{FD149D46-402C-4285-86AE-EA27BC247E38}" type="parTrans" cxnId="{3CB02988-7B3D-41B5-BC9F-59D0DFE482D9}">
      <dgm:prSet/>
      <dgm:spPr/>
      <dgm:t>
        <a:bodyPr/>
        <a:lstStyle/>
        <a:p>
          <a:endParaRPr lang="ru-RU"/>
        </a:p>
      </dgm:t>
    </dgm:pt>
    <dgm:pt modelId="{95A846EF-0451-4612-8059-19D9ABFECD2F}" type="sibTrans" cxnId="{3CB02988-7B3D-41B5-BC9F-59D0DFE482D9}">
      <dgm:prSet/>
      <dgm:spPr/>
      <dgm:t>
        <a:bodyPr/>
        <a:lstStyle/>
        <a:p>
          <a:endParaRPr lang="ru-RU"/>
        </a:p>
      </dgm:t>
    </dgm:pt>
    <dgm:pt modelId="{F5D3E36E-BEFA-4E46-9409-80C2FC8EF4CC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Шевчук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Наталія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Швебіш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Халь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2010</a:t>
          </a:r>
        </a:p>
      </dgm:t>
    </dgm:pt>
    <dgm:pt modelId="{FFD7E327-869D-4A86-BCF5-B324BB986E37}" type="parTrans" cxnId="{5327EB03-F04D-4A89-B0C3-C3DD904DA92A}">
      <dgm:prSet/>
      <dgm:spPr/>
      <dgm:t>
        <a:bodyPr/>
        <a:lstStyle/>
        <a:p>
          <a:endParaRPr lang="ru-RU"/>
        </a:p>
      </dgm:t>
    </dgm:pt>
    <dgm:pt modelId="{F3088499-1834-4F6F-ADA5-C3D311D61DE3}" type="sibTrans" cxnId="{5327EB03-F04D-4A89-B0C3-C3DD904DA92A}">
      <dgm:prSet/>
      <dgm:spPr/>
      <dgm:t>
        <a:bodyPr/>
        <a:lstStyle/>
        <a:p>
          <a:endParaRPr lang="ru-RU"/>
        </a:p>
      </dgm:t>
    </dgm:pt>
    <dgm:pt modelId="{C53F55FA-C597-47F8-8CB6-3F0BD8C4DB40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Синоруб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Марта –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Зонненберг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2011</a:t>
          </a:r>
        </a:p>
      </dgm:t>
    </dgm:pt>
    <dgm:pt modelId="{D2871556-754D-493E-BBE4-013E3CF44AFA}" type="parTrans" cxnId="{24AC7BB0-D2F6-4A03-B6CE-D154F3446DB2}">
      <dgm:prSet/>
      <dgm:spPr/>
      <dgm:t>
        <a:bodyPr/>
        <a:lstStyle/>
        <a:p>
          <a:endParaRPr lang="ru-RU"/>
        </a:p>
      </dgm:t>
    </dgm:pt>
    <dgm:pt modelId="{54E65694-055D-4A8B-B7E6-555962EF0051}" type="sibTrans" cxnId="{24AC7BB0-D2F6-4A03-B6CE-D154F3446DB2}">
      <dgm:prSet/>
      <dgm:spPr/>
      <dgm:t>
        <a:bodyPr/>
        <a:lstStyle/>
        <a:p>
          <a:endParaRPr lang="ru-RU"/>
        </a:p>
      </dgm:t>
    </dgm:pt>
    <dgm:pt modelId="{A615880F-D3B9-4E79-96FD-0D7F943EFAD1}">
      <dgm:prSet custT="1"/>
      <dgm:spPr/>
      <dgm:t>
        <a:bodyPr/>
        <a:lstStyle/>
        <a:p>
          <a:r>
            <a:rPr lang="ru-RU" sz="1200">
              <a:latin typeface="Times New Roman" panose="02020603050405020304" pitchFamily="18" charset="0"/>
              <a:cs typeface="Times New Roman" panose="02020603050405020304" pitchFamily="18" charset="0"/>
            </a:rPr>
            <a:t>Булига Назар – Зонненберг, 2011</a:t>
          </a:r>
        </a:p>
      </dgm:t>
    </dgm:pt>
    <dgm:pt modelId="{1CEDACA2-81F7-4967-A60D-5C71B73219BD}" type="parTrans" cxnId="{14EF4F31-74A1-48CE-8699-AA7A10745922}">
      <dgm:prSet/>
      <dgm:spPr/>
      <dgm:t>
        <a:bodyPr/>
        <a:lstStyle/>
        <a:p>
          <a:endParaRPr lang="ru-RU"/>
        </a:p>
      </dgm:t>
    </dgm:pt>
    <dgm:pt modelId="{565C586F-CFC6-4152-A53A-4845C11CCE99}" type="sibTrans" cxnId="{14EF4F31-74A1-48CE-8699-AA7A10745922}">
      <dgm:prSet/>
      <dgm:spPr/>
      <dgm:t>
        <a:bodyPr/>
        <a:lstStyle/>
        <a:p>
          <a:endParaRPr lang="ru-RU"/>
        </a:p>
      </dgm:t>
    </dgm:pt>
    <dgm:pt modelId="{0D7782C4-23DA-4A8A-AF2A-FE293B7E848C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Лисак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Яна –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Білєфельд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2012</a:t>
          </a:r>
        </a:p>
      </dgm:t>
    </dgm:pt>
    <dgm:pt modelId="{2FB1695E-22FB-4CC8-B616-A35C7928867D}" type="parTrans" cxnId="{B0BAB4E8-F5D7-4BA0-ACE9-F4C279E39BCF}">
      <dgm:prSet/>
      <dgm:spPr/>
      <dgm:t>
        <a:bodyPr/>
        <a:lstStyle/>
        <a:p>
          <a:endParaRPr lang="ru-RU"/>
        </a:p>
      </dgm:t>
    </dgm:pt>
    <dgm:pt modelId="{28243EE4-C97E-4345-880F-038611FE964E}" type="sibTrans" cxnId="{B0BAB4E8-F5D7-4BA0-ACE9-F4C279E39BCF}">
      <dgm:prSet/>
      <dgm:spPr/>
      <dgm:t>
        <a:bodyPr/>
        <a:lstStyle/>
        <a:p>
          <a:endParaRPr lang="ru-RU"/>
        </a:p>
      </dgm:t>
    </dgm:pt>
    <dgm:pt modelId="{75700B89-C280-475B-B67D-31A7D3F42A81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Лозін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Богдан -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Білєфельд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2012</a:t>
          </a:r>
        </a:p>
      </dgm:t>
    </dgm:pt>
    <dgm:pt modelId="{49C76730-4393-4188-B820-4835695278BA}" type="parTrans" cxnId="{04DD2DFE-9429-4DA2-9C64-170E0DB92262}">
      <dgm:prSet/>
      <dgm:spPr/>
      <dgm:t>
        <a:bodyPr/>
        <a:lstStyle/>
        <a:p>
          <a:endParaRPr lang="ru-RU"/>
        </a:p>
      </dgm:t>
    </dgm:pt>
    <dgm:pt modelId="{7261DFBE-FFC4-489B-AE9F-C2ED7488B684}" type="sibTrans" cxnId="{04DD2DFE-9429-4DA2-9C64-170E0DB92262}">
      <dgm:prSet/>
      <dgm:spPr/>
      <dgm:t>
        <a:bodyPr/>
        <a:lstStyle/>
        <a:p>
          <a:endParaRPr lang="ru-RU"/>
        </a:p>
      </dgm:t>
    </dgm:pt>
    <dgm:pt modelId="{23A3E6E9-7A26-45C6-9817-13F9F9AAF322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Петрик Олег – Франкфурт на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2015</a:t>
          </a:r>
        </a:p>
      </dgm:t>
    </dgm:pt>
    <dgm:pt modelId="{89C3E5F3-979D-4046-B879-DE6079633F3E}" type="parTrans" cxnId="{9A23EC9D-8FDE-4FBD-AF1A-EB265075A48D}">
      <dgm:prSet/>
      <dgm:spPr/>
      <dgm:t>
        <a:bodyPr/>
        <a:lstStyle/>
        <a:p>
          <a:endParaRPr lang="ru-RU"/>
        </a:p>
      </dgm:t>
    </dgm:pt>
    <dgm:pt modelId="{6B07282F-F005-4DC8-9ADC-D1F2377A2E3D}" type="sibTrans" cxnId="{9A23EC9D-8FDE-4FBD-AF1A-EB265075A48D}">
      <dgm:prSet/>
      <dgm:spPr/>
      <dgm:t>
        <a:bodyPr/>
        <a:lstStyle/>
        <a:p>
          <a:endParaRPr lang="ru-RU"/>
        </a:p>
      </dgm:t>
    </dgm:pt>
    <dgm:pt modelId="{42C36D6F-B7E3-42D6-BAC5-870365997E67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Баляк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Людмила – Франкфурт на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2017</a:t>
          </a:r>
        </a:p>
      </dgm:t>
    </dgm:pt>
    <dgm:pt modelId="{D24DEB94-2D4E-423B-8BA8-A1C7A016E585}" type="parTrans" cxnId="{DE46BB74-7540-48E6-A4AC-2AB9CF49F088}">
      <dgm:prSet/>
      <dgm:spPr/>
      <dgm:t>
        <a:bodyPr/>
        <a:lstStyle/>
        <a:p>
          <a:endParaRPr lang="ru-RU"/>
        </a:p>
      </dgm:t>
    </dgm:pt>
    <dgm:pt modelId="{4BABEE59-2388-4857-90D6-242D90E5083D}" type="sibTrans" cxnId="{DE46BB74-7540-48E6-A4AC-2AB9CF49F088}">
      <dgm:prSet/>
      <dgm:spPr/>
      <dgm:t>
        <a:bodyPr/>
        <a:lstStyle/>
        <a:p>
          <a:endParaRPr lang="ru-RU"/>
        </a:p>
      </dgm:t>
    </dgm:pt>
    <dgm:pt modelId="{C98539D0-11A0-4D40-BD22-5DA8863AF161}">
      <dgm:prSet custT="1"/>
      <dgm:spPr/>
      <dgm:t>
        <a:bodyPr/>
        <a:lstStyle/>
        <a:p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Франкфурт на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2018</a:t>
          </a:r>
        </a:p>
      </dgm:t>
    </dgm:pt>
    <dgm:pt modelId="{C72618B1-F4B8-4C31-ADB8-BEF7F3024175}" type="parTrans" cxnId="{80EA3AF6-B699-47C8-87D1-D301B0278739}">
      <dgm:prSet/>
      <dgm:spPr/>
      <dgm:t>
        <a:bodyPr/>
        <a:lstStyle/>
        <a:p>
          <a:endParaRPr lang="ru-RU"/>
        </a:p>
      </dgm:t>
    </dgm:pt>
    <dgm:pt modelId="{66A5042A-03AA-4860-8FC5-521C4DFDF287}" type="sibTrans" cxnId="{80EA3AF6-B699-47C8-87D1-D301B0278739}">
      <dgm:prSet/>
      <dgm:spPr/>
      <dgm:t>
        <a:bodyPr/>
        <a:lstStyle/>
        <a:p>
          <a:endParaRPr lang="ru-RU"/>
        </a:p>
      </dgm:t>
    </dgm:pt>
    <dgm:pt modelId="{92F05917-7312-45A6-A8DF-4C2A658BCB21}">
      <dgm:prSet custT="1"/>
      <dgm:spPr/>
      <dgm:t>
        <a:bodyPr/>
        <a:lstStyle/>
        <a:p>
          <a:r>
            <a:rPr lang="ru-RU" sz="1200" b="0" dirty="0" err="1"/>
            <a:t>Дивоняк</a:t>
          </a:r>
          <a:r>
            <a:rPr lang="ru-RU" sz="1200" b="0" dirty="0"/>
            <a:t> </a:t>
          </a:r>
          <a:r>
            <a:rPr lang="ru-RU" sz="1200" b="0" dirty="0" err="1"/>
            <a:t>Анастасія</a:t>
          </a:r>
          <a:r>
            <a:rPr lang="ru-RU" sz="1200" b="0" dirty="0"/>
            <a:t> </a:t>
          </a:r>
          <a:r>
            <a:rPr lang="uk-UA" sz="1200" b="0" dirty="0"/>
            <a:t>– Польща, 2012</a:t>
          </a:r>
          <a:endParaRPr lang="ru-RU" sz="1200" b="0" dirty="0"/>
        </a:p>
      </dgm:t>
    </dgm:pt>
    <dgm:pt modelId="{0BDB1672-8FB8-4AC4-A34A-55BFD5E493D4}" type="parTrans" cxnId="{14A8E760-5EE3-42FE-99B2-1941064C617E}">
      <dgm:prSet/>
      <dgm:spPr/>
      <dgm:t>
        <a:bodyPr/>
        <a:lstStyle/>
        <a:p>
          <a:endParaRPr lang="ru-RU"/>
        </a:p>
      </dgm:t>
    </dgm:pt>
    <dgm:pt modelId="{3EB95175-02BF-4871-ACC1-CCE5C0E4E46A}" type="sibTrans" cxnId="{14A8E760-5EE3-42FE-99B2-1941064C617E}">
      <dgm:prSet/>
      <dgm:spPr/>
      <dgm:t>
        <a:bodyPr/>
        <a:lstStyle/>
        <a:p>
          <a:endParaRPr lang="ru-RU"/>
        </a:p>
      </dgm:t>
    </dgm:pt>
    <dgm:pt modelId="{3C9CEB65-3FE7-49F5-9838-4B11CE1DF188}">
      <dgm:prSet/>
      <dgm:spPr/>
      <dgm:t>
        <a:bodyPr/>
        <a:lstStyle/>
        <a:p>
          <a:endParaRPr lang="ru-RU" sz="500" dirty="0"/>
        </a:p>
      </dgm:t>
    </dgm:pt>
    <dgm:pt modelId="{1433FD9B-4C91-4D19-A465-C344ADD8E7E4}" type="parTrans" cxnId="{DB0325C2-DF19-4975-B340-9B7FB3D9E4B8}">
      <dgm:prSet/>
      <dgm:spPr/>
      <dgm:t>
        <a:bodyPr/>
        <a:lstStyle/>
        <a:p>
          <a:endParaRPr lang="ru-RU"/>
        </a:p>
      </dgm:t>
    </dgm:pt>
    <dgm:pt modelId="{165B98FC-ED34-41CC-82DF-544C5140EB7D}" type="sibTrans" cxnId="{DB0325C2-DF19-4975-B340-9B7FB3D9E4B8}">
      <dgm:prSet/>
      <dgm:spPr/>
      <dgm:t>
        <a:bodyPr/>
        <a:lstStyle/>
        <a:p>
          <a:endParaRPr lang="ru-RU"/>
        </a:p>
      </dgm:t>
    </dgm:pt>
    <dgm:pt modelId="{9F8559E9-8A8D-48AF-8995-8995CFA56DE7}">
      <dgm:prSet custT="1"/>
      <dgm:spPr/>
      <dgm:t>
        <a:bodyPr/>
        <a:lstStyle/>
        <a:p>
          <a:r>
            <a:rPr lang="ru-RU" sz="1200" b="0" dirty="0" err="1"/>
            <a:t>Хавщ</a:t>
          </a:r>
          <a:r>
            <a:rPr lang="ru-RU" sz="1200" b="0" dirty="0"/>
            <a:t> Христина - </a:t>
          </a:r>
          <a:r>
            <a:rPr lang="ru-RU" sz="1200" b="0" dirty="0" err="1"/>
            <a:t>Польща</a:t>
          </a:r>
          <a:r>
            <a:rPr lang="ru-RU" sz="1200" b="0" dirty="0"/>
            <a:t>, 2012</a:t>
          </a:r>
        </a:p>
      </dgm:t>
    </dgm:pt>
    <dgm:pt modelId="{00682D2D-02D9-402A-9201-FF9BB7D62958}" type="parTrans" cxnId="{A8E67E1B-E97F-42E6-9F14-5BFA6B9C06A1}">
      <dgm:prSet/>
      <dgm:spPr/>
      <dgm:t>
        <a:bodyPr/>
        <a:lstStyle/>
        <a:p>
          <a:endParaRPr lang="ru-RU"/>
        </a:p>
      </dgm:t>
    </dgm:pt>
    <dgm:pt modelId="{4C62D9A3-2831-4F72-A942-C46F76D99437}" type="sibTrans" cxnId="{A8E67E1B-E97F-42E6-9F14-5BFA6B9C06A1}">
      <dgm:prSet/>
      <dgm:spPr/>
      <dgm:t>
        <a:bodyPr/>
        <a:lstStyle/>
        <a:p>
          <a:endParaRPr lang="ru-RU"/>
        </a:p>
      </dgm:t>
    </dgm:pt>
    <dgm:pt modelId="{B5761AFB-B349-4C1E-A852-227E327F2C75}">
      <dgm:prSet custT="1"/>
      <dgm:spPr/>
      <dgm:t>
        <a:bodyPr/>
        <a:lstStyle/>
        <a:p>
          <a:r>
            <a:rPr lang="ru-RU" sz="1200" b="0" dirty="0" err="1"/>
            <a:t>Камінська</a:t>
          </a:r>
          <a:r>
            <a:rPr lang="ru-RU" sz="1200" b="0" dirty="0"/>
            <a:t> </a:t>
          </a:r>
          <a:r>
            <a:rPr lang="ru-RU" sz="1200" b="0" dirty="0" err="1"/>
            <a:t>Вікторія</a:t>
          </a:r>
          <a:r>
            <a:rPr lang="ru-RU" sz="1200" b="0" dirty="0"/>
            <a:t> – </a:t>
          </a:r>
          <a:r>
            <a:rPr lang="ru-RU" sz="1200" b="0" dirty="0" err="1"/>
            <a:t>Туреччина</a:t>
          </a:r>
          <a:r>
            <a:rPr lang="ru-RU" sz="1200" b="0" dirty="0"/>
            <a:t>, 2014</a:t>
          </a:r>
        </a:p>
      </dgm:t>
    </dgm:pt>
    <dgm:pt modelId="{08F0EC0C-8544-49C2-A8AF-DBC24682FD80}" type="parTrans" cxnId="{55F86EE9-2E43-4100-82D2-89A3127CA5AB}">
      <dgm:prSet/>
      <dgm:spPr/>
      <dgm:t>
        <a:bodyPr/>
        <a:lstStyle/>
        <a:p>
          <a:endParaRPr lang="ru-RU"/>
        </a:p>
      </dgm:t>
    </dgm:pt>
    <dgm:pt modelId="{E71D3CBD-0AFC-43ED-ABB1-0C948B3E53A8}" type="sibTrans" cxnId="{55F86EE9-2E43-4100-82D2-89A3127CA5AB}">
      <dgm:prSet/>
      <dgm:spPr/>
      <dgm:t>
        <a:bodyPr/>
        <a:lstStyle/>
        <a:p>
          <a:endParaRPr lang="ru-RU"/>
        </a:p>
      </dgm:t>
    </dgm:pt>
    <dgm:pt modelId="{2DE80015-F1E3-4448-B9FA-B534502E6133}">
      <dgm:prSet custT="1"/>
      <dgm:spPr/>
      <dgm:t>
        <a:bodyPr/>
        <a:lstStyle/>
        <a:p>
          <a:r>
            <a:rPr lang="ru-RU" sz="1200" b="0" dirty="0"/>
            <a:t>Гой </a:t>
          </a:r>
          <a:r>
            <a:rPr lang="ru-RU" sz="1200" b="0" dirty="0" err="1"/>
            <a:t>Віта</a:t>
          </a:r>
          <a:r>
            <a:rPr lang="ru-RU" sz="1200" b="0" dirty="0"/>
            <a:t> – </a:t>
          </a:r>
          <a:r>
            <a:rPr lang="ru-RU" sz="1200" b="0" dirty="0" err="1"/>
            <a:t>Туреччина</a:t>
          </a:r>
          <a:r>
            <a:rPr lang="ru-RU" sz="1200" b="0" dirty="0"/>
            <a:t>, 2015</a:t>
          </a:r>
        </a:p>
      </dgm:t>
    </dgm:pt>
    <dgm:pt modelId="{A0611B5A-3D92-48BA-A232-B6B844954A71}" type="parTrans" cxnId="{087069A4-BD73-4B91-BA91-9980538AF8BE}">
      <dgm:prSet/>
      <dgm:spPr/>
      <dgm:t>
        <a:bodyPr/>
        <a:lstStyle/>
        <a:p>
          <a:endParaRPr lang="ru-RU"/>
        </a:p>
      </dgm:t>
    </dgm:pt>
    <dgm:pt modelId="{301D21C5-B228-4340-8CAD-D5AA514F8466}" type="sibTrans" cxnId="{087069A4-BD73-4B91-BA91-9980538AF8BE}">
      <dgm:prSet/>
      <dgm:spPr/>
      <dgm:t>
        <a:bodyPr/>
        <a:lstStyle/>
        <a:p>
          <a:endParaRPr lang="ru-RU"/>
        </a:p>
      </dgm:t>
    </dgm:pt>
    <dgm:pt modelId="{B2DD3DD4-4999-4E8A-A2EE-E985813C973A}">
      <dgm:prSet custT="1"/>
      <dgm:spPr/>
      <dgm:t>
        <a:bodyPr/>
        <a:lstStyle/>
        <a:p>
          <a:r>
            <a:rPr lang="ru-RU" sz="1200" b="0" dirty="0" err="1"/>
            <a:t>Баляк</a:t>
          </a:r>
          <a:r>
            <a:rPr lang="ru-RU" sz="1200" b="0" dirty="0"/>
            <a:t> Людмила – Литва, 2016</a:t>
          </a:r>
        </a:p>
      </dgm:t>
    </dgm:pt>
    <dgm:pt modelId="{D258C4D7-96BD-4788-88DE-9701FC7F0FAA}" type="parTrans" cxnId="{1B3C36E5-E586-4D82-92F9-62E427305BF3}">
      <dgm:prSet/>
      <dgm:spPr/>
      <dgm:t>
        <a:bodyPr/>
        <a:lstStyle/>
        <a:p>
          <a:endParaRPr lang="ru-RU"/>
        </a:p>
      </dgm:t>
    </dgm:pt>
    <dgm:pt modelId="{EB5C5078-E738-4F42-BCA9-F29736C3A669}" type="sibTrans" cxnId="{1B3C36E5-E586-4D82-92F9-62E427305BF3}">
      <dgm:prSet/>
      <dgm:spPr/>
      <dgm:t>
        <a:bodyPr/>
        <a:lstStyle/>
        <a:p>
          <a:endParaRPr lang="ru-RU"/>
        </a:p>
      </dgm:t>
    </dgm:pt>
    <dgm:pt modelId="{C1FF2189-16E6-446E-B9F6-DB264F951AA8}">
      <dgm:prSet custT="1"/>
      <dgm:spPr/>
      <dgm:t>
        <a:bodyPr/>
        <a:lstStyle/>
        <a:p>
          <a:r>
            <a:rPr lang="ru-RU" sz="1200" b="0" dirty="0" err="1"/>
            <a:t>Хавро</a:t>
          </a:r>
          <a:r>
            <a:rPr lang="ru-RU" sz="1200" b="0" dirty="0"/>
            <a:t> Максим – </a:t>
          </a:r>
          <a:r>
            <a:rPr lang="ru-RU" sz="1200" b="0" dirty="0" err="1"/>
            <a:t>Білорусь</a:t>
          </a:r>
          <a:r>
            <a:rPr lang="ru-RU" sz="1200" b="0" dirty="0"/>
            <a:t>, 2018 </a:t>
          </a:r>
        </a:p>
      </dgm:t>
    </dgm:pt>
    <dgm:pt modelId="{BF224AF9-7116-4843-B72C-C36FD17AA75C}" type="parTrans" cxnId="{7A571F02-C112-4239-9963-35AA878A5605}">
      <dgm:prSet/>
      <dgm:spPr/>
      <dgm:t>
        <a:bodyPr/>
        <a:lstStyle/>
        <a:p>
          <a:endParaRPr lang="ru-RU"/>
        </a:p>
      </dgm:t>
    </dgm:pt>
    <dgm:pt modelId="{47697ADD-7311-4EE9-8CFD-B213FD2CE27A}" type="sibTrans" cxnId="{7A571F02-C112-4239-9963-35AA878A5605}">
      <dgm:prSet/>
      <dgm:spPr/>
      <dgm:t>
        <a:bodyPr/>
        <a:lstStyle/>
        <a:p>
          <a:endParaRPr lang="ru-RU"/>
        </a:p>
      </dgm:t>
    </dgm:pt>
    <dgm:pt modelId="{3389DE20-42E1-44F0-9BB0-27A20A48D57E}">
      <dgm:prSet custT="1"/>
      <dgm:spPr/>
      <dgm:t>
        <a:bodyPr/>
        <a:lstStyle/>
        <a:p>
          <a:endParaRPr lang="ru-RU" sz="1200" b="0"/>
        </a:p>
      </dgm:t>
    </dgm:pt>
    <dgm:pt modelId="{5B87018C-6ABE-4ED5-8E44-9CA8693A751C}" type="parTrans" cxnId="{E0004303-5CEA-4179-B7C5-8AB6AF441481}">
      <dgm:prSet/>
      <dgm:spPr/>
      <dgm:t>
        <a:bodyPr/>
        <a:lstStyle/>
        <a:p>
          <a:endParaRPr lang="ru-RU"/>
        </a:p>
      </dgm:t>
    </dgm:pt>
    <dgm:pt modelId="{60C8F887-AF67-4870-9249-9055D44C7EC7}" type="sibTrans" cxnId="{E0004303-5CEA-4179-B7C5-8AB6AF441481}">
      <dgm:prSet/>
      <dgm:spPr/>
      <dgm:t>
        <a:bodyPr/>
        <a:lstStyle/>
        <a:p>
          <a:endParaRPr lang="ru-RU"/>
        </a:p>
      </dgm:t>
    </dgm:pt>
    <dgm:pt modelId="{BE75E67F-3157-4714-8ED0-B068CC63CE2C}">
      <dgm:prSet custT="1"/>
      <dgm:spPr/>
      <dgm:t>
        <a:bodyPr/>
        <a:lstStyle/>
        <a:p>
          <a:endParaRPr lang="ru-RU" sz="1200" dirty="0"/>
        </a:p>
      </dgm:t>
    </dgm:pt>
    <dgm:pt modelId="{11C5C508-F4A3-40B2-92A2-9A8494DD26E6}" type="parTrans" cxnId="{59C116BB-0B66-430B-A087-627DF47D8504}">
      <dgm:prSet/>
      <dgm:spPr/>
      <dgm:t>
        <a:bodyPr/>
        <a:lstStyle/>
        <a:p>
          <a:endParaRPr lang="ru-RU"/>
        </a:p>
      </dgm:t>
    </dgm:pt>
    <dgm:pt modelId="{702C2246-3907-4E17-8766-C05E924D9F7F}" type="sibTrans" cxnId="{59C116BB-0B66-430B-A087-627DF47D8504}">
      <dgm:prSet/>
      <dgm:spPr/>
      <dgm:t>
        <a:bodyPr/>
        <a:lstStyle/>
        <a:p>
          <a:endParaRPr lang="ru-RU"/>
        </a:p>
      </dgm:t>
    </dgm:pt>
    <dgm:pt modelId="{C43847C5-FAFE-4169-BEA6-98B848D1D7C9}">
      <dgm:prSet custT="1"/>
      <dgm:spPr/>
      <dgm:t>
        <a:bodyPr/>
        <a:lstStyle/>
        <a:p>
          <a:endParaRPr lang="ru-RU" sz="1200" dirty="0"/>
        </a:p>
      </dgm:t>
    </dgm:pt>
    <dgm:pt modelId="{3CFBE402-A349-46B2-844B-89F0CF821E78}" type="parTrans" cxnId="{4DD28579-693D-4420-B52B-78A6B457B6AB}">
      <dgm:prSet/>
      <dgm:spPr/>
      <dgm:t>
        <a:bodyPr/>
        <a:lstStyle/>
        <a:p>
          <a:endParaRPr lang="ru-RU"/>
        </a:p>
      </dgm:t>
    </dgm:pt>
    <dgm:pt modelId="{8D74AEB3-C8B9-4FFC-B77C-9688B8B21713}" type="sibTrans" cxnId="{4DD28579-693D-4420-B52B-78A6B457B6AB}">
      <dgm:prSet/>
      <dgm:spPr/>
      <dgm:t>
        <a:bodyPr/>
        <a:lstStyle/>
        <a:p>
          <a:endParaRPr lang="ru-RU"/>
        </a:p>
      </dgm:t>
    </dgm:pt>
    <dgm:pt modelId="{328C6530-C42A-46ED-882B-6C28F887BBD0}">
      <dgm:prSet phldrT="[Текст]" custT="1"/>
      <dgm:spPr/>
      <dgm:t>
        <a:bodyPr/>
        <a:lstStyle/>
        <a:p>
          <a:r>
            <a:rPr lang="ru-RU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2017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A9C530-E4EA-4BBE-B2E6-CE4AE848927A}" type="parTrans" cxnId="{4C6C6A57-DEAB-40B6-A761-34309EF446CC}">
      <dgm:prSet/>
      <dgm:spPr/>
      <dgm:t>
        <a:bodyPr/>
        <a:lstStyle/>
        <a:p>
          <a:endParaRPr lang="ru-RU"/>
        </a:p>
      </dgm:t>
    </dgm:pt>
    <dgm:pt modelId="{BE666C63-503A-4256-B3F1-825BD2767EA0}" type="sibTrans" cxnId="{4C6C6A57-DEAB-40B6-A761-34309EF446CC}">
      <dgm:prSet/>
      <dgm:spPr/>
      <dgm:t>
        <a:bodyPr/>
        <a:lstStyle/>
        <a:p>
          <a:endParaRPr lang="ru-RU"/>
        </a:p>
      </dgm:t>
    </dgm:pt>
    <dgm:pt modelId="{5225D03C-1FB1-46C2-AA8D-04F61C98FF2C}">
      <dgm:prSet phldrT="[Текст]" custT="1"/>
      <dgm:spPr/>
      <dgm:t>
        <a:bodyPr/>
        <a:lstStyle/>
        <a:p>
          <a:endParaRPr lang="uk-UA" sz="1600" b="1" dirty="0">
            <a:latin typeface="Arial Narrow" pitchFamily="34" charset="0"/>
          </a:endParaRPr>
        </a:p>
      </dgm:t>
    </dgm:pt>
    <dgm:pt modelId="{0C68B735-6E28-4393-845F-2095E1D66C44}" type="parTrans" cxnId="{A29E22A8-B941-41E8-B2AD-3B3AEA19C78E}">
      <dgm:prSet/>
      <dgm:spPr/>
      <dgm:t>
        <a:bodyPr/>
        <a:lstStyle/>
        <a:p>
          <a:endParaRPr lang="ru-RU"/>
        </a:p>
      </dgm:t>
    </dgm:pt>
    <dgm:pt modelId="{2C14D3EF-145C-4B74-8788-85F0142BC7E3}" type="sibTrans" cxnId="{A29E22A8-B941-41E8-B2AD-3B3AEA19C78E}">
      <dgm:prSet/>
      <dgm:spPr/>
      <dgm:t>
        <a:bodyPr/>
        <a:lstStyle/>
        <a:p>
          <a:endParaRPr lang="ru-RU"/>
        </a:p>
      </dgm:t>
    </dgm:pt>
    <dgm:pt modelId="{A2C42ECA-6829-4D1B-82AD-FD5850331C29}" type="pres">
      <dgm:prSet presAssocID="{B664FF2A-FB73-4968-84FF-18EB0678F27D}" presName="Name0" presStyleCnt="0">
        <dgm:presLayoutVars>
          <dgm:dir/>
          <dgm:animLvl val="lvl"/>
          <dgm:resizeHandles val="exact"/>
        </dgm:presLayoutVars>
      </dgm:prSet>
      <dgm:spPr/>
    </dgm:pt>
    <dgm:pt modelId="{6B8E5335-663B-40A5-BD6A-7C8E20A73419}" type="pres">
      <dgm:prSet presAssocID="{3E93DD7E-7FE6-4306-AEFE-15F867384A10}" presName="composite" presStyleCnt="0"/>
      <dgm:spPr/>
    </dgm:pt>
    <dgm:pt modelId="{08657793-FE00-445C-A3FB-B6D2BB24A797}" type="pres">
      <dgm:prSet presAssocID="{3E93DD7E-7FE6-4306-AEFE-15F867384A1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CD005E6-6918-4E4B-B7D0-0412739AD5B0}" type="pres">
      <dgm:prSet presAssocID="{3E93DD7E-7FE6-4306-AEFE-15F867384A10}" presName="desTx" presStyleLbl="alignAccFollowNode1" presStyleIdx="0" presStyleCnt="4">
        <dgm:presLayoutVars>
          <dgm:bulletEnabled val="1"/>
        </dgm:presLayoutVars>
      </dgm:prSet>
      <dgm:spPr/>
    </dgm:pt>
    <dgm:pt modelId="{1A42FD55-4B09-471C-A50B-2B50CD8FAD47}" type="pres">
      <dgm:prSet presAssocID="{FB97F029-DE52-41AF-8D1A-C3E6DE4EFF34}" presName="space" presStyleCnt="0"/>
      <dgm:spPr/>
    </dgm:pt>
    <dgm:pt modelId="{86804421-3CDD-4C58-A521-EA448EB2F529}" type="pres">
      <dgm:prSet presAssocID="{174A1E3C-E44F-4358-BE8C-DDD550B139FE}" presName="composite" presStyleCnt="0"/>
      <dgm:spPr/>
    </dgm:pt>
    <dgm:pt modelId="{4C5F7339-C6D6-4160-9C7A-5FD7B794054B}" type="pres">
      <dgm:prSet presAssocID="{174A1E3C-E44F-4358-BE8C-DDD550B139F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EDA5514-A5AC-4AC0-98ED-B42812512BD0}" type="pres">
      <dgm:prSet presAssocID="{174A1E3C-E44F-4358-BE8C-DDD550B139FE}" presName="desTx" presStyleLbl="alignAccFollowNode1" presStyleIdx="1" presStyleCnt="4">
        <dgm:presLayoutVars>
          <dgm:bulletEnabled val="1"/>
        </dgm:presLayoutVars>
      </dgm:prSet>
      <dgm:spPr/>
    </dgm:pt>
    <dgm:pt modelId="{AC970064-4B7D-4999-ACD7-8870FDCD5ED0}" type="pres">
      <dgm:prSet presAssocID="{245960F8-3A34-4152-AC7B-24794C4FA8B6}" presName="space" presStyleCnt="0"/>
      <dgm:spPr/>
    </dgm:pt>
    <dgm:pt modelId="{2B838A9A-0928-45BB-B700-ABF8545D0DFE}" type="pres">
      <dgm:prSet presAssocID="{E74C2B40-9568-44DE-A902-59436D8287DC}" presName="composite" presStyleCnt="0"/>
      <dgm:spPr/>
    </dgm:pt>
    <dgm:pt modelId="{31E6275D-8F13-42AC-9A8F-4D0A69D6668C}" type="pres">
      <dgm:prSet presAssocID="{E74C2B40-9568-44DE-A902-59436D8287D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5067B05-4368-491B-A871-1713817B9619}" type="pres">
      <dgm:prSet presAssocID="{E74C2B40-9568-44DE-A902-59436D8287DC}" presName="desTx" presStyleLbl="alignAccFollowNode1" presStyleIdx="2" presStyleCnt="4">
        <dgm:presLayoutVars>
          <dgm:bulletEnabled val="1"/>
        </dgm:presLayoutVars>
      </dgm:prSet>
      <dgm:spPr/>
    </dgm:pt>
    <dgm:pt modelId="{4B45572C-EF0F-4E91-B008-AB0EE4195C5C}" type="pres">
      <dgm:prSet presAssocID="{5570532A-31F6-43D5-80B7-6375AAFB3AC1}" presName="space" presStyleCnt="0"/>
      <dgm:spPr/>
    </dgm:pt>
    <dgm:pt modelId="{8248081E-D93E-46E6-BD0A-3C0FAB1608E8}" type="pres">
      <dgm:prSet presAssocID="{5BEE50EF-2A1F-4BE8-92CC-E32090B7D305}" presName="composite" presStyleCnt="0"/>
      <dgm:spPr/>
    </dgm:pt>
    <dgm:pt modelId="{0DA3D16F-3E13-4314-9781-BE0AC5B7AC1E}" type="pres">
      <dgm:prSet presAssocID="{5BEE50EF-2A1F-4BE8-92CC-E32090B7D305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DB587EA-BAB2-4CA7-92F5-874181BFC9FE}" type="pres">
      <dgm:prSet presAssocID="{5BEE50EF-2A1F-4BE8-92CC-E32090B7D305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FCD5D100-FBA3-4040-8FD3-83C0E9E89B11}" srcId="{B664FF2A-FB73-4968-84FF-18EB0678F27D}" destId="{174A1E3C-E44F-4358-BE8C-DDD550B139FE}" srcOrd="1" destOrd="0" parTransId="{AF0BF99B-E75E-46E7-A11F-ECBB6E2DF66B}" sibTransId="{245960F8-3A34-4152-AC7B-24794C4FA8B6}"/>
    <dgm:cxn modelId="{7A571F02-C112-4239-9963-35AA878A5605}" srcId="{5BEE50EF-2A1F-4BE8-92CC-E32090B7D305}" destId="{C1FF2189-16E6-446E-B9F6-DB264F951AA8}" srcOrd="6" destOrd="0" parTransId="{BF224AF9-7116-4843-B72C-C36FD17AA75C}" sibTransId="{47697ADD-7311-4EE9-8CFD-B213FD2CE27A}"/>
    <dgm:cxn modelId="{E0004303-5CEA-4179-B7C5-8AB6AF441481}" srcId="{5BEE50EF-2A1F-4BE8-92CC-E32090B7D305}" destId="{3389DE20-42E1-44F0-9BB0-27A20A48D57E}" srcOrd="7" destOrd="0" parTransId="{5B87018C-6ABE-4ED5-8E44-9CA8693A751C}" sibTransId="{60C8F887-AF67-4870-9249-9055D44C7EC7}"/>
    <dgm:cxn modelId="{5327EB03-F04D-4A89-B0C3-C3DD904DA92A}" srcId="{174A1E3C-E44F-4358-BE8C-DDD550B139FE}" destId="{F5D3E36E-BEFA-4E46-9409-80C2FC8EF4CC}" srcOrd="4" destOrd="0" parTransId="{FFD7E327-869D-4A86-BCF5-B324BB986E37}" sibTransId="{F3088499-1834-4F6F-ADA5-C3D311D61DE3}"/>
    <dgm:cxn modelId="{2171D706-A243-438E-843D-38100EC21329}" srcId="{E74C2B40-9568-44DE-A902-59436D8287DC}" destId="{697940C6-9DD8-4F8D-9DC4-54F6C698C493}" srcOrd="7" destOrd="0" parTransId="{B77515FE-86B2-4B9E-9D3F-C06D6B2AC399}" sibTransId="{D3565F8A-2054-4015-9BF0-C7CD9C2AE253}"/>
    <dgm:cxn modelId="{0FEDB207-1E37-47A7-B39B-09C559FB9818}" type="presOf" srcId="{51C0FAF1-9957-44FF-9654-7841497A072C}" destId="{9CD005E6-6918-4E4B-B7D0-0412739AD5B0}" srcOrd="0" destOrd="1" presId="urn:microsoft.com/office/officeart/2005/8/layout/hList1"/>
    <dgm:cxn modelId="{AA55C709-753E-4889-B126-F32774DCB051}" srcId="{E74C2B40-9568-44DE-A902-59436D8287DC}" destId="{B1108020-2AD9-413F-A64C-2DFBE290FD9F}" srcOrd="12" destOrd="0" parTransId="{FE682B7E-C2AC-40A6-A6D4-B5F75FD9E231}" sibTransId="{76DFAA0E-7D7E-445D-87F3-97DEE9879AC0}"/>
    <dgm:cxn modelId="{5D68A510-6430-4BBE-832C-E0DF3CC1A812}" type="presOf" srcId="{E74C2B40-9568-44DE-A902-59436D8287DC}" destId="{31E6275D-8F13-42AC-9A8F-4D0A69D6668C}" srcOrd="0" destOrd="0" presId="urn:microsoft.com/office/officeart/2005/8/layout/hList1"/>
    <dgm:cxn modelId="{61745A14-A15C-428A-BC63-DAAFE6D4AA7A}" type="presOf" srcId="{42C36D6F-B7E3-42D6-BAC5-870365997E67}" destId="{FEDA5514-A5AC-4AC0-98ED-B42812512BD0}" srcOrd="0" destOrd="10" presId="urn:microsoft.com/office/officeart/2005/8/layout/hList1"/>
    <dgm:cxn modelId="{5C9AA017-FACE-47E1-8DCE-690EA7602146}" type="presOf" srcId="{6CCC4A58-267E-4F8D-A5CA-7563B9D5158F}" destId="{6DB587EA-BAB2-4CA7-92F5-874181BFC9FE}" srcOrd="0" destOrd="0" presId="urn:microsoft.com/office/officeart/2005/8/layout/hList1"/>
    <dgm:cxn modelId="{A8E67E1B-E97F-42E6-9F14-5BFA6B9C06A1}" srcId="{5BEE50EF-2A1F-4BE8-92CC-E32090B7D305}" destId="{9F8559E9-8A8D-48AF-8995-8995CFA56DE7}" srcOrd="2" destOrd="0" parTransId="{00682D2D-02D9-402A-9201-FF9BB7D62958}" sibTransId="{4C62D9A3-2831-4F72-A942-C46F76D99437}"/>
    <dgm:cxn modelId="{C54CC026-C46D-4A9D-AAC6-D723EB8D21EB}" type="presOf" srcId="{5651CAB9-F6EF-4595-82FB-B7914B332191}" destId="{A5067B05-4368-491B-A871-1713817B9619}" srcOrd="0" destOrd="8" presId="urn:microsoft.com/office/officeart/2005/8/layout/hList1"/>
    <dgm:cxn modelId="{3F18B12A-44C1-43AA-AF97-DEAF64E33C4B}" type="presOf" srcId="{0D7782C4-23DA-4A8A-AF2A-FE293B7E848C}" destId="{FEDA5514-A5AC-4AC0-98ED-B42812512BD0}" srcOrd="0" destOrd="7" presId="urn:microsoft.com/office/officeart/2005/8/layout/hList1"/>
    <dgm:cxn modelId="{14EF4F31-74A1-48CE-8699-AA7A10745922}" srcId="{174A1E3C-E44F-4358-BE8C-DDD550B139FE}" destId="{A615880F-D3B9-4E79-96FD-0D7F943EFAD1}" srcOrd="6" destOrd="0" parTransId="{1CEDACA2-81F7-4967-A60D-5C71B73219BD}" sibTransId="{565C586F-CFC6-4152-A53A-4845C11CCE99}"/>
    <dgm:cxn modelId="{0096D731-33CE-4252-B975-830193E52130}" type="presOf" srcId="{328C6530-C42A-46ED-882B-6C28F887BBD0}" destId="{A5067B05-4368-491B-A871-1713817B9619}" srcOrd="0" destOrd="1" presId="urn:microsoft.com/office/officeart/2005/8/layout/hList1"/>
    <dgm:cxn modelId="{A6C38736-87DB-45E4-ACAC-83D63FA7D202}" type="presOf" srcId="{174A1E3C-E44F-4358-BE8C-DDD550B139FE}" destId="{4C5F7339-C6D6-4160-9C7A-5FD7B794054B}" srcOrd="0" destOrd="0" presId="urn:microsoft.com/office/officeart/2005/8/layout/hList1"/>
    <dgm:cxn modelId="{407AAB40-5B20-4F4E-A905-7DEE80785AB8}" srcId="{174A1E3C-E44F-4358-BE8C-DDD550B139FE}" destId="{6ACAC5A4-2DE6-4A64-841B-0175B008182A}" srcOrd="1" destOrd="0" parTransId="{5BD0AF80-15B9-4DD3-9517-5A80C3F96E87}" sibTransId="{5261F706-5D72-428B-9D55-9FD0A0D3A8ED}"/>
    <dgm:cxn modelId="{41DBDB5C-7E79-4943-B4E4-EED6DD2A5947}" type="presOf" srcId="{7B849E51-B1D2-4DBA-8DD4-70CA6FDCE16A}" destId="{A5067B05-4368-491B-A871-1713817B9619}" srcOrd="0" destOrd="2" presId="urn:microsoft.com/office/officeart/2005/8/layout/hList1"/>
    <dgm:cxn modelId="{4B60505E-1A2A-4C74-A9EE-16958B905A34}" type="presOf" srcId="{6ACAC5A4-2DE6-4A64-841B-0175B008182A}" destId="{FEDA5514-A5AC-4AC0-98ED-B42812512BD0}" srcOrd="0" destOrd="1" presId="urn:microsoft.com/office/officeart/2005/8/layout/hList1"/>
    <dgm:cxn modelId="{14A8E760-5EE3-42FE-99B2-1941064C617E}" srcId="{5BEE50EF-2A1F-4BE8-92CC-E32090B7D305}" destId="{92F05917-7312-45A6-A8DF-4C2A658BCB21}" srcOrd="1" destOrd="0" parTransId="{0BDB1672-8FB8-4AC4-A34A-55BFD5E493D4}" sibTransId="{3EB95175-02BF-4871-ACC1-CCE5C0E4E46A}"/>
    <dgm:cxn modelId="{3C3E6162-AE30-4171-BF37-E6B3BE0F4F53}" srcId="{E74C2B40-9568-44DE-A902-59436D8287DC}" destId="{C968D267-0945-48DB-BB0F-8D9C6B6077EE}" srcOrd="6" destOrd="0" parTransId="{B7F49A44-E44C-4F6D-B9F4-B7F1BFA26C42}" sibTransId="{F9DB491C-AF96-4269-9B26-D54767FDB0E7}"/>
    <dgm:cxn modelId="{D7FF4643-46A6-43C1-AFB9-2763AD5E1505}" type="presOf" srcId="{F1483DC8-DD6A-4C02-9073-8E89CC39708C}" destId="{A5067B05-4368-491B-A871-1713817B9619}" srcOrd="0" destOrd="9" presId="urn:microsoft.com/office/officeart/2005/8/layout/hList1"/>
    <dgm:cxn modelId="{BF0F8B43-796B-4F0D-86A0-AC03FC40C33E}" type="presOf" srcId="{697940C6-9DD8-4F8D-9DC4-54F6C698C493}" destId="{A5067B05-4368-491B-A871-1713817B9619}" srcOrd="0" destOrd="7" presId="urn:microsoft.com/office/officeart/2005/8/layout/hList1"/>
    <dgm:cxn modelId="{D1A5CC63-98F3-41D4-944E-865BFB445107}" srcId="{E74C2B40-9568-44DE-A902-59436D8287DC}" destId="{4C2CD762-1FB3-43CE-B81A-1216D3932D10}" srcOrd="5" destOrd="0" parTransId="{2B79E9CF-E2B4-4D02-B8A6-A0520A59AA20}" sibTransId="{B7C89D44-4DAA-4191-A655-D6F009ED62B9}"/>
    <dgm:cxn modelId="{E7DF4965-1977-45B9-8731-25954CD94CE2}" type="presOf" srcId="{2DE80015-F1E3-4448-B9FA-B534502E6133}" destId="{6DB587EA-BAB2-4CA7-92F5-874181BFC9FE}" srcOrd="0" destOrd="4" presId="urn:microsoft.com/office/officeart/2005/8/layout/hList1"/>
    <dgm:cxn modelId="{828A4F45-7A85-41BE-A60C-1842E600C5AC}" srcId="{E74C2B40-9568-44DE-A902-59436D8287DC}" destId="{F1483DC8-DD6A-4C02-9073-8E89CC39708C}" srcOrd="9" destOrd="0" parTransId="{AFAF6CED-FC2B-41DB-B872-6746B01CEA6F}" sibTransId="{82D8FEFC-FC7C-432B-AA0F-978ECF1E16E6}"/>
    <dgm:cxn modelId="{2835C146-F10E-4A6B-935F-B7C1DC4358B4}" type="presOf" srcId="{9F8559E9-8A8D-48AF-8995-8995CFA56DE7}" destId="{6DB587EA-BAB2-4CA7-92F5-874181BFC9FE}" srcOrd="0" destOrd="2" presId="urn:microsoft.com/office/officeart/2005/8/layout/hList1"/>
    <dgm:cxn modelId="{3B1BC367-452C-497F-A904-21FD04839723}" type="presOf" srcId="{70E8D92A-CA98-41D7-8D43-AA55A2727669}" destId="{A5067B05-4368-491B-A871-1713817B9619}" srcOrd="0" destOrd="10" presId="urn:microsoft.com/office/officeart/2005/8/layout/hList1"/>
    <dgm:cxn modelId="{79FD4449-58C6-4E62-9C0B-7F58A9D42787}" type="presOf" srcId="{4110B1E9-9A69-4121-94F8-71B63D8C9F09}" destId="{FEDA5514-A5AC-4AC0-98ED-B42812512BD0}" srcOrd="0" destOrd="2" presId="urn:microsoft.com/office/officeart/2005/8/layout/hList1"/>
    <dgm:cxn modelId="{C184C749-0BA9-43A1-AD59-912FEDD2BBD0}" type="presOf" srcId="{B2DD3DD4-4999-4E8A-A2EE-E985813C973A}" destId="{6DB587EA-BAB2-4CA7-92F5-874181BFC9FE}" srcOrd="0" destOrd="5" presId="urn:microsoft.com/office/officeart/2005/8/layout/hList1"/>
    <dgm:cxn modelId="{8EEA3E70-4E46-4988-9A75-2D708E85887D}" type="presOf" srcId="{AAAE533D-8B94-434C-9467-A622D9EB109F}" destId="{9CD005E6-6918-4E4B-B7D0-0412739AD5B0}" srcOrd="0" destOrd="0" presId="urn:microsoft.com/office/officeart/2005/8/layout/hList1"/>
    <dgm:cxn modelId="{44402952-8C96-4BEB-A670-55DFD81AD422}" type="presOf" srcId="{C1FF2189-16E6-446E-B9F6-DB264F951AA8}" destId="{6DB587EA-BAB2-4CA7-92F5-874181BFC9FE}" srcOrd="0" destOrd="6" presId="urn:microsoft.com/office/officeart/2005/8/layout/hList1"/>
    <dgm:cxn modelId="{BC359972-1AC6-41AC-8D83-087A7DE0831A}" type="presOf" srcId="{F5D3E36E-BEFA-4E46-9409-80C2FC8EF4CC}" destId="{FEDA5514-A5AC-4AC0-98ED-B42812512BD0}" srcOrd="0" destOrd="4" presId="urn:microsoft.com/office/officeart/2005/8/layout/hList1"/>
    <dgm:cxn modelId="{730ACF72-4E96-40A2-BF55-7C14BE8763FD}" srcId="{174A1E3C-E44F-4358-BE8C-DDD550B139FE}" destId="{4110B1E9-9A69-4121-94F8-71B63D8C9F09}" srcOrd="2" destOrd="0" parTransId="{7FF22378-215A-4CAD-A9F0-333E4FBB1F86}" sibTransId="{E198D5AF-B6D4-43D6-A5CB-5C1BB63C8709}"/>
    <dgm:cxn modelId="{0CBA1653-3E29-454D-B3C1-7089F58EEC6D}" type="presOf" srcId="{23A3E6E9-7A26-45C6-9817-13F9F9AAF322}" destId="{FEDA5514-A5AC-4AC0-98ED-B42812512BD0}" srcOrd="0" destOrd="9" presId="urn:microsoft.com/office/officeart/2005/8/layout/hList1"/>
    <dgm:cxn modelId="{DE46BB74-7540-48E6-A4AC-2AB9CF49F088}" srcId="{174A1E3C-E44F-4358-BE8C-DDD550B139FE}" destId="{42C36D6F-B7E3-42D6-BAC5-870365997E67}" srcOrd="10" destOrd="0" parTransId="{D24DEB94-2D4E-423B-8BA8-A1C7A016E585}" sibTransId="{4BABEE59-2388-4857-90D6-242D90E5083D}"/>
    <dgm:cxn modelId="{BB06D074-CE44-468B-9498-C6A6087FF2EA}" type="presOf" srcId="{C968D267-0945-48DB-BB0F-8D9C6B6077EE}" destId="{A5067B05-4368-491B-A871-1713817B9619}" srcOrd="0" destOrd="6" presId="urn:microsoft.com/office/officeart/2005/8/layout/hList1"/>
    <dgm:cxn modelId="{26017C55-F928-4847-801A-FB0CB3FCBF4E}" type="presOf" srcId="{905751CB-670B-4327-A6A1-5CAE432A6F7D}" destId="{A5067B05-4368-491B-A871-1713817B9619}" srcOrd="0" destOrd="3" presId="urn:microsoft.com/office/officeart/2005/8/layout/hList1"/>
    <dgm:cxn modelId="{1A792C56-8CD7-473C-A991-43368C717C90}" type="presOf" srcId="{C98539D0-11A0-4D40-BD22-5DA8863AF161}" destId="{FEDA5514-A5AC-4AC0-98ED-B42812512BD0}" srcOrd="0" destOrd="11" presId="urn:microsoft.com/office/officeart/2005/8/layout/hList1"/>
    <dgm:cxn modelId="{4C6C6A57-DEAB-40B6-A761-34309EF446CC}" srcId="{E74C2B40-9568-44DE-A902-59436D8287DC}" destId="{328C6530-C42A-46ED-882B-6C28F887BBD0}" srcOrd="1" destOrd="0" parTransId="{76A9C530-E4EA-4BBE-B2E6-CE4AE848927A}" sibTransId="{BE666C63-503A-4256-B3F1-825BD2767EA0}"/>
    <dgm:cxn modelId="{83079457-16BE-4CA8-9932-C05C9F5D0B8E}" type="presOf" srcId="{9B828C8E-F6AF-4B47-BC72-4CD6008271EB}" destId="{9CD005E6-6918-4E4B-B7D0-0412739AD5B0}" srcOrd="0" destOrd="2" presId="urn:microsoft.com/office/officeart/2005/8/layout/hList1"/>
    <dgm:cxn modelId="{4DD28579-693D-4420-B52B-78A6B457B6AB}" srcId="{5BEE50EF-2A1F-4BE8-92CC-E32090B7D305}" destId="{C43847C5-FAFE-4169-BEA6-98B848D1D7C9}" srcOrd="9" destOrd="0" parTransId="{3CFBE402-A349-46B2-844B-89F0CF821E78}" sibTransId="{8D74AEB3-C8B9-4FFC-B77C-9688B8B21713}"/>
    <dgm:cxn modelId="{B4C2FB7C-79AD-4A3B-BC56-D040D64A1D0B}" type="presOf" srcId="{BE75E67F-3157-4714-8ED0-B068CC63CE2C}" destId="{6DB587EA-BAB2-4CA7-92F5-874181BFC9FE}" srcOrd="0" destOrd="8" presId="urn:microsoft.com/office/officeart/2005/8/layout/hList1"/>
    <dgm:cxn modelId="{CEC3767D-6927-4E52-A69F-147A52A3D2A7}" type="presOf" srcId="{5225D03C-1FB1-46C2-AA8D-04F61C98FF2C}" destId="{A5067B05-4368-491B-A871-1713817B9619}" srcOrd="0" destOrd="0" presId="urn:microsoft.com/office/officeart/2005/8/layout/hList1"/>
    <dgm:cxn modelId="{D1A32181-DA10-42B2-9B49-F0A60428B0D3}" srcId="{E74C2B40-9568-44DE-A902-59436D8287DC}" destId="{67BAA38D-7219-4453-B47B-F45FB13309F7}" srcOrd="4" destOrd="0" parTransId="{9290A631-6AB3-4478-A7F5-45C59A3B5190}" sibTransId="{8142789B-75E3-494E-98BB-79E667245E2A}"/>
    <dgm:cxn modelId="{3CB02988-7B3D-41B5-BC9F-59D0DFE482D9}" srcId="{174A1E3C-E44F-4358-BE8C-DDD550B139FE}" destId="{34BA1EDB-EFD3-49E1-AF9F-8E2179521A32}" srcOrd="3" destOrd="0" parTransId="{FD149D46-402C-4285-86AE-EA27BC247E38}" sibTransId="{95A846EF-0451-4612-8059-19D9ABFECD2F}"/>
    <dgm:cxn modelId="{69D6CF88-B1A3-472F-A0D6-D5CFF199353D}" type="presOf" srcId="{3389DE20-42E1-44F0-9BB0-27A20A48D57E}" destId="{6DB587EA-BAB2-4CA7-92F5-874181BFC9FE}" srcOrd="0" destOrd="7" presId="urn:microsoft.com/office/officeart/2005/8/layout/hList1"/>
    <dgm:cxn modelId="{E0689A8C-4F6E-41D7-9C82-CA6FBC39EE42}" srcId="{E74C2B40-9568-44DE-A902-59436D8287DC}" destId="{7FAEFCA9-A035-4B32-B838-A08E82B5BDEE}" srcOrd="11" destOrd="0" parTransId="{DA9D3A79-5BB5-495C-AA97-2694866529B8}" sibTransId="{6DC8E382-F945-4723-BE98-9184881B8D7F}"/>
    <dgm:cxn modelId="{FA8D988E-AB29-44AB-97D8-6A8323D03491}" type="presOf" srcId="{5BEE50EF-2A1F-4BE8-92CC-E32090B7D305}" destId="{0DA3D16F-3E13-4314-9781-BE0AC5B7AC1E}" srcOrd="0" destOrd="0" presId="urn:microsoft.com/office/officeart/2005/8/layout/hList1"/>
    <dgm:cxn modelId="{2053638F-7720-425E-A706-D7364055FA58}" srcId="{B664FF2A-FB73-4968-84FF-18EB0678F27D}" destId="{5BEE50EF-2A1F-4BE8-92CC-E32090B7D305}" srcOrd="3" destOrd="0" parTransId="{CECEBEB6-4D5C-4682-86B0-BC3B178D7DD6}" sibTransId="{92D1F88C-A5AF-4101-AF09-78281ED1FA91}"/>
    <dgm:cxn modelId="{228AFF90-F5A5-471A-A457-11889C42D7F7}" srcId="{B664FF2A-FB73-4968-84FF-18EB0678F27D}" destId="{E74C2B40-9568-44DE-A902-59436D8287DC}" srcOrd="2" destOrd="0" parTransId="{58FC4B21-98F5-41FC-B67F-3B729AA0E3F8}" sibTransId="{5570532A-31F6-43D5-80B7-6375AAFB3AC1}"/>
    <dgm:cxn modelId="{B8F58294-A15B-451E-980F-6C796AB9DA8F}" type="presOf" srcId="{B5761AFB-B349-4C1E-A852-227E327F2C75}" destId="{6DB587EA-BAB2-4CA7-92F5-874181BFC9FE}" srcOrd="0" destOrd="3" presId="urn:microsoft.com/office/officeart/2005/8/layout/hList1"/>
    <dgm:cxn modelId="{3576759D-5C9A-41AA-9EA2-AFC4F8BAF0A5}" srcId="{3E93DD7E-7FE6-4306-AEFE-15F867384A10}" destId="{AAAE533D-8B94-434C-9467-A622D9EB109F}" srcOrd="0" destOrd="0" parTransId="{027C178D-06CE-4B6B-B025-D6AFFF7F17C1}" sibTransId="{3D390923-AC46-4D93-A8ED-0A71FA140897}"/>
    <dgm:cxn modelId="{9A23EC9D-8FDE-4FBD-AF1A-EB265075A48D}" srcId="{174A1E3C-E44F-4358-BE8C-DDD550B139FE}" destId="{23A3E6E9-7A26-45C6-9817-13F9F9AAF322}" srcOrd="9" destOrd="0" parTransId="{89C3E5F3-979D-4046-B879-DE6079633F3E}" sibTransId="{6B07282F-F005-4DC8-9ADC-D1F2377A2E3D}"/>
    <dgm:cxn modelId="{A79CBC9F-CE56-49C4-B3EB-B8478D3A0A58}" srcId="{174A1E3C-E44F-4358-BE8C-DDD550B139FE}" destId="{A45A8F93-0F68-4395-8F5F-80CBA9B18CDE}" srcOrd="0" destOrd="0" parTransId="{F8CA354C-1E62-485A-9E6F-4DB6D15FAAF1}" sibTransId="{CCAFDB5B-721D-440B-B3CB-D4F31ACDB3F1}"/>
    <dgm:cxn modelId="{087069A4-BD73-4B91-BA91-9980538AF8BE}" srcId="{5BEE50EF-2A1F-4BE8-92CC-E32090B7D305}" destId="{2DE80015-F1E3-4448-B9FA-B534502E6133}" srcOrd="4" destOrd="0" parTransId="{A0611B5A-3D92-48BA-A232-B6B844954A71}" sibTransId="{301D21C5-B228-4340-8CAD-D5AA514F8466}"/>
    <dgm:cxn modelId="{A29E22A8-B941-41E8-B2AD-3B3AEA19C78E}" srcId="{E74C2B40-9568-44DE-A902-59436D8287DC}" destId="{5225D03C-1FB1-46C2-AA8D-04F61C98FF2C}" srcOrd="0" destOrd="0" parTransId="{0C68B735-6E28-4393-845F-2095E1D66C44}" sibTransId="{2C14D3EF-145C-4B74-8788-85F0142BC7E3}"/>
    <dgm:cxn modelId="{B52866A9-D8E8-4034-834B-CF97FC276F61}" type="presOf" srcId="{C43847C5-FAFE-4169-BEA6-98B848D1D7C9}" destId="{6DB587EA-BAB2-4CA7-92F5-874181BFC9FE}" srcOrd="0" destOrd="9" presId="urn:microsoft.com/office/officeart/2005/8/layout/hList1"/>
    <dgm:cxn modelId="{B15971AF-68E8-42A2-ADD1-7F2957F0CBAC}" type="presOf" srcId="{B1108020-2AD9-413F-A64C-2DFBE290FD9F}" destId="{A5067B05-4368-491B-A871-1713817B9619}" srcOrd="0" destOrd="12" presId="urn:microsoft.com/office/officeart/2005/8/layout/hList1"/>
    <dgm:cxn modelId="{24AC7BB0-D2F6-4A03-B6CE-D154F3446DB2}" srcId="{174A1E3C-E44F-4358-BE8C-DDD550B139FE}" destId="{C53F55FA-C597-47F8-8CB6-3F0BD8C4DB40}" srcOrd="5" destOrd="0" parTransId="{D2871556-754D-493E-BBE4-013E3CF44AFA}" sibTransId="{54E65694-055D-4A8B-B7E6-555962EF0051}"/>
    <dgm:cxn modelId="{27B9C0B1-38B5-45D3-B58F-A2FA47096669}" type="presOf" srcId="{A45A8F93-0F68-4395-8F5F-80CBA9B18CDE}" destId="{FEDA5514-A5AC-4AC0-98ED-B42812512BD0}" srcOrd="0" destOrd="0" presId="urn:microsoft.com/office/officeart/2005/8/layout/hList1"/>
    <dgm:cxn modelId="{59C116BB-0B66-430B-A087-627DF47D8504}" srcId="{5BEE50EF-2A1F-4BE8-92CC-E32090B7D305}" destId="{BE75E67F-3157-4714-8ED0-B068CC63CE2C}" srcOrd="8" destOrd="0" parTransId="{11C5C508-F4A3-40B2-92A2-9A8494DD26E6}" sibTransId="{702C2246-3907-4E17-8766-C05E924D9F7F}"/>
    <dgm:cxn modelId="{0EBFB7BB-C068-4CB1-9027-DDC853C12653}" srcId="{E74C2B40-9568-44DE-A902-59436D8287DC}" destId="{7B849E51-B1D2-4DBA-8DD4-70CA6FDCE16A}" srcOrd="2" destOrd="0" parTransId="{8772B313-9144-431A-B65E-2B14820999B8}" sibTransId="{05582820-8B38-46C8-90A8-7E092CAFC534}"/>
    <dgm:cxn modelId="{DB0325C2-DF19-4975-B340-9B7FB3D9E4B8}" srcId="{5BEE50EF-2A1F-4BE8-92CC-E32090B7D305}" destId="{3C9CEB65-3FE7-49F5-9838-4B11CE1DF188}" srcOrd="10" destOrd="0" parTransId="{1433FD9B-4C91-4D19-A465-C344ADD8E7E4}" sibTransId="{165B98FC-ED34-41CC-82DF-544C5140EB7D}"/>
    <dgm:cxn modelId="{7FA1C9C2-1F17-4C12-B6B4-4B7400B3C1F5}" type="presOf" srcId="{B664FF2A-FB73-4968-84FF-18EB0678F27D}" destId="{A2C42ECA-6829-4D1B-82AD-FD5850331C29}" srcOrd="0" destOrd="0" presId="urn:microsoft.com/office/officeart/2005/8/layout/hList1"/>
    <dgm:cxn modelId="{C215F0C4-55C9-40B7-A039-EB448BC22270}" srcId="{B664FF2A-FB73-4968-84FF-18EB0678F27D}" destId="{3E93DD7E-7FE6-4306-AEFE-15F867384A10}" srcOrd="0" destOrd="0" parTransId="{3127D3CB-8ABD-472E-8585-F4409739D65B}" sibTransId="{FB97F029-DE52-41AF-8D1A-C3E6DE4EFF34}"/>
    <dgm:cxn modelId="{95B297C9-1196-4423-973F-C47839B80273}" srcId="{3E93DD7E-7FE6-4306-AEFE-15F867384A10}" destId="{9B828C8E-F6AF-4B47-BC72-4CD6008271EB}" srcOrd="2" destOrd="0" parTransId="{72CDA77A-196D-4D0F-9286-0F144CAE17C2}" sibTransId="{6668C6BF-D09F-4592-B2D6-8735CCF17D96}"/>
    <dgm:cxn modelId="{88C40BCB-C78F-419A-ABB4-2AFE59652671}" srcId="{E74C2B40-9568-44DE-A902-59436D8287DC}" destId="{70E8D92A-CA98-41D7-8D43-AA55A2727669}" srcOrd="10" destOrd="0" parTransId="{79A568D0-123D-4EA8-82CC-2D577DA39E07}" sibTransId="{30B739BF-C16C-47AA-A762-BE1F419EC178}"/>
    <dgm:cxn modelId="{CEDC31CD-ABE3-4D5F-A250-E6DA034E5CA6}" type="presOf" srcId="{A615880F-D3B9-4E79-96FD-0D7F943EFAD1}" destId="{FEDA5514-A5AC-4AC0-98ED-B42812512BD0}" srcOrd="0" destOrd="6" presId="urn:microsoft.com/office/officeart/2005/8/layout/hList1"/>
    <dgm:cxn modelId="{78A139D5-844D-4AB5-B5B1-715BB78E6FFB}" srcId="{5BEE50EF-2A1F-4BE8-92CC-E32090B7D305}" destId="{6CCC4A58-267E-4F8D-A5CA-7563B9D5158F}" srcOrd="0" destOrd="0" parTransId="{44692B58-E95C-41E9-97EC-E7B609524FB3}" sibTransId="{F30FBC18-444B-4300-8432-52E396FA5483}"/>
    <dgm:cxn modelId="{9B3264D7-0E6D-4394-96B3-7CA9A74375E5}" type="presOf" srcId="{67BAA38D-7219-4453-B47B-F45FB13309F7}" destId="{A5067B05-4368-491B-A871-1713817B9619}" srcOrd="0" destOrd="4" presId="urn:microsoft.com/office/officeart/2005/8/layout/hList1"/>
    <dgm:cxn modelId="{2DD8CADF-6A33-44F9-AA65-30368C9E20C7}" type="presOf" srcId="{34BA1EDB-EFD3-49E1-AF9F-8E2179521A32}" destId="{FEDA5514-A5AC-4AC0-98ED-B42812512BD0}" srcOrd="0" destOrd="3" presId="urn:microsoft.com/office/officeart/2005/8/layout/hList1"/>
    <dgm:cxn modelId="{680609E0-B4D0-4DA3-A52B-18D2C0452E57}" type="presOf" srcId="{3C9CEB65-3FE7-49F5-9838-4B11CE1DF188}" destId="{6DB587EA-BAB2-4CA7-92F5-874181BFC9FE}" srcOrd="0" destOrd="10" presId="urn:microsoft.com/office/officeart/2005/8/layout/hList1"/>
    <dgm:cxn modelId="{CAC375E2-D98A-4B29-8E20-F2AE8959C967}" type="presOf" srcId="{C53F55FA-C597-47F8-8CB6-3F0BD8C4DB40}" destId="{FEDA5514-A5AC-4AC0-98ED-B42812512BD0}" srcOrd="0" destOrd="5" presId="urn:microsoft.com/office/officeart/2005/8/layout/hList1"/>
    <dgm:cxn modelId="{E4F054E3-4EF8-47F9-ABC7-65B57C1D4AB6}" type="presOf" srcId="{75700B89-C280-475B-B67D-31A7D3F42A81}" destId="{FEDA5514-A5AC-4AC0-98ED-B42812512BD0}" srcOrd="0" destOrd="8" presId="urn:microsoft.com/office/officeart/2005/8/layout/hList1"/>
    <dgm:cxn modelId="{1B3C36E5-E586-4D82-92F9-62E427305BF3}" srcId="{5BEE50EF-2A1F-4BE8-92CC-E32090B7D305}" destId="{B2DD3DD4-4999-4E8A-A2EE-E985813C973A}" srcOrd="5" destOrd="0" parTransId="{D258C4D7-96BD-4788-88DE-9701FC7F0FAA}" sibTransId="{EB5C5078-E738-4F42-BCA9-F29736C3A669}"/>
    <dgm:cxn modelId="{5D749EE6-1C9D-4D25-9E67-AED220864400}" type="presOf" srcId="{92F05917-7312-45A6-A8DF-4C2A658BCB21}" destId="{6DB587EA-BAB2-4CA7-92F5-874181BFC9FE}" srcOrd="0" destOrd="1" presId="urn:microsoft.com/office/officeart/2005/8/layout/hList1"/>
    <dgm:cxn modelId="{EB6EB3E7-8637-4AB5-8254-155B8BE93182}" type="presOf" srcId="{4C2CD762-1FB3-43CE-B81A-1216D3932D10}" destId="{A5067B05-4368-491B-A871-1713817B9619}" srcOrd="0" destOrd="5" presId="urn:microsoft.com/office/officeart/2005/8/layout/hList1"/>
    <dgm:cxn modelId="{3FC25BE8-FAA8-43CD-B7AF-DE4AE8D756C9}" type="presOf" srcId="{3E93DD7E-7FE6-4306-AEFE-15F867384A10}" destId="{08657793-FE00-445C-A3FB-B6D2BB24A797}" srcOrd="0" destOrd="0" presId="urn:microsoft.com/office/officeart/2005/8/layout/hList1"/>
    <dgm:cxn modelId="{B0BAB4E8-F5D7-4BA0-ACE9-F4C279E39BCF}" srcId="{174A1E3C-E44F-4358-BE8C-DDD550B139FE}" destId="{0D7782C4-23DA-4A8A-AF2A-FE293B7E848C}" srcOrd="7" destOrd="0" parTransId="{2FB1695E-22FB-4CC8-B616-A35C7928867D}" sibTransId="{28243EE4-C97E-4345-880F-038611FE964E}"/>
    <dgm:cxn modelId="{55F86EE9-2E43-4100-82D2-89A3127CA5AB}" srcId="{5BEE50EF-2A1F-4BE8-92CC-E32090B7D305}" destId="{B5761AFB-B349-4C1E-A852-227E327F2C75}" srcOrd="3" destOrd="0" parTransId="{08F0EC0C-8544-49C2-A8AF-DBC24682FD80}" sibTransId="{E71D3CBD-0AFC-43ED-ABB1-0C948B3E53A8}"/>
    <dgm:cxn modelId="{24DEDAEA-F072-4FCD-8647-8E7AAF8A32BC}" type="presOf" srcId="{7FAEFCA9-A035-4B32-B838-A08E82B5BDEE}" destId="{A5067B05-4368-491B-A871-1713817B9619}" srcOrd="0" destOrd="11" presId="urn:microsoft.com/office/officeart/2005/8/layout/hList1"/>
    <dgm:cxn modelId="{7E221EF1-87BA-42DB-9CC6-F3CEF3B458D2}" srcId="{3E93DD7E-7FE6-4306-AEFE-15F867384A10}" destId="{51C0FAF1-9957-44FF-9654-7841497A072C}" srcOrd="1" destOrd="0" parTransId="{87E39A73-D945-4D90-9CA1-276863D0E25C}" sibTransId="{C040B050-2873-4D9E-85EC-5DDCC92B8AA8}"/>
    <dgm:cxn modelId="{4783B5F2-3A02-4EB4-B798-B785AEE7F035}" srcId="{E74C2B40-9568-44DE-A902-59436D8287DC}" destId="{905751CB-670B-4327-A6A1-5CAE432A6F7D}" srcOrd="3" destOrd="0" parTransId="{067BFB75-9B6E-41F8-9173-25D5B2E00C39}" sibTransId="{D6A8870D-611B-4218-9B45-27D6769F62E0}"/>
    <dgm:cxn modelId="{80EA3AF6-B699-47C8-87D1-D301B0278739}" srcId="{174A1E3C-E44F-4358-BE8C-DDD550B139FE}" destId="{C98539D0-11A0-4D40-BD22-5DA8863AF161}" srcOrd="11" destOrd="0" parTransId="{C72618B1-F4B8-4C31-ADB8-BEF7F3024175}" sibTransId="{66A5042A-03AA-4860-8FC5-521C4DFDF287}"/>
    <dgm:cxn modelId="{1FC452FC-3D9B-4856-AF13-FEAB39A6E9EE}" srcId="{E74C2B40-9568-44DE-A902-59436D8287DC}" destId="{5651CAB9-F6EF-4595-82FB-B7914B332191}" srcOrd="8" destOrd="0" parTransId="{FD14870E-372C-4768-BF2C-3899382C9F32}" sibTransId="{EF1566CA-6B98-4631-865E-CFC976666505}"/>
    <dgm:cxn modelId="{04DD2DFE-9429-4DA2-9C64-170E0DB92262}" srcId="{174A1E3C-E44F-4358-BE8C-DDD550B139FE}" destId="{75700B89-C280-475B-B67D-31A7D3F42A81}" srcOrd="8" destOrd="0" parTransId="{49C76730-4393-4188-B820-4835695278BA}" sibTransId="{7261DFBE-FFC4-489B-AE9F-C2ED7488B684}"/>
    <dgm:cxn modelId="{BC91A7C7-DC93-4EF8-81A2-EF7C0AC8F6A6}" type="presParOf" srcId="{A2C42ECA-6829-4D1B-82AD-FD5850331C29}" destId="{6B8E5335-663B-40A5-BD6A-7C8E20A73419}" srcOrd="0" destOrd="0" presId="urn:microsoft.com/office/officeart/2005/8/layout/hList1"/>
    <dgm:cxn modelId="{8CEC59AA-A747-4A0A-BAF6-6C0E858ED416}" type="presParOf" srcId="{6B8E5335-663B-40A5-BD6A-7C8E20A73419}" destId="{08657793-FE00-445C-A3FB-B6D2BB24A797}" srcOrd="0" destOrd="0" presId="urn:microsoft.com/office/officeart/2005/8/layout/hList1"/>
    <dgm:cxn modelId="{49508407-802E-456D-913D-22459C9D80D8}" type="presParOf" srcId="{6B8E5335-663B-40A5-BD6A-7C8E20A73419}" destId="{9CD005E6-6918-4E4B-B7D0-0412739AD5B0}" srcOrd="1" destOrd="0" presId="urn:microsoft.com/office/officeart/2005/8/layout/hList1"/>
    <dgm:cxn modelId="{F9C675D0-63A0-482C-8F58-475F59EBE6E5}" type="presParOf" srcId="{A2C42ECA-6829-4D1B-82AD-FD5850331C29}" destId="{1A42FD55-4B09-471C-A50B-2B50CD8FAD47}" srcOrd="1" destOrd="0" presId="urn:microsoft.com/office/officeart/2005/8/layout/hList1"/>
    <dgm:cxn modelId="{00AF8D01-D780-4BB3-AE3D-92BA3E4A3EE3}" type="presParOf" srcId="{A2C42ECA-6829-4D1B-82AD-FD5850331C29}" destId="{86804421-3CDD-4C58-A521-EA448EB2F529}" srcOrd="2" destOrd="0" presId="urn:microsoft.com/office/officeart/2005/8/layout/hList1"/>
    <dgm:cxn modelId="{17982B31-576B-4320-99FA-99A53539BBBB}" type="presParOf" srcId="{86804421-3CDD-4C58-A521-EA448EB2F529}" destId="{4C5F7339-C6D6-4160-9C7A-5FD7B794054B}" srcOrd="0" destOrd="0" presId="urn:microsoft.com/office/officeart/2005/8/layout/hList1"/>
    <dgm:cxn modelId="{07F7CA2B-ABE1-4175-9A11-535196355F10}" type="presParOf" srcId="{86804421-3CDD-4C58-A521-EA448EB2F529}" destId="{FEDA5514-A5AC-4AC0-98ED-B42812512BD0}" srcOrd="1" destOrd="0" presId="urn:microsoft.com/office/officeart/2005/8/layout/hList1"/>
    <dgm:cxn modelId="{3E78A495-F03F-4280-AF3E-3F4BD5715222}" type="presParOf" srcId="{A2C42ECA-6829-4D1B-82AD-FD5850331C29}" destId="{AC970064-4B7D-4999-ACD7-8870FDCD5ED0}" srcOrd="3" destOrd="0" presId="urn:microsoft.com/office/officeart/2005/8/layout/hList1"/>
    <dgm:cxn modelId="{AFFF9FD7-7E1E-4F1E-99B4-46398D6A69F3}" type="presParOf" srcId="{A2C42ECA-6829-4D1B-82AD-FD5850331C29}" destId="{2B838A9A-0928-45BB-B700-ABF8545D0DFE}" srcOrd="4" destOrd="0" presId="urn:microsoft.com/office/officeart/2005/8/layout/hList1"/>
    <dgm:cxn modelId="{D4D0339B-610E-4D34-849B-01FF36980D04}" type="presParOf" srcId="{2B838A9A-0928-45BB-B700-ABF8545D0DFE}" destId="{31E6275D-8F13-42AC-9A8F-4D0A69D6668C}" srcOrd="0" destOrd="0" presId="urn:microsoft.com/office/officeart/2005/8/layout/hList1"/>
    <dgm:cxn modelId="{A70AC33F-BC4B-4A82-97E8-82B57F06DECB}" type="presParOf" srcId="{2B838A9A-0928-45BB-B700-ABF8545D0DFE}" destId="{A5067B05-4368-491B-A871-1713817B9619}" srcOrd="1" destOrd="0" presId="urn:microsoft.com/office/officeart/2005/8/layout/hList1"/>
    <dgm:cxn modelId="{08CB194B-38F8-47F1-BA69-0EB0F74DAF6F}" type="presParOf" srcId="{A2C42ECA-6829-4D1B-82AD-FD5850331C29}" destId="{4B45572C-EF0F-4E91-B008-AB0EE4195C5C}" srcOrd="5" destOrd="0" presId="urn:microsoft.com/office/officeart/2005/8/layout/hList1"/>
    <dgm:cxn modelId="{AE30F1A8-13E1-4464-96F6-D9E87D2BDBC8}" type="presParOf" srcId="{A2C42ECA-6829-4D1B-82AD-FD5850331C29}" destId="{8248081E-D93E-46E6-BD0A-3C0FAB1608E8}" srcOrd="6" destOrd="0" presId="urn:microsoft.com/office/officeart/2005/8/layout/hList1"/>
    <dgm:cxn modelId="{0E0B71FB-5E16-436B-A0C3-7CA642471FA7}" type="presParOf" srcId="{8248081E-D93E-46E6-BD0A-3C0FAB1608E8}" destId="{0DA3D16F-3E13-4314-9781-BE0AC5B7AC1E}" srcOrd="0" destOrd="0" presId="urn:microsoft.com/office/officeart/2005/8/layout/hList1"/>
    <dgm:cxn modelId="{9B0DCA5C-198A-42FC-9524-D17A6E2AA7E6}" type="presParOf" srcId="{8248081E-D93E-46E6-BD0A-3C0FAB1608E8}" destId="{6DB587EA-BAB2-4CA7-92F5-874181BFC9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57793-FE00-445C-A3FB-B6D2BB24A797}">
      <dsp:nvSpPr>
        <dsp:cNvPr id="0" name=""/>
        <dsp:cNvSpPr/>
      </dsp:nvSpPr>
      <dsp:spPr>
        <a:xfrm>
          <a:off x="2981" y="99134"/>
          <a:ext cx="1792674" cy="7170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latin typeface="Arial Narrow" pitchFamily="34" charset="0"/>
            </a:rPr>
            <a:t>Мала академія наук</a:t>
          </a:r>
          <a:r>
            <a:rPr lang="de-DE" sz="1400" b="1" kern="1200" dirty="0">
              <a:latin typeface="Arial Narrow" pitchFamily="34" charset="0"/>
            </a:rPr>
            <a:t>:</a:t>
          </a:r>
          <a:endParaRPr lang="uk-UA" sz="1400" b="1" kern="1200" dirty="0">
            <a:latin typeface="Arial Narrow" pitchFamily="34" charset="0"/>
          </a:endParaRPr>
        </a:p>
      </dsp:txBody>
      <dsp:txXfrm>
        <a:off x="2981" y="99134"/>
        <a:ext cx="1792674" cy="717069"/>
      </dsp:txXfrm>
    </dsp:sp>
    <dsp:sp modelId="{9CD005E6-6918-4E4B-B7D0-0412739AD5B0}">
      <dsp:nvSpPr>
        <dsp:cNvPr id="0" name=""/>
        <dsp:cNvSpPr/>
      </dsp:nvSpPr>
      <dsp:spPr>
        <a:xfrm>
          <a:off x="2981" y="816204"/>
          <a:ext cx="1792674" cy="4728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400" b="1" kern="1200" dirty="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Беркита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Юлія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,        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клас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7, 2017, </a:t>
          </a:r>
          <a:r>
            <a:rPr lang="de-DE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I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місце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(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Наукова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робота «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Німецькі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поселення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в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Тернопільській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області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»)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Петрик Олег,         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клас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11, 2017, </a:t>
          </a:r>
          <a:r>
            <a:rPr lang="de-DE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III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місце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(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Наукова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робота «Свято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Миколая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,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Різдво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і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Новий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рік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 в </a:t>
          </a:r>
          <a:r>
            <a:rPr lang="ru-RU" sz="1200" kern="1200" dirty="0" err="1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Німеччині</a:t>
          </a:r>
          <a:r>
            <a:rPr lang="ru-RU" sz="1200" kern="1200" dirty="0">
              <a:latin typeface="Times New Roman" panose="02020603050405020304" pitchFamily="18" charset="0"/>
              <a:ea typeface="Yu Gothic UI Semibold" panose="020B0700000000000000" pitchFamily="34" charset="-128"/>
              <a:cs typeface="Times New Roman" panose="02020603050405020304" pitchFamily="18" charset="0"/>
            </a:rPr>
            <a:t>»)    </a:t>
          </a:r>
        </a:p>
      </dsp:txBody>
      <dsp:txXfrm>
        <a:off x="2981" y="816204"/>
        <a:ext cx="1792674" cy="4728262"/>
      </dsp:txXfrm>
    </dsp:sp>
    <dsp:sp modelId="{4C5F7339-C6D6-4160-9C7A-5FD7B794054B}">
      <dsp:nvSpPr>
        <dsp:cNvPr id="0" name=""/>
        <dsp:cNvSpPr/>
      </dsp:nvSpPr>
      <dsp:spPr>
        <a:xfrm>
          <a:off x="2046630" y="99134"/>
          <a:ext cx="1792674" cy="7170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 err="1">
              <a:latin typeface="Arial Narrow" pitchFamily="34" charset="0"/>
            </a:rPr>
            <a:t>Мовні</a:t>
          </a:r>
          <a:r>
            <a:rPr lang="uk-UA" sz="1600" b="1" kern="1200" dirty="0">
              <a:latin typeface="Arial Narrow" pitchFamily="34" charset="0"/>
            </a:rPr>
            <a:t> курси в Німеччині</a:t>
          </a:r>
          <a:r>
            <a:rPr lang="de-DE" sz="1600" b="1" kern="1200" dirty="0">
              <a:latin typeface="Arial Narrow" pitchFamily="34" charset="0"/>
            </a:rPr>
            <a:t>:</a:t>
          </a:r>
          <a:endParaRPr lang="uk-UA" sz="1600" b="1" kern="1200" dirty="0">
            <a:latin typeface="Arial Narrow" pitchFamily="34" charset="0"/>
          </a:endParaRPr>
        </a:p>
      </dsp:txBody>
      <dsp:txXfrm>
        <a:off x="2046630" y="99134"/>
        <a:ext cx="1792674" cy="717069"/>
      </dsp:txXfrm>
    </dsp:sp>
    <dsp:sp modelId="{FEDA5514-A5AC-4AC0-98ED-B42812512BD0}">
      <dsp:nvSpPr>
        <dsp:cNvPr id="0" name=""/>
        <dsp:cNvSpPr/>
      </dsp:nvSpPr>
      <dsp:spPr>
        <a:xfrm>
          <a:off x="2046630" y="816204"/>
          <a:ext cx="1792674" cy="4728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200" b="1" kern="1200" dirty="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Стандрет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Анастасія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Берлін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Скальський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Тарас – Санкт Петер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Ордінг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2009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Макаревич Максим –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Швебіш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Халь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Шевчук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Наталія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Швебіш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Халь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2010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Синоруб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Марта –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Зонненберг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cs typeface="Times New Roman" panose="02020603050405020304" pitchFamily="18" charset="0"/>
            </a:rPr>
            <a:t>Булига Назар – Зонненберг, 2011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Лисак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Яна –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Білєфельд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Лозін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Богдан -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Білєфельд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Петрик Олег – Франкфурт на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Баляк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Людмила – Франкфурт на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2017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Франкфурт на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Майні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2018</a:t>
          </a:r>
        </a:p>
      </dsp:txBody>
      <dsp:txXfrm>
        <a:off x="2046630" y="816204"/>
        <a:ext cx="1792674" cy="4728262"/>
      </dsp:txXfrm>
    </dsp:sp>
    <dsp:sp modelId="{31E6275D-8F13-42AC-9A8F-4D0A69D6668C}">
      <dsp:nvSpPr>
        <dsp:cNvPr id="0" name=""/>
        <dsp:cNvSpPr/>
      </dsp:nvSpPr>
      <dsp:spPr>
        <a:xfrm>
          <a:off x="4090280" y="99134"/>
          <a:ext cx="1792674" cy="7170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>
              <a:latin typeface="Arial Narrow" pitchFamily="34" charset="0"/>
            </a:rPr>
            <a:t>Участь в олімпіаді з німецької мови</a:t>
          </a:r>
          <a:r>
            <a:rPr lang="de-DE" sz="1500" b="1" kern="1200" dirty="0">
              <a:latin typeface="Arial Narrow" pitchFamily="34" charset="0"/>
            </a:rPr>
            <a:t>:</a:t>
          </a:r>
          <a:endParaRPr lang="uk-UA" sz="1500" b="1" kern="1200" dirty="0">
            <a:latin typeface="Arial Narrow" pitchFamily="34" charset="0"/>
          </a:endParaRPr>
        </a:p>
      </dsp:txBody>
      <dsp:txXfrm>
        <a:off x="4090280" y="99134"/>
        <a:ext cx="1792674" cy="717069"/>
      </dsp:txXfrm>
    </dsp:sp>
    <dsp:sp modelId="{A5067B05-4368-491B-A871-1713817B9619}">
      <dsp:nvSpPr>
        <dsp:cNvPr id="0" name=""/>
        <dsp:cNvSpPr/>
      </dsp:nvSpPr>
      <dsp:spPr>
        <a:xfrm>
          <a:off x="4090280" y="816204"/>
          <a:ext cx="1792674" cy="4728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600" b="1" kern="1200" dirty="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2017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Мудрик Ольга,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7 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Мудрик Ольга,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 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Доценко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Вікторія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endParaRPr lang="ru-RU" sz="1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Гордійчук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Юлія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III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Стельмах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Надія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клас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9 – 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місце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de-DE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III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етап</a:t>
          </a:r>
          <a:r>
            <a:rPr lang="ru-RU" sz="12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sp:txBody>
      <dsp:txXfrm>
        <a:off x="4090280" y="816204"/>
        <a:ext cx="1792674" cy="4728262"/>
      </dsp:txXfrm>
    </dsp:sp>
    <dsp:sp modelId="{0DA3D16F-3E13-4314-9781-BE0AC5B7AC1E}">
      <dsp:nvSpPr>
        <dsp:cNvPr id="0" name=""/>
        <dsp:cNvSpPr/>
      </dsp:nvSpPr>
      <dsp:spPr>
        <a:xfrm>
          <a:off x="6133929" y="99134"/>
          <a:ext cx="1792674" cy="7170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Arial Narrow" pitchFamily="34" charset="0"/>
            </a:rPr>
            <a:t>Літні школи</a:t>
          </a:r>
          <a:r>
            <a:rPr lang="de-DE" sz="1600" b="1" kern="1200" dirty="0">
              <a:latin typeface="Arial Narrow" pitchFamily="34" charset="0"/>
            </a:rPr>
            <a:t>:</a:t>
          </a:r>
          <a:endParaRPr lang="uk-UA" sz="1600" b="1" kern="1200" dirty="0">
            <a:latin typeface="Arial Narrow" pitchFamily="34" charset="0"/>
          </a:endParaRPr>
        </a:p>
      </dsp:txBody>
      <dsp:txXfrm>
        <a:off x="6133929" y="99134"/>
        <a:ext cx="1792674" cy="717069"/>
      </dsp:txXfrm>
    </dsp:sp>
    <dsp:sp modelId="{6DB587EA-BAB2-4CA7-92F5-874181BFC9FE}">
      <dsp:nvSpPr>
        <dsp:cNvPr id="0" name=""/>
        <dsp:cNvSpPr/>
      </dsp:nvSpPr>
      <dsp:spPr>
        <a:xfrm>
          <a:off x="6133929" y="816204"/>
          <a:ext cx="1792674" cy="47282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1600" b="1" kern="1200" dirty="0">
            <a:latin typeface="Arial Narrow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/>
            <a:t>Дивоняк</a:t>
          </a:r>
          <a:r>
            <a:rPr lang="ru-RU" sz="1200" b="0" kern="1200" dirty="0"/>
            <a:t> </a:t>
          </a:r>
          <a:r>
            <a:rPr lang="ru-RU" sz="1200" b="0" kern="1200" dirty="0" err="1"/>
            <a:t>Анастасія</a:t>
          </a:r>
          <a:r>
            <a:rPr lang="ru-RU" sz="1200" b="0" kern="1200" dirty="0"/>
            <a:t> </a:t>
          </a:r>
          <a:r>
            <a:rPr lang="uk-UA" sz="1200" b="0" kern="1200" dirty="0"/>
            <a:t>– Польща, 2012</a:t>
          </a:r>
          <a:endParaRPr lang="ru-RU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/>
            <a:t>Хавщ</a:t>
          </a:r>
          <a:r>
            <a:rPr lang="ru-RU" sz="1200" b="0" kern="1200" dirty="0"/>
            <a:t> Христина - </a:t>
          </a:r>
          <a:r>
            <a:rPr lang="ru-RU" sz="1200" b="0" kern="1200" dirty="0" err="1"/>
            <a:t>Польща</a:t>
          </a:r>
          <a:r>
            <a:rPr lang="ru-RU" sz="1200" b="0" kern="1200" dirty="0"/>
            <a:t>, 2012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/>
            <a:t>Камінська</a:t>
          </a:r>
          <a:r>
            <a:rPr lang="ru-RU" sz="1200" b="0" kern="1200" dirty="0"/>
            <a:t> </a:t>
          </a:r>
          <a:r>
            <a:rPr lang="ru-RU" sz="1200" b="0" kern="1200" dirty="0" err="1"/>
            <a:t>Вікторія</a:t>
          </a:r>
          <a:r>
            <a:rPr lang="ru-RU" sz="1200" b="0" kern="1200" dirty="0"/>
            <a:t> – </a:t>
          </a:r>
          <a:r>
            <a:rPr lang="ru-RU" sz="1200" b="0" kern="1200" dirty="0" err="1"/>
            <a:t>Туреччина</a:t>
          </a:r>
          <a:r>
            <a:rPr lang="ru-RU" sz="1200" b="0" kern="1200" dirty="0"/>
            <a:t>, 2014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/>
            <a:t>Гой </a:t>
          </a:r>
          <a:r>
            <a:rPr lang="ru-RU" sz="1200" b="0" kern="1200" dirty="0" err="1"/>
            <a:t>Віта</a:t>
          </a:r>
          <a:r>
            <a:rPr lang="ru-RU" sz="1200" b="0" kern="1200" dirty="0"/>
            <a:t> – </a:t>
          </a:r>
          <a:r>
            <a:rPr lang="ru-RU" sz="1200" b="0" kern="1200" dirty="0" err="1"/>
            <a:t>Туреччина</a:t>
          </a:r>
          <a:r>
            <a:rPr lang="ru-RU" sz="1200" b="0" kern="1200" dirty="0"/>
            <a:t>, 2015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/>
            <a:t>Баляк</a:t>
          </a:r>
          <a:r>
            <a:rPr lang="ru-RU" sz="1200" b="0" kern="1200" dirty="0"/>
            <a:t> Людмила – Литва, 2016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kern="1200" dirty="0" err="1"/>
            <a:t>Хавро</a:t>
          </a:r>
          <a:r>
            <a:rPr lang="ru-RU" sz="1200" b="0" kern="1200" dirty="0"/>
            <a:t> Максим – </a:t>
          </a:r>
          <a:r>
            <a:rPr lang="ru-RU" sz="1200" b="0" kern="1200" dirty="0" err="1"/>
            <a:t>Білорусь</a:t>
          </a:r>
          <a:r>
            <a:rPr lang="ru-RU" sz="1200" b="0" kern="1200" dirty="0"/>
            <a:t>, 2018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500" kern="1200" dirty="0"/>
        </a:p>
      </dsp:txBody>
      <dsp:txXfrm>
        <a:off x="6133929" y="816204"/>
        <a:ext cx="1792674" cy="4728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20F41-50D8-4336-9FF1-706EA7C018C2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3A446-FAEE-4EE7-92F6-8883844C0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35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3A446-FAEE-4EE7-92F6-8883844C01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53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0660A-1AE4-4EEF-ADCE-27869E634AC9}" type="datetimeFigureOut">
              <a:rPr lang="uk-UA" smtClean="0"/>
              <a:pPr/>
              <a:t>03.02.2019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F6C5-CBDE-44B5-B873-26924F4D868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артинки\115600369_large_1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643702" y="3500438"/>
            <a:ext cx="2182106" cy="30003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Picture 3" descr="C:\Users\1\Desktop\019383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45" y="901267"/>
            <a:ext cx="8358214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71538" y="1643050"/>
            <a:ext cx="7572428" cy="33747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Arial" pitchFamily="34" charset="0"/>
              </a:rPr>
              <a:t>Презентація педагогічного досвіду вчителя німецької мови Тернопільської класичної гімназії Мудрик Оксани Борисівни</a:t>
            </a:r>
            <a:endParaRPr lang="de-DE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  <a:cs typeface="Arial" pitchFamily="34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14810" y="5643578"/>
            <a:ext cx="2555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Тернопіль 2019</a:t>
            </a:r>
            <a:endParaRPr lang="uk-UA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1\Desktop\019383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058" y="-191430"/>
            <a:ext cx="83582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71736" y="285728"/>
            <a:ext cx="48189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Загальні відомості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1214422"/>
            <a:ext cx="53578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ПІБ:</a:t>
            </a:r>
            <a:r>
              <a:rPr lang="uk-UA" b="1" dirty="0">
                <a:solidFill>
                  <a:srgbClr val="FF0000"/>
                </a:solidFill>
              </a:rPr>
              <a:t> Мудрик Оксана Борисівна</a:t>
            </a:r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b="1" dirty="0"/>
              <a:t>Дата народження:</a:t>
            </a:r>
            <a:r>
              <a:rPr lang="de-DE" b="1" dirty="0"/>
              <a:t> </a:t>
            </a:r>
            <a:r>
              <a:rPr lang="de-DE" sz="2000" b="1" dirty="0">
                <a:solidFill>
                  <a:srgbClr val="FF0000"/>
                </a:solidFill>
              </a:rPr>
              <a:t>08.06.1975</a:t>
            </a:r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b="1" dirty="0"/>
              <a:t>Місце роботи:</a:t>
            </a:r>
            <a:r>
              <a:rPr lang="de-DE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Тернопільська класична гімназія</a:t>
            </a:r>
          </a:p>
          <a:p>
            <a:r>
              <a:rPr lang="uk-UA" b="1" dirty="0"/>
              <a:t>Освіта</a:t>
            </a:r>
            <a:r>
              <a:rPr lang="de-DE" b="1" dirty="0"/>
              <a:t> </a:t>
            </a:r>
            <a:r>
              <a:rPr lang="uk-UA" b="1" dirty="0"/>
              <a:t>: </a:t>
            </a:r>
            <a:r>
              <a:rPr lang="uk-UA" sz="2000" b="1" dirty="0">
                <a:solidFill>
                  <a:srgbClr val="FF0000"/>
                </a:solidFill>
              </a:rPr>
              <a:t>Тернопільський державний педагогічний університет ім. В. Гнатюка, 1998</a:t>
            </a:r>
          </a:p>
          <a:p>
            <a:r>
              <a:rPr lang="uk-UA" b="1" dirty="0"/>
              <a:t>Посада</a:t>
            </a:r>
            <a:r>
              <a:rPr lang="de-DE" b="1" dirty="0"/>
              <a:t> </a:t>
            </a:r>
            <a:r>
              <a:rPr lang="uk-UA" b="1" dirty="0"/>
              <a:t>: </a:t>
            </a:r>
            <a:r>
              <a:rPr lang="uk-UA" sz="2000" b="1" dirty="0">
                <a:solidFill>
                  <a:srgbClr val="FF0000"/>
                </a:solidFill>
              </a:rPr>
              <a:t>Вчитель німецької мови</a:t>
            </a:r>
            <a:r>
              <a:rPr lang="de-DE" b="1" dirty="0"/>
              <a:t>                                   </a:t>
            </a:r>
            <a:endParaRPr lang="uk-UA" b="1" dirty="0"/>
          </a:p>
          <a:p>
            <a:r>
              <a:rPr lang="uk-UA" b="1" dirty="0"/>
              <a:t>Кваліфікаційна категорія:</a:t>
            </a:r>
            <a:r>
              <a:rPr lang="de-DE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вища</a:t>
            </a:r>
          </a:p>
          <a:p>
            <a:r>
              <a:rPr lang="uk-UA" b="1" dirty="0"/>
              <a:t>Педагогічний стаж:</a:t>
            </a:r>
            <a:r>
              <a:rPr lang="de-DE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18 років</a:t>
            </a:r>
          </a:p>
          <a:p>
            <a:r>
              <a:rPr lang="uk-UA" b="1" dirty="0"/>
              <a:t>Остання атестація:</a:t>
            </a:r>
            <a:r>
              <a:rPr lang="de-DE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2015 р.</a:t>
            </a:r>
          </a:p>
          <a:p>
            <a:r>
              <a:rPr lang="uk-UA" b="1" dirty="0"/>
              <a:t>Науково-методична проблема</a:t>
            </a:r>
            <a:r>
              <a:rPr lang="de-DE" b="1" dirty="0"/>
              <a:t> </a:t>
            </a:r>
            <a:r>
              <a:rPr lang="uk-UA" b="1" dirty="0"/>
              <a:t>:</a:t>
            </a:r>
            <a:endParaRPr lang="uk-UA" sz="2000" b="1" dirty="0">
              <a:solidFill>
                <a:srgbClr val="FF0000"/>
              </a:solidFill>
            </a:endParaRPr>
          </a:p>
          <a:p>
            <a:r>
              <a:rPr lang="uk-UA" sz="2400" b="1" dirty="0"/>
              <a:t> </a:t>
            </a:r>
            <a:r>
              <a:rPr lang="de-DE" sz="2400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Формування соціокультурної </a:t>
            </a:r>
          </a:p>
          <a:p>
            <a:r>
              <a:rPr lang="uk-UA" sz="2000" b="1" dirty="0">
                <a:solidFill>
                  <a:srgbClr val="FF0000"/>
                </a:solidFill>
              </a:rPr>
              <a:t>компетенції як засіб мотивації </a:t>
            </a:r>
          </a:p>
          <a:p>
            <a:r>
              <a:rPr lang="uk-UA" sz="2000" b="1" dirty="0">
                <a:solidFill>
                  <a:srgbClr val="FF0000"/>
                </a:solidFill>
              </a:rPr>
              <a:t>учнів до вивчення німецької</a:t>
            </a:r>
          </a:p>
          <a:p>
            <a:r>
              <a:rPr lang="uk-UA" sz="2000" b="1" dirty="0">
                <a:solidFill>
                  <a:srgbClr val="FF0000"/>
                </a:solidFill>
              </a:rPr>
              <a:t> мови</a:t>
            </a:r>
          </a:p>
          <a:p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1\Desktop\мудрик О.Б..jpg"/>
          <p:cNvPicPr>
            <a:picLocks noChangeAspect="1" noChangeArrowheads="1"/>
          </p:cNvPicPr>
          <p:nvPr/>
        </p:nvPicPr>
        <p:blipFill>
          <a:blip r:embed="rId3" cstate="print"/>
          <a:srcRect l="5813" t="4175" r="5813" b="3221"/>
          <a:stretch>
            <a:fillRect/>
          </a:stretch>
        </p:blipFill>
        <p:spPr bwMode="auto">
          <a:xfrm>
            <a:off x="928662" y="1214422"/>
            <a:ext cx="2571441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159224" y="3159224"/>
            <a:ext cx="6858000" cy="53955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-1" y="214290"/>
            <a:ext cx="526399" cy="6639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2A99D2-CD94-4483-889E-6A8D3E9740A8}"/>
              </a:ext>
            </a:extLst>
          </p:cNvPr>
          <p:cNvSpPr/>
          <p:nvPr/>
        </p:nvSpPr>
        <p:spPr>
          <a:xfrm>
            <a:off x="1691680" y="53231"/>
            <a:ext cx="63367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Соціокультурна компетенція</a:t>
            </a:r>
            <a:endParaRPr lang="ru-RU" b="1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970C426-267B-4F77-A12B-40095628D167}"/>
              </a:ext>
            </a:extLst>
          </p:cNvPr>
          <p:cNvSpPr/>
          <p:nvPr/>
        </p:nvSpPr>
        <p:spPr>
          <a:xfrm>
            <a:off x="1202718" y="658211"/>
            <a:ext cx="324035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/>
              <a:t>Країнознавча:</a:t>
            </a:r>
          </a:p>
          <a:p>
            <a:pPr algn="ctr"/>
            <a:r>
              <a:rPr lang="ru-RU" dirty="0"/>
              <a:t>культура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вивчається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183A41-46C9-4F7B-AA34-43259310B190}"/>
              </a:ext>
            </a:extLst>
          </p:cNvPr>
          <p:cNvSpPr/>
          <p:nvPr/>
        </p:nvSpPr>
        <p:spPr>
          <a:xfrm>
            <a:off x="5507814" y="658211"/>
            <a:ext cx="324035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/>
              <a:t>Лінгвокраїнознавча:</a:t>
            </a:r>
          </a:p>
          <a:p>
            <a:pPr algn="ctr"/>
            <a:r>
              <a:rPr lang="uk-UA" dirty="0"/>
              <a:t>мовленнєва та немовленнєва поведінка носіїв мови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B1BC1C2-6155-4285-BBC8-7166A79D3D26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860032" y="413271"/>
            <a:ext cx="0" cy="13540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AFB16A9-2F45-452A-9D92-D612C2B130DD}"/>
              </a:ext>
            </a:extLst>
          </p:cNvPr>
          <p:cNvCxnSpPr>
            <a:cxnSpLocks/>
          </p:cNvCxnSpPr>
          <p:nvPr/>
        </p:nvCxnSpPr>
        <p:spPr>
          <a:xfrm flipH="1">
            <a:off x="2761738" y="571116"/>
            <a:ext cx="209829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F3ECB9C-A8B4-4E3D-BC0C-247AADF76AD9}"/>
              </a:ext>
            </a:extLst>
          </p:cNvPr>
          <p:cNvCxnSpPr>
            <a:cxnSpLocks/>
          </p:cNvCxnSpPr>
          <p:nvPr/>
        </p:nvCxnSpPr>
        <p:spPr>
          <a:xfrm flipH="1">
            <a:off x="4860032" y="571116"/>
            <a:ext cx="209829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670C766-8A49-47ED-826F-3D46D7F83BE8}"/>
              </a:ext>
            </a:extLst>
          </p:cNvPr>
          <p:cNvCxnSpPr>
            <a:cxnSpLocks/>
          </p:cNvCxnSpPr>
          <p:nvPr/>
        </p:nvCxnSpPr>
        <p:spPr>
          <a:xfrm>
            <a:off x="6958326" y="571116"/>
            <a:ext cx="0" cy="870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2FFD8A0-1CB0-4D6F-98FC-9B9F4CC3A538}"/>
              </a:ext>
            </a:extLst>
          </p:cNvPr>
          <p:cNvCxnSpPr>
            <a:cxnSpLocks/>
          </p:cNvCxnSpPr>
          <p:nvPr/>
        </p:nvCxnSpPr>
        <p:spPr>
          <a:xfrm flipH="1">
            <a:off x="2761738" y="571116"/>
            <a:ext cx="6815" cy="8709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A54825-6621-4384-AF13-DD1E6852BE8E}"/>
              </a:ext>
            </a:extLst>
          </p:cNvPr>
          <p:cNvSpPr/>
          <p:nvPr/>
        </p:nvSpPr>
        <p:spPr>
          <a:xfrm>
            <a:off x="1043608" y="1817551"/>
            <a:ext cx="7848872" cy="315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Принципи, яких дотримуюсь:</a:t>
            </a:r>
            <a:endParaRPr lang="ru-RU" b="1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B9BA4B79-8FEA-4999-90D0-3E5F8CBE81A9}"/>
              </a:ext>
            </a:extLst>
          </p:cNvPr>
          <p:cNvSpPr/>
          <p:nvPr/>
        </p:nvSpPr>
        <p:spPr>
          <a:xfrm>
            <a:off x="2028287" y="2485878"/>
            <a:ext cx="1409365" cy="1746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</a:rPr>
              <a:t>Поєднання різноманітних форм роботи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FCDCC642-EE6E-4C71-8D7B-608C042C0DB5}"/>
              </a:ext>
            </a:extLst>
          </p:cNvPr>
          <p:cNvSpPr/>
          <p:nvPr/>
        </p:nvSpPr>
        <p:spPr>
          <a:xfrm>
            <a:off x="592618" y="2473266"/>
            <a:ext cx="1369452" cy="176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Врахування вікових особливостей </a:t>
            </a:r>
          </a:p>
          <a:p>
            <a:pPr algn="ctr"/>
            <a:r>
              <a:rPr lang="uk-UA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і</a:t>
            </a:r>
          </a:p>
          <a:p>
            <a:pPr algn="ctr"/>
            <a:r>
              <a:rPr lang="uk-UA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 можливостей</a:t>
            </a:r>
            <a:endParaRPr lang="ru-RU" dirty="0">
              <a:latin typeface="Bahnschrift Ligh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26A1983-EC0B-4792-9F28-EAF427BAE050}"/>
              </a:ext>
            </a:extLst>
          </p:cNvPr>
          <p:cNvSpPr/>
          <p:nvPr/>
        </p:nvSpPr>
        <p:spPr>
          <a:xfrm>
            <a:off x="7596938" y="2465390"/>
            <a:ext cx="1444123" cy="1775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</a:rPr>
              <a:t>Стимулювання учнів до вивчення мови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C220C1D9-34AD-4217-BD9B-1452912BC53F}"/>
              </a:ext>
            </a:extLst>
          </p:cNvPr>
          <p:cNvSpPr/>
          <p:nvPr/>
        </p:nvSpPr>
        <p:spPr>
          <a:xfrm>
            <a:off x="4874282" y="2473266"/>
            <a:ext cx="1409365" cy="176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</a:rPr>
              <a:t>Толерантність та повага до культурних відмінностей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7D05AE0-83F8-4A42-BBC1-CF6D32C5280D}"/>
              </a:ext>
            </a:extLst>
          </p:cNvPr>
          <p:cNvSpPr/>
          <p:nvPr/>
        </p:nvSpPr>
        <p:spPr>
          <a:xfrm>
            <a:off x="6356255" y="2485878"/>
            <a:ext cx="1168074" cy="1741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</a:rPr>
              <a:t>Принцип зв</a:t>
            </a:r>
            <a:r>
              <a:rPr lang="de-DE" dirty="0">
                <a:latin typeface="Bahnschrift Light Condensed" panose="020B0502040204020203" pitchFamily="34" charset="0"/>
              </a:rPr>
              <a:t>´</a:t>
            </a:r>
            <a:r>
              <a:rPr lang="uk-UA" dirty="0" err="1">
                <a:latin typeface="Bahnschrift Light Condensed" panose="020B0502040204020203" pitchFamily="34" charset="0"/>
              </a:rPr>
              <a:t>язку</a:t>
            </a:r>
            <a:r>
              <a:rPr lang="uk-UA" dirty="0">
                <a:latin typeface="Bahnschrift Light Condensed" panose="020B0502040204020203" pitchFamily="34" charset="0"/>
              </a:rPr>
              <a:t> з життям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8085DC2C-DFB3-4326-AF55-B1A5732B9477}"/>
              </a:ext>
            </a:extLst>
          </p:cNvPr>
          <p:cNvSpPr/>
          <p:nvPr/>
        </p:nvSpPr>
        <p:spPr>
          <a:xfrm>
            <a:off x="3539397" y="2508309"/>
            <a:ext cx="1296144" cy="1711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Bahnschrift Light Condensed" panose="020B0502040204020203" pitchFamily="34" charset="0"/>
              </a:rPr>
              <a:t>Добір навчальних матеріалів «від простого до складного» 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18A3318-8695-46C2-853D-9A7F7C7B14B9}"/>
              </a:ext>
            </a:extLst>
          </p:cNvPr>
          <p:cNvCxnSpPr>
            <a:cxnSpLocks/>
          </p:cNvCxnSpPr>
          <p:nvPr/>
        </p:nvCxnSpPr>
        <p:spPr>
          <a:xfrm>
            <a:off x="4911544" y="2132855"/>
            <a:ext cx="0" cy="1440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56C3F119-DE80-4CA5-BA17-B52A98C9EE62}"/>
              </a:ext>
            </a:extLst>
          </p:cNvPr>
          <p:cNvCxnSpPr>
            <a:cxnSpLocks/>
          </p:cNvCxnSpPr>
          <p:nvPr/>
        </p:nvCxnSpPr>
        <p:spPr>
          <a:xfrm flipV="1">
            <a:off x="1331640" y="2276871"/>
            <a:ext cx="7118478" cy="83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3680E3C-03EB-46E7-9A9C-7EE50ED5F50C}"/>
              </a:ext>
            </a:extLst>
          </p:cNvPr>
          <p:cNvCxnSpPr>
            <a:cxnSpLocks/>
          </p:cNvCxnSpPr>
          <p:nvPr/>
        </p:nvCxnSpPr>
        <p:spPr>
          <a:xfrm>
            <a:off x="5507814" y="2285255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03AAF4A-BE77-4014-B312-D3E510B11816}"/>
              </a:ext>
            </a:extLst>
          </p:cNvPr>
          <p:cNvCxnSpPr>
            <a:cxnSpLocks/>
          </p:cNvCxnSpPr>
          <p:nvPr/>
        </p:nvCxnSpPr>
        <p:spPr>
          <a:xfrm>
            <a:off x="6969376" y="2293306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7AC6455A-8855-4794-9FE7-439E8FF65113}"/>
              </a:ext>
            </a:extLst>
          </p:cNvPr>
          <p:cNvCxnSpPr>
            <a:cxnSpLocks/>
          </p:cNvCxnSpPr>
          <p:nvPr/>
        </p:nvCxnSpPr>
        <p:spPr>
          <a:xfrm>
            <a:off x="8444263" y="2285255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DC27CF3-7E19-461C-866B-0E59889FF5B4}"/>
              </a:ext>
            </a:extLst>
          </p:cNvPr>
          <p:cNvCxnSpPr>
            <a:cxnSpLocks/>
          </p:cNvCxnSpPr>
          <p:nvPr/>
        </p:nvCxnSpPr>
        <p:spPr>
          <a:xfrm>
            <a:off x="4211960" y="2301986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B1F32EA5-36CC-48A6-92F0-AC03ADE5F2E3}"/>
              </a:ext>
            </a:extLst>
          </p:cNvPr>
          <p:cNvCxnSpPr>
            <a:cxnSpLocks/>
          </p:cNvCxnSpPr>
          <p:nvPr/>
        </p:nvCxnSpPr>
        <p:spPr>
          <a:xfrm>
            <a:off x="2779053" y="2276871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008164C-2828-4540-8FF1-48ADFAAE2116}"/>
              </a:ext>
            </a:extLst>
          </p:cNvPr>
          <p:cNvCxnSpPr>
            <a:cxnSpLocks/>
          </p:cNvCxnSpPr>
          <p:nvPr/>
        </p:nvCxnSpPr>
        <p:spPr>
          <a:xfrm>
            <a:off x="1331640" y="2276871"/>
            <a:ext cx="0" cy="1712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90D647E-B430-4040-B59E-D87674034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266" y="4370005"/>
            <a:ext cx="1685373" cy="117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73B0A92-131D-4A5C-B9CA-C9F74E941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6" y="4324392"/>
            <a:ext cx="1685374" cy="126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F86B2E0-785C-4ABD-A5A5-C1372CAA4C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43" y="4337894"/>
            <a:ext cx="1613105" cy="120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1D3A8B8-9093-4555-960C-A027CA144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47" y="4353949"/>
            <a:ext cx="1685373" cy="120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F7949F-07BB-4FF3-941F-4931B866499F}"/>
              </a:ext>
            </a:extLst>
          </p:cNvPr>
          <p:cNvSpPr/>
          <p:nvPr/>
        </p:nvSpPr>
        <p:spPr>
          <a:xfrm>
            <a:off x="592617" y="5555340"/>
            <a:ext cx="4436582" cy="258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Мета:</a:t>
            </a:r>
            <a:endParaRPr lang="ru-RU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6EED231-701A-40C1-8568-7CA82044DC99}"/>
              </a:ext>
            </a:extLst>
          </p:cNvPr>
          <p:cNvSpPr/>
          <p:nvPr/>
        </p:nvSpPr>
        <p:spPr>
          <a:xfrm>
            <a:off x="5080138" y="5555340"/>
            <a:ext cx="4063863" cy="28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Результати: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3E4A15-3C0A-4B5A-898F-8BABBCD59528}"/>
              </a:ext>
            </a:extLst>
          </p:cNvPr>
          <p:cNvSpPr/>
          <p:nvPr/>
        </p:nvSpPr>
        <p:spPr>
          <a:xfrm>
            <a:off x="592616" y="5813967"/>
            <a:ext cx="4436583" cy="1039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2"/>
                </a:solidFill>
              </a:rPr>
              <a:t>Активізувати зацікавленість до вивчення </a:t>
            </a:r>
            <a:r>
              <a:rPr lang="uk-UA" sz="1400" dirty="0" err="1">
                <a:solidFill>
                  <a:schemeClr val="tx2"/>
                </a:solidFill>
              </a:rPr>
              <a:t>іноз</a:t>
            </a:r>
            <a:r>
              <a:rPr lang="uk-UA" sz="1400" dirty="0">
                <a:solidFill>
                  <a:schemeClr val="tx2"/>
                </a:solidFill>
              </a:rPr>
              <a:t>. мови;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</a:rPr>
              <a:t>Допомогти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учням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засвоїти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навчальний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матеріал</a:t>
            </a:r>
            <a:r>
              <a:rPr lang="ru-RU" sz="1400" dirty="0">
                <a:solidFill>
                  <a:schemeClr val="tx2"/>
                </a:solidFill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</a:rPr>
              <a:t>Проведення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паралелей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між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двома</a:t>
            </a:r>
            <a:r>
              <a:rPr lang="ru-RU" sz="1400" dirty="0">
                <a:solidFill>
                  <a:schemeClr val="tx2"/>
                </a:solidFill>
              </a:rPr>
              <a:t> культурами;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</a:rPr>
              <a:t>Знання</a:t>
            </a:r>
            <a:r>
              <a:rPr lang="ru-RU" sz="1400" dirty="0">
                <a:solidFill>
                  <a:schemeClr val="tx2"/>
                </a:solidFill>
              </a:rPr>
              <a:t> та </a:t>
            </a:r>
            <a:r>
              <a:rPr lang="ru-RU" sz="1400" dirty="0" err="1">
                <a:solidFill>
                  <a:schemeClr val="tx2"/>
                </a:solidFill>
              </a:rPr>
              <a:t>розуміння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особливостей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культури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країни</a:t>
            </a:r>
            <a:endParaRPr lang="ru-RU" sz="1400" dirty="0">
              <a:solidFill>
                <a:schemeClr val="tx2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E7EF2CD-E5D2-4382-AA8B-574CAFB5C955}"/>
              </a:ext>
            </a:extLst>
          </p:cNvPr>
          <p:cNvSpPr/>
          <p:nvPr/>
        </p:nvSpPr>
        <p:spPr>
          <a:xfrm>
            <a:off x="5082262" y="5846228"/>
            <a:ext cx="4061739" cy="1011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2"/>
                </a:solidFill>
              </a:rPr>
              <a:t>Підвищена мотивація до </a:t>
            </a:r>
            <a:r>
              <a:rPr lang="uk-UA" sz="1400" dirty="0" err="1">
                <a:solidFill>
                  <a:schemeClr val="tx2"/>
                </a:solidFill>
              </a:rPr>
              <a:t>вивч</a:t>
            </a:r>
            <a:r>
              <a:rPr lang="uk-UA" sz="1400" dirty="0">
                <a:solidFill>
                  <a:schemeClr val="tx2"/>
                </a:solidFill>
              </a:rPr>
              <a:t>. мови і культури;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2"/>
                </a:solidFill>
              </a:rPr>
              <a:t>Спілкування, використовуючи </a:t>
            </a:r>
            <a:r>
              <a:rPr lang="uk-UA" sz="1400" dirty="0" err="1">
                <a:solidFill>
                  <a:schemeClr val="tx2"/>
                </a:solidFill>
              </a:rPr>
              <a:t>загальновжив</a:t>
            </a:r>
            <a:r>
              <a:rPr lang="uk-UA" sz="1400" dirty="0">
                <a:solidFill>
                  <a:schemeClr val="tx2"/>
                </a:solidFill>
              </a:rPr>
              <a:t>. вирази та дотримуючись загальноприйнятих норм комунікативної поведінки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446169-2179-4C4D-B81B-08D3FB654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233" y="4304443"/>
            <a:ext cx="1561038" cy="117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546178" y="2356993"/>
            <a:ext cx="7043876" cy="17405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49530" rIns="99060" bIns="49530" numCol="1" spcCol="1270" anchor="ctr" anchorCtr="0">
            <a:noAutofit/>
          </a:bodyPr>
          <a:lstStyle/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uk-UA" sz="2800" kern="1200" dirty="0"/>
          </a:p>
          <a:p>
            <a:pPr marL="228600" lvl="1" indent="-228600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uk-UA" sz="2800" b="1" kern="1200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uk-UA" sz="2800" b="1" kern="1200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lvl="1" indent="-228600" algn="l" defTabSz="1155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uk-UA" sz="2600" kern="12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01A83E2-DB0C-4A80-A0A3-8F2F5E1AE39F}"/>
              </a:ext>
            </a:extLst>
          </p:cNvPr>
          <p:cNvSpPr/>
          <p:nvPr/>
        </p:nvSpPr>
        <p:spPr>
          <a:xfrm>
            <a:off x="890386" y="1113549"/>
            <a:ext cx="1857216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Використання автентичного матеріалу</a:t>
            </a:r>
            <a:endParaRPr lang="ru-RU" sz="120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FDBE748-7EF4-487D-BA18-495C9E1373B1}"/>
              </a:ext>
            </a:extLst>
          </p:cNvPr>
          <p:cNvSpPr/>
          <p:nvPr/>
        </p:nvSpPr>
        <p:spPr>
          <a:xfrm>
            <a:off x="3162358" y="3216939"/>
            <a:ext cx="1677834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Відео- та </a:t>
            </a:r>
            <a:r>
              <a:rPr lang="uk-UA" sz="1200" dirty="0" err="1"/>
              <a:t>аудіоматеріали</a:t>
            </a:r>
            <a:endParaRPr lang="ru-RU" sz="120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380AA1E-3684-4553-A64B-6D8D22F084A2}"/>
              </a:ext>
            </a:extLst>
          </p:cNvPr>
          <p:cNvSpPr/>
          <p:nvPr/>
        </p:nvSpPr>
        <p:spPr>
          <a:xfrm>
            <a:off x="5873499" y="427430"/>
            <a:ext cx="1271477" cy="1301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/>
              <a:t>Мережа Інтернет</a:t>
            </a:r>
            <a:endParaRPr lang="ru-RU" sz="1000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409651B-63C5-4574-9D7F-CBAF0C7F599B}"/>
              </a:ext>
            </a:extLst>
          </p:cNvPr>
          <p:cNvSpPr/>
          <p:nvPr/>
        </p:nvSpPr>
        <p:spPr>
          <a:xfrm>
            <a:off x="7233136" y="873076"/>
            <a:ext cx="1673320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Проведення нетрадиційних уроків</a:t>
            </a:r>
            <a:endParaRPr lang="ru-RU" sz="120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1AD18DD-6892-45EB-8594-24DB2675DDD9}"/>
              </a:ext>
            </a:extLst>
          </p:cNvPr>
          <p:cNvSpPr/>
          <p:nvPr/>
        </p:nvSpPr>
        <p:spPr>
          <a:xfrm>
            <a:off x="5399039" y="3074469"/>
            <a:ext cx="1335546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Вивчення </a:t>
            </a:r>
            <a:r>
              <a:rPr lang="uk-UA" sz="1200" dirty="0" err="1"/>
              <a:t>прислів</a:t>
            </a:r>
            <a:r>
              <a:rPr lang="de-DE" sz="1200" dirty="0"/>
              <a:t>´</a:t>
            </a:r>
            <a:r>
              <a:rPr lang="uk-UA" sz="1200" dirty="0"/>
              <a:t>їв </a:t>
            </a:r>
            <a:endParaRPr lang="ru-RU" sz="120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DD7E623-DF66-497F-BF5C-44B96912EC4E}"/>
              </a:ext>
            </a:extLst>
          </p:cNvPr>
          <p:cNvSpPr/>
          <p:nvPr/>
        </p:nvSpPr>
        <p:spPr>
          <a:xfrm>
            <a:off x="4273078" y="399241"/>
            <a:ext cx="1271477" cy="1279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Пісні</a:t>
            </a:r>
            <a:endParaRPr lang="ru-RU" sz="120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CFCBD5D-1225-4EFC-8D8C-27C067444F04}"/>
              </a:ext>
            </a:extLst>
          </p:cNvPr>
          <p:cNvSpPr/>
          <p:nvPr/>
        </p:nvSpPr>
        <p:spPr>
          <a:xfrm>
            <a:off x="6631494" y="2153358"/>
            <a:ext cx="1678065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Спілкування з носіями мови</a:t>
            </a:r>
            <a:endParaRPr lang="ru-RU" sz="12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78CFB2C-EEE7-494F-BFEF-EC34B0487E04}"/>
              </a:ext>
            </a:extLst>
          </p:cNvPr>
          <p:cNvSpPr/>
          <p:nvPr/>
        </p:nvSpPr>
        <p:spPr>
          <a:xfrm>
            <a:off x="2672656" y="387925"/>
            <a:ext cx="1271478" cy="1301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/>
              <a:t>Рольові ігри</a:t>
            </a:r>
            <a:endParaRPr lang="ru-RU" sz="120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F19F9E8-5079-49F0-8EC4-AB17984218F9}"/>
              </a:ext>
            </a:extLst>
          </p:cNvPr>
          <p:cNvSpPr/>
          <p:nvPr/>
        </p:nvSpPr>
        <p:spPr>
          <a:xfrm>
            <a:off x="1289408" y="2548485"/>
            <a:ext cx="1512168" cy="1192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000" dirty="0"/>
              <a:t>Навчання мовленнєвого етикету та розмовної німецької мови</a:t>
            </a:r>
            <a:endParaRPr lang="ru-RU" sz="10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0DC84D5-9425-44D6-97FA-1F8020CDFC6B}"/>
              </a:ext>
            </a:extLst>
          </p:cNvPr>
          <p:cNvSpPr/>
          <p:nvPr/>
        </p:nvSpPr>
        <p:spPr>
          <a:xfrm>
            <a:off x="3832080" y="1810206"/>
            <a:ext cx="2016224" cy="1334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/>
              <a:t>Формування соціокультурної</a:t>
            </a:r>
          </a:p>
          <a:p>
            <a:pPr algn="ctr"/>
            <a:r>
              <a:rPr lang="uk-UA" sz="1400" dirty="0"/>
              <a:t>компетенції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8CB8E9-13BB-467B-AF7C-5304D6D4ACA3}"/>
              </a:ext>
            </a:extLst>
          </p:cNvPr>
          <p:cNvSpPr/>
          <p:nvPr/>
        </p:nvSpPr>
        <p:spPr>
          <a:xfrm>
            <a:off x="1037134" y="-81097"/>
            <a:ext cx="7743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Основні аспекти роботи над методичною темою</a:t>
            </a:r>
            <a:endParaRPr lang="ru-RU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4FDB797-58F4-41E3-9C0F-6B68481138E2}"/>
              </a:ext>
            </a:extLst>
          </p:cNvPr>
          <p:cNvCxnSpPr>
            <a:cxnSpLocks/>
          </p:cNvCxnSpPr>
          <p:nvPr/>
        </p:nvCxnSpPr>
        <p:spPr>
          <a:xfrm flipV="1">
            <a:off x="6001046" y="1758603"/>
            <a:ext cx="1152400" cy="5263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7C907B9-9902-40EB-A4D8-ECF228844A0E}"/>
              </a:ext>
            </a:extLst>
          </p:cNvPr>
          <p:cNvCxnSpPr>
            <a:cxnSpLocks/>
          </p:cNvCxnSpPr>
          <p:nvPr/>
        </p:nvCxnSpPr>
        <p:spPr>
          <a:xfrm>
            <a:off x="6001046" y="2583807"/>
            <a:ext cx="448979" cy="85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F90467C-257A-4D43-B405-3FF1D07C79EF}"/>
              </a:ext>
            </a:extLst>
          </p:cNvPr>
          <p:cNvCxnSpPr>
            <a:cxnSpLocks/>
          </p:cNvCxnSpPr>
          <p:nvPr/>
        </p:nvCxnSpPr>
        <p:spPr>
          <a:xfrm>
            <a:off x="5628031" y="2937322"/>
            <a:ext cx="162746" cy="137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B51C732-A964-41AF-9FEB-B402A71FDC32}"/>
              </a:ext>
            </a:extLst>
          </p:cNvPr>
          <p:cNvCxnSpPr>
            <a:cxnSpLocks/>
          </p:cNvCxnSpPr>
          <p:nvPr/>
        </p:nvCxnSpPr>
        <p:spPr>
          <a:xfrm flipV="1">
            <a:off x="5683857" y="1745648"/>
            <a:ext cx="328893" cy="230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4397724D-B7B5-495F-B8E7-4B66E2A455F5}"/>
              </a:ext>
            </a:extLst>
          </p:cNvPr>
          <p:cNvCxnSpPr>
            <a:cxnSpLocks/>
          </p:cNvCxnSpPr>
          <p:nvPr/>
        </p:nvCxnSpPr>
        <p:spPr>
          <a:xfrm flipH="1" flipV="1">
            <a:off x="3687903" y="1680168"/>
            <a:ext cx="288292" cy="2600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1149507-FB89-4D6E-B5AA-D6362AE9B18B}"/>
              </a:ext>
            </a:extLst>
          </p:cNvPr>
          <p:cNvCxnSpPr>
            <a:cxnSpLocks/>
          </p:cNvCxnSpPr>
          <p:nvPr/>
        </p:nvCxnSpPr>
        <p:spPr>
          <a:xfrm flipH="1" flipV="1">
            <a:off x="2691657" y="1940243"/>
            <a:ext cx="1030505" cy="3634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3CF6B99D-51F5-4858-8C18-869637525D4C}"/>
              </a:ext>
            </a:extLst>
          </p:cNvPr>
          <p:cNvCxnSpPr>
            <a:cxnSpLocks/>
          </p:cNvCxnSpPr>
          <p:nvPr/>
        </p:nvCxnSpPr>
        <p:spPr>
          <a:xfrm flipH="1">
            <a:off x="2974128" y="2668954"/>
            <a:ext cx="705210" cy="1747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189EE8F-F6E7-4270-B625-9683DF2D9B25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4839006" y="1627542"/>
            <a:ext cx="1186" cy="182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AADB46E0-8ECF-4527-BC50-78D651A7990D}"/>
              </a:ext>
            </a:extLst>
          </p:cNvPr>
          <p:cNvCxnSpPr>
            <a:cxnSpLocks/>
          </p:cNvCxnSpPr>
          <p:nvPr/>
        </p:nvCxnSpPr>
        <p:spPr>
          <a:xfrm flipH="1">
            <a:off x="4100307" y="3032349"/>
            <a:ext cx="172771" cy="112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1216C18-FD22-4E95-8093-6B3F089CC746}"/>
              </a:ext>
            </a:extLst>
          </p:cNvPr>
          <p:cNvSpPr/>
          <p:nvPr/>
        </p:nvSpPr>
        <p:spPr>
          <a:xfrm>
            <a:off x="7470526" y="5002694"/>
            <a:ext cx="1534199" cy="95402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Соціально-культурна</a:t>
            </a:r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2865A8E0-4403-439D-A0C0-9E89B90E5116}"/>
              </a:ext>
            </a:extLst>
          </p:cNvPr>
          <p:cNvSpPr/>
          <p:nvPr/>
        </p:nvSpPr>
        <p:spPr>
          <a:xfrm>
            <a:off x="7468165" y="5855531"/>
            <a:ext cx="1534199" cy="9144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Сімейно-побутова</a:t>
            </a:r>
            <a:endParaRPr lang="ru-RU" dirty="0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300BF677-26BB-442B-9207-EFF222C11ECC}"/>
              </a:ext>
            </a:extLst>
          </p:cNvPr>
          <p:cNvSpPr/>
          <p:nvPr/>
        </p:nvSpPr>
        <p:spPr>
          <a:xfrm>
            <a:off x="5750112" y="4979459"/>
            <a:ext cx="1534200" cy="9144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Навчально-професійна </a:t>
            </a:r>
            <a:endParaRPr lang="ru-RU" dirty="0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6077B6EB-B494-476C-94F8-FB785E8D1C5B}"/>
              </a:ext>
            </a:extLst>
          </p:cNvPr>
          <p:cNvSpPr/>
          <p:nvPr/>
        </p:nvSpPr>
        <p:spPr>
          <a:xfrm>
            <a:off x="3802441" y="4979459"/>
            <a:ext cx="1747431" cy="9144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/>
              <a:t>Торгово-комерційна</a:t>
            </a:r>
            <a:endParaRPr lang="ru-RU" dirty="0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DFF1EAA7-CEB1-49AD-9A2B-0A833086E409}"/>
              </a:ext>
            </a:extLst>
          </p:cNvPr>
          <p:cNvSpPr/>
          <p:nvPr/>
        </p:nvSpPr>
        <p:spPr>
          <a:xfrm>
            <a:off x="5729843" y="5868297"/>
            <a:ext cx="1536562" cy="91168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Побутова</a:t>
            </a:r>
            <a:endParaRPr lang="ru-RU" dirty="0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EF67472B-C1C9-4F31-BC0D-C7B12563C93E}"/>
              </a:ext>
            </a:extLst>
          </p:cNvPr>
          <p:cNvSpPr/>
          <p:nvPr/>
        </p:nvSpPr>
        <p:spPr>
          <a:xfrm>
            <a:off x="3796198" y="5855531"/>
            <a:ext cx="1747431" cy="9144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Спортивно-оздоровча</a:t>
            </a:r>
            <a:endParaRPr lang="ru-RU" dirty="0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680CE2F6-88B3-4F60-B79A-06F343C46204}"/>
              </a:ext>
            </a:extLst>
          </p:cNvPr>
          <p:cNvSpPr/>
          <p:nvPr/>
        </p:nvSpPr>
        <p:spPr>
          <a:xfrm>
            <a:off x="3802440" y="4514253"/>
            <a:ext cx="5278721" cy="33052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Сфери соціокультурного матеріалу:</a:t>
            </a:r>
            <a:endParaRPr lang="ru-RU" b="1" dirty="0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38375939-45E2-46BC-8792-42A067284944}"/>
              </a:ext>
            </a:extLst>
          </p:cNvPr>
          <p:cNvSpPr/>
          <p:nvPr/>
        </p:nvSpPr>
        <p:spPr>
          <a:xfrm>
            <a:off x="1583803" y="4514252"/>
            <a:ext cx="1542447" cy="33052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Методи:</a:t>
            </a:r>
            <a:endParaRPr lang="ru-RU" dirty="0"/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1EB136-99B8-4504-B763-6F53436DFAE0}"/>
              </a:ext>
            </a:extLst>
          </p:cNvPr>
          <p:cNvSpPr/>
          <p:nvPr/>
        </p:nvSpPr>
        <p:spPr>
          <a:xfrm>
            <a:off x="1115617" y="5001296"/>
            <a:ext cx="2478821" cy="185283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Bahnschrift Light Condensed" panose="020B0502040204020203" pitchFamily="34" charset="0"/>
              </a:rPr>
              <a:t>Порівняльний метод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Bahnschrift Light Condensed" panose="020B0502040204020203" pitchFamily="34" charset="0"/>
              </a:rPr>
              <a:t>Метод «критичних випадків»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latin typeface="Bahnschrift Light Condensed" panose="020B0502040204020203" pitchFamily="34" charset="0"/>
              </a:rPr>
              <a:t>Метод « короткого викладення культурних аспектів»</a:t>
            </a:r>
            <a:endParaRPr lang="uk-UA" sz="1600" dirty="0"/>
          </a:p>
          <a:p>
            <a:pPr algn="ctr"/>
            <a:endParaRPr lang="uk-UA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7224" y="142852"/>
            <a:ext cx="645061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Позакласні заходи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2127" y="3309496"/>
            <a:ext cx="2786082" cy="890171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Свята Німеччини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6699" y="810322"/>
            <a:ext cx="2383139" cy="1264980"/>
          </a:xfrm>
          <a:prstGeom prst="cloudCallout">
            <a:avLst>
              <a:gd name="adj1" fmla="val -31980"/>
              <a:gd name="adj2" fmla="val 6004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Тижні німецької мови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130" y="5780777"/>
            <a:ext cx="2123728" cy="51536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Вікторини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52714" y="3646852"/>
            <a:ext cx="3071834" cy="2014597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Спільні проекти з вчителями-</a:t>
            </a:r>
            <a:r>
              <a:rPr lang="uk-UA" sz="1600" dirty="0" err="1">
                <a:solidFill>
                  <a:schemeClr val="bg1"/>
                </a:solidFill>
                <a:latin typeface="Arial Black" pitchFamily="34" charset="0"/>
              </a:rPr>
              <a:t>предметниками</a:t>
            </a:r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 і гімназистами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63920" y="5185836"/>
            <a:ext cx="2928958" cy="1639788"/>
          </a:xfrm>
          <a:prstGeom prst="cloudCallout">
            <a:avLst>
              <a:gd name="adj1" fmla="val 34900"/>
              <a:gd name="adj2" fmla="val 4695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Відвідування концертів німецьких груп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72028" y="842889"/>
            <a:ext cx="2786082" cy="163978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Спільні проекти з школами-партнерами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7F683-8D74-478E-8411-8674151F37C3}"/>
              </a:ext>
            </a:extLst>
          </p:cNvPr>
          <p:cNvSpPr txBox="1"/>
          <p:nvPr/>
        </p:nvSpPr>
        <p:spPr>
          <a:xfrm>
            <a:off x="2770399" y="2636087"/>
            <a:ext cx="2088232" cy="51536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Воркшопи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06339-F615-45C6-B677-B7A4EAB3D791}"/>
              </a:ext>
            </a:extLst>
          </p:cNvPr>
          <p:cNvSpPr txBox="1"/>
          <p:nvPr/>
        </p:nvSpPr>
        <p:spPr>
          <a:xfrm>
            <a:off x="7000399" y="2710665"/>
            <a:ext cx="2011124" cy="51536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Arial Black" pitchFamily="34" charset="0"/>
              </a:rPr>
              <a:t>Квести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2E2D7-BD0E-4EB1-ABA8-A2A895A4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66" y="809036"/>
            <a:ext cx="2383139" cy="1748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15DF6E-F9F3-41B1-B1B7-452DA7915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800" y="2433927"/>
            <a:ext cx="2011123" cy="153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C6AC4-CDE1-4A7D-983D-114BEDE39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39" y="5599128"/>
            <a:ext cx="2279283" cy="128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2FCC09-6251-4219-8C75-3261AF83D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223" y="3930292"/>
            <a:ext cx="1901583" cy="138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4D2548-7C65-4B21-BE02-99A11BF73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2026141"/>
            <a:ext cx="1924637" cy="144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0C8D3C-789A-4306-917B-E32D872A6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455" y="4199667"/>
            <a:ext cx="2523024" cy="134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57224" y="142852"/>
            <a:ext cx="6959341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Міжнародна співпраця</a:t>
            </a:r>
          </a:p>
        </p:txBody>
      </p:sp>
      <p:pic>
        <p:nvPicPr>
          <p:cNvPr id="5122" name="Picture 2" descr="C:\Users\1\Desktop\Мудрик\Новая папка (2)\SAM_3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0788" y="910186"/>
            <a:ext cx="2959200" cy="22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0ADA2DB-E048-4EE0-9BD0-1C8F82AB7C91}"/>
              </a:ext>
            </a:extLst>
          </p:cNvPr>
          <p:cNvSpPr/>
          <p:nvPr/>
        </p:nvSpPr>
        <p:spPr>
          <a:xfrm>
            <a:off x="3320796" y="2928701"/>
            <a:ext cx="2072283" cy="1384327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Школи: партнери майбутнього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15DE206-D189-46D7-AD65-9F52240715C3}"/>
              </a:ext>
            </a:extLst>
          </p:cNvPr>
          <p:cNvSpPr/>
          <p:nvPr/>
        </p:nvSpPr>
        <p:spPr>
          <a:xfrm>
            <a:off x="3238291" y="4747935"/>
            <a:ext cx="2488270" cy="2009007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Літні</a:t>
            </a:r>
          </a:p>
          <a:p>
            <a:pPr algn="ctr"/>
            <a:r>
              <a:rPr lang="uk-UA" dirty="0"/>
              <a:t> </a:t>
            </a:r>
            <a:r>
              <a:rPr lang="uk-UA" dirty="0" err="1"/>
              <a:t>мовні</a:t>
            </a:r>
            <a:r>
              <a:rPr lang="uk-UA" dirty="0"/>
              <a:t>   школи: Польща, Литва, Туреччина, Білорусь, Україна</a:t>
            </a: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D024A64-E4FB-42B7-880D-FCA7934CAF11}"/>
              </a:ext>
            </a:extLst>
          </p:cNvPr>
          <p:cNvSpPr/>
          <p:nvPr/>
        </p:nvSpPr>
        <p:spPr>
          <a:xfrm>
            <a:off x="1330587" y="4379538"/>
            <a:ext cx="2072280" cy="1707751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Іспити з німецької мови на різних рівнях</a:t>
            </a: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D439A46-7E86-4260-B42B-F92BCF4F88A6}"/>
              </a:ext>
            </a:extLst>
          </p:cNvPr>
          <p:cNvSpPr/>
          <p:nvPr/>
        </p:nvSpPr>
        <p:spPr>
          <a:xfrm>
            <a:off x="3766935" y="972146"/>
            <a:ext cx="1898161" cy="1517347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Курси німецької мови в Німеччині</a:t>
            </a:r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A0DCAD1-7509-4B53-A0A7-211D5F8575E1}"/>
              </a:ext>
            </a:extLst>
          </p:cNvPr>
          <p:cNvSpPr/>
          <p:nvPr/>
        </p:nvSpPr>
        <p:spPr>
          <a:xfrm>
            <a:off x="1749941" y="1032860"/>
            <a:ext cx="2032342" cy="1625430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Участь у конкурсах Гете-Інституту</a:t>
            </a:r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5ACF729-7ED5-4F03-9731-AB6B3EAB5B96}"/>
              </a:ext>
            </a:extLst>
          </p:cNvPr>
          <p:cNvSpPr/>
          <p:nvPr/>
        </p:nvSpPr>
        <p:spPr>
          <a:xfrm>
            <a:off x="783639" y="2575123"/>
            <a:ext cx="2072280" cy="1707751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Участь у проектах Гете-Інституту</a:t>
            </a:r>
            <a:endParaRPr lang="ru-RU" dirty="0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EB9D344-B3E2-43B7-ADE4-0B3702363618}"/>
              </a:ext>
            </a:extLst>
          </p:cNvPr>
          <p:cNvCxnSpPr>
            <a:cxnSpLocks/>
          </p:cNvCxnSpPr>
          <p:nvPr/>
        </p:nvCxnSpPr>
        <p:spPr>
          <a:xfrm flipH="1">
            <a:off x="3116696" y="4114052"/>
            <a:ext cx="312950" cy="295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2EE3B50-C9F3-471F-867E-5266C67637D0}"/>
              </a:ext>
            </a:extLst>
          </p:cNvPr>
          <p:cNvCxnSpPr>
            <a:cxnSpLocks/>
          </p:cNvCxnSpPr>
          <p:nvPr/>
        </p:nvCxnSpPr>
        <p:spPr>
          <a:xfrm>
            <a:off x="4427984" y="4342163"/>
            <a:ext cx="0" cy="310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6B3373B-C983-4878-A88A-87391CA670C9}"/>
              </a:ext>
            </a:extLst>
          </p:cNvPr>
          <p:cNvCxnSpPr>
            <a:cxnSpLocks/>
          </p:cNvCxnSpPr>
          <p:nvPr/>
        </p:nvCxnSpPr>
        <p:spPr>
          <a:xfrm flipH="1">
            <a:off x="2946034" y="3492110"/>
            <a:ext cx="341324" cy="9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F857B23F-DD7E-4928-B628-A200170C003D}"/>
              </a:ext>
            </a:extLst>
          </p:cNvPr>
          <p:cNvCxnSpPr>
            <a:cxnSpLocks/>
          </p:cNvCxnSpPr>
          <p:nvPr/>
        </p:nvCxnSpPr>
        <p:spPr>
          <a:xfrm flipH="1" flipV="1">
            <a:off x="3253918" y="2636365"/>
            <a:ext cx="351456" cy="3771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4DC080AF-AA0F-404E-8371-197C6FC7C57D}"/>
              </a:ext>
            </a:extLst>
          </p:cNvPr>
          <p:cNvCxnSpPr>
            <a:cxnSpLocks/>
          </p:cNvCxnSpPr>
          <p:nvPr/>
        </p:nvCxnSpPr>
        <p:spPr>
          <a:xfrm flipV="1">
            <a:off x="4499992" y="2489494"/>
            <a:ext cx="72008" cy="320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488994-4E76-403E-B0B4-6CD098E16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788" y="3270255"/>
            <a:ext cx="2959193" cy="155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B24ACB-F06A-4CD9-A878-8A43C6E4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788" y="4915641"/>
            <a:ext cx="2959200" cy="1870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6200000">
            <a:off x="-3036107" y="3036107"/>
            <a:ext cx="6858000" cy="7857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0" y="214290"/>
            <a:ext cx="78581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de-D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1\Desktop\019383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0"/>
            <a:ext cx="83582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142852"/>
            <a:ext cx="690971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Результативність учнів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21946194"/>
              </p:ext>
            </p:extLst>
          </p:nvPr>
        </p:nvGraphicFramePr>
        <p:xfrm>
          <a:off x="1000100" y="1000108"/>
          <a:ext cx="792958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657</Words>
  <Application>Microsoft Office PowerPoint</Application>
  <PresentationFormat>Экран (4:3)</PresentationFormat>
  <Paragraphs>167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Arial Black</vt:lpstr>
      <vt:lpstr>Arial Narrow</vt:lpstr>
      <vt:lpstr>Bahnschrift Light Condensed</vt:lpstr>
      <vt:lpstr>Book Antiqua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оля мудрик</cp:lastModifiedBy>
  <cp:revision>73</cp:revision>
  <dcterms:created xsi:type="dcterms:W3CDTF">2017-10-24T10:31:13Z</dcterms:created>
  <dcterms:modified xsi:type="dcterms:W3CDTF">2019-02-03T19:27:16Z</dcterms:modified>
</cp:coreProperties>
</file>