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2" r:id="rId3"/>
    <p:sldId id="280" r:id="rId4"/>
    <p:sldId id="288" r:id="rId5"/>
    <p:sldId id="287" r:id="rId6"/>
    <p:sldId id="281" r:id="rId7"/>
    <p:sldId id="283" r:id="rId8"/>
    <p:sldId id="271" r:id="rId9"/>
    <p:sldId id="282" r:id="rId10"/>
    <p:sldId id="270" r:id="rId11"/>
    <p:sldId id="257" r:id="rId12"/>
    <p:sldId id="261" r:id="rId13"/>
    <p:sldId id="274" r:id="rId14"/>
    <p:sldId id="290" r:id="rId15"/>
    <p:sldId id="272" r:id="rId16"/>
    <p:sldId id="289" r:id="rId17"/>
    <p:sldId id="275" r:id="rId18"/>
    <p:sldId id="276" r:id="rId19"/>
    <p:sldId id="296" r:id="rId20"/>
    <p:sldId id="293" r:id="rId21"/>
    <p:sldId id="294" r:id="rId22"/>
    <p:sldId id="286" r:id="rId23"/>
    <p:sldId id="266" r:id="rId24"/>
    <p:sldId id="295" r:id="rId25"/>
    <p:sldId id="277" r:id="rId26"/>
    <p:sldId id="27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879B9-4C81-41D5-A41E-4DD7B7784083}" type="doc">
      <dgm:prSet loTypeId="urn:microsoft.com/office/officeart/2005/8/layout/cycle8" loCatId="cycle" qsTypeId="urn:microsoft.com/office/officeart/2005/8/quickstyle/simple4" qsCatId="simple" csTypeId="urn:microsoft.com/office/officeart/2005/8/colors/accent1_2#1" csCatId="accent1" phldr="1"/>
      <dgm:spPr/>
    </dgm:pt>
    <dgm:pt modelId="{835D42C9-7A3E-4987-B640-8306B44E8CD2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Доступ-ність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D96B355-8455-4317-8271-9A5E3E9ECDA1}" cxnId="{53CC1B7B-7421-49FF-B997-A1ADC4584BF2}" type="parTrans">
      <dgm:prSet/>
      <dgm:spPr/>
      <dgm:t>
        <a:bodyPr/>
        <a:lstStyle/>
        <a:p>
          <a:endParaRPr lang="ru-RU"/>
        </a:p>
      </dgm:t>
    </dgm:pt>
    <dgm:pt modelId="{57708E9A-A297-46CB-B5E8-7A7971709E65}" cxnId="{53CC1B7B-7421-49FF-B997-A1ADC4584BF2}" type="sibTrans">
      <dgm:prSet/>
      <dgm:spPr/>
      <dgm:t>
        <a:bodyPr/>
        <a:lstStyle/>
        <a:p>
          <a:endParaRPr lang="ru-RU"/>
        </a:p>
      </dgm:t>
    </dgm:pt>
    <dgm:pt modelId="{7D6C0A77-8B41-4624-8867-1EC15C77358F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Достатність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78BE28-D36D-4F79-BE89-2D4D2F19ED02}" cxnId="{F27B69F4-E4F9-4184-A055-D1FAD0ABC103}" type="parTrans">
      <dgm:prSet/>
      <dgm:spPr/>
      <dgm:t>
        <a:bodyPr/>
        <a:lstStyle/>
        <a:p>
          <a:endParaRPr lang="ru-RU"/>
        </a:p>
      </dgm:t>
    </dgm:pt>
    <dgm:pt modelId="{AB5A9D1F-2E37-44AD-93C9-9F22C417C1BC}" cxnId="{F27B69F4-E4F9-4184-A055-D1FAD0ABC103}" type="sibTrans">
      <dgm:prSet/>
      <dgm:spPr/>
      <dgm:t>
        <a:bodyPr/>
        <a:lstStyle/>
        <a:p>
          <a:endParaRPr lang="ru-RU"/>
        </a:p>
      </dgm:t>
    </dgm:pt>
    <dgm:pt modelId="{18097299-2C75-4831-9AF0-3B2E3D324769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1"/>
              </a:solidFill>
            </a:rPr>
            <a:t>Достовір-</a:t>
          </a:r>
          <a:endParaRPr lang="uk-UA" sz="2400" b="1" dirty="0" smtClean="0">
            <a:solidFill>
              <a:schemeClr val="tx1"/>
            </a:solidFill>
          </a:endParaRPr>
        </a:p>
        <a:p>
          <a:r>
            <a:rPr lang="uk-UA" sz="2400" b="1" dirty="0" err="1" smtClean="0">
              <a:solidFill>
                <a:schemeClr val="tx1"/>
              </a:solidFill>
            </a:rPr>
            <a:t>ність</a:t>
          </a:r>
          <a:endParaRPr lang="ru-RU" sz="2400" b="1" dirty="0">
            <a:solidFill>
              <a:schemeClr val="tx1"/>
            </a:solidFill>
          </a:endParaRPr>
        </a:p>
      </dgm:t>
    </dgm:pt>
    <dgm:pt modelId="{333B02F6-745F-4260-A65B-58B23ED60FB0}" cxnId="{C369EE5B-7C94-4D98-AE9B-18939F668A3B}" type="parTrans">
      <dgm:prSet/>
      <dgm:spPr/>
      <dgm:t>
        <a:bodyPr/>
        <a:lstStyle/>
        <a:p>
          <a:endParaRPr lang="ru-RU"/>
        </a:p>
      </dgm:t>
    </dgm:pt>
    <dgm:pt modelId="{CB157ED8-D9F7-44FF-A8F9-592ACD7BC582}" cxnId="{C369EE5B-7C94-4D98-AE9B-18939F668A3B}" type="sibTrans">
      <dgm:prSet/>
      <dgm:spPr/>
      <dgm:t>
        <a:bodyPr/>
        <a:lstStyle/>
        <a:p>
          <a:endParaRPr lang="ru-RU"/>
        </a:p>
      </dgm:t>
    </dgm:pt>
    <dgm:pt modelId="{EA724A0D-23DA-45F7-9DEC-90F3DE3A3AED}" type="pres">
      <dgm:prSet presAssocID="{4A2879B9-4C81-41D5-A41E-4DD7B7784083}" presName="compositeShape" presStyleCnt="0">
        <dgm:presLayoutVars>
          <dgm:chMax val="7"/>
          <dgm:dir/>
          <dgm:resizeHandles val="exact"/>
        </dgm:presLayoutVars>
      </dgm:prSet>
      <dgm:spPr/>
    </dgm:pt>
    <dgm:pt modelId="{904ECA58-A687-46B9-8FD8-0369D3EA7600}" type="pres">
      <dgm:prSet presAssocID="{4A2879B9-4C81-41D5-A41E-4DD7B7784083}" presName="wedge1" presStyleLbl="node1" presStyleIdx="0" presStyleCnt="3" custScaleX="110810" custScaleY="103687"/>
      <dgm:spPr/>
      <dgm:t>
        <a:bodyPr/>
        <a:lstStyle/>
        <a:p>
          <a:endParaRPr lang="ru-RU"/>
        </a:p>
      </dgm:t>
    </dgm:pt>
    <dgm:pt modelId="{35EAB43B-A1F6-4D8F-A197-B4BB8873464C}" type="pres">
      <dgm:prSet presAssocID="{4A2879B9-4C81-41D5-A41E-4DD7B7784083}" presName="dummy1a" presStyleCnt="0"/>
      <dgm:spPr/>
    </dgm:pt>
    <dgm:pt modelId="{5CE41861-64E3-4644-A53B-B2862A3F534A}" type="pres">
      <dgm:prSet presAssocID="{4A2879B9-4C81-41D5-A41E-4DD7B7784083}" presName="dummy1b" presStyleCnt="0"/>
      <dgm:spPr/>
    </dgm:pt>
    <dgm:pt modelId="{411C27F0-99BD-4C77-AF2C-1982DA1ADDAE}" type="pres">
      <dgm:prSet presAssocID="{4A2879B9-4C81-41D5-A41E-4DD7B778408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AA9C2-2C29-4FFE-970F-A3FC18700AE9}" type="pres">
      <dgm:prSet presAssocID="{4A2879B9-4C81-41D5-A41E-4DD7B7784083}" presName="wedge2" presStyleLbl="node1" presStyleIdx="1" presStyleCnt="3" custScaleY="108065"/>
      <dgm:spPr/>
      <dgm:t>
        <a:bodyPr/>
        <a:lstStyle/>
        <a:p>
          <a:endParaRPr lang="ru-RU"/>
        </a:p>
      </dgm:t>
    </dgm:pt>
    <dgm:pt modelId="{BF16E2C8-6D56-43BF-860D-B65075BA6E39}" type="pres">
      <dgm:prSet presAssocID="{4A2879B9-4C81-41D5-A41E-4DD7B7784083}" presName="dummy2a" presStyleCnt="0"/>
      <dgm:spPr/>
    </dgm:pt>
    <dgm:pt modelId="{CDD87CDD-4FBE-4E8F-A14E-3FA8FE7CF648}" type="pres">
      <dgm:prSet presAssocID="{4A2879B9-4C81-41D5-A41E-4DD7B7784083}" presName="dummy2b" presStyleCnt="0"/>
      <dgm:spPr/>
    </dgm:pt>
    <dgm:pt modelId="{373453A2-7B9C-4DC0-BA77-28F8700A1D07}" type="pres">
      <dgm:prSet presAssocID="{4A2879B9-4C81-41D5-A41E-4DD7B778408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B96D6-D1DB-4E12-A648-A9B087E12779}" type="pres">
      <dgm:prSet presAssocID="{4A2879B9-4C81-41D5-A41E-4DD7B7784083}" presName="wedge3" presStyleLbl="node1" presStyleIdx="2" presStyleCnt="3" custScaleX="113958" custScaleY="109194" custLinFactNeighborX="1435" custLinFactNeighborY="699"/>
      <dgm:spPr/>
      <dgm:t>
        <a:bodyPr/>
        <a:lstStyle/>
        <a:p>
          <a:endParaRPr lang="ru-RU"/>
        </a:p>
      </dgm:t>
    </dgm:pt>
    <dgm:pt modelId="{D97F1DCB-5151-4699-8777-8A8AFCBEF325}" type="pres">
      <dgm:prSet presAssocID="{4A2879B9-4C81-41D5-A41E-4DD7B7784083}" presName="dummy3a" presStyleCnt="0"/>
      <dgm:spPr/>
    </dgm:pt>
    <dgm:pt modelId="{E2EB7B38-52FD-4C9D-8AB1-13F62D9997A2}" type="pres">
      <dgm:prSet presAssocID="{4A2879B9-4C81-41D5-A41E-4DD7B7784083}" presName="dummy3b" presStyleCnt="0"/>
      <dgm:spPr/>
    </dgm:pt>
    <dgm:pt modelId="{D6688316-B326-4C33-9315-59995B1C1F7B}" type="pres">
      <dgm:prSet presAssocID="{4A2879B9-4C81-41D5-A41E-4DD7B778408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66BD9-8CE5-44BA-9DA5-6910E2339A48}" type="pres">
      <dgm:prSet presAssocID="{57708E9A-A297-46CB-B5E8-7A7971709E65}" presName="arrowWedge1" presStyleLbl="fgSibTrans2D1" presStyleIdx="0" presStyleCnt="3" custLinFactNeighborX="3083" custLinFactNeighborY="-2950"/>
      <dgm:spPr/>
    </dgm:pt>
    <dgm:pt modelId="{2F1CDAA3-B1DB-490D-BBF4-F0CA0DB1EFBA}" type="pres">
      <dgm:prSet presAssocID="{AB5A9D1F-2E37-44AD-93C9-9F22C417C1BC}" presName="arrowWedge2" presStyleLbl="fgSibTrans2D1" presStyleIdx="1" presStyleCnt="3" custLinFactNeighborX="-249" custLinFactNeighborY="3777"/>
      <dgm:spPr/>
    </dgm:pt>
    <dgm:pt modelId="{1C2EA2A2-E1FA-48C5-93B0-7AA3EE52F0E5}" type="pres">
      <dgm:prSet presAssocID="{CB157ED8-D9F7-44FF-A8F9-592ACD7BC582}" presName="arrowWedge3" presStyleLbl="fgSibTrans2D1" presStyleIdx="2" presStyleCnt="3" custLinFactNeighborX="-7593" custLinFactNeighborY="-3549"/>
      <dgm:spPr/>
    </dgm:pt>
  </dgm:ptLst>
  <dgm:cxnLst>
    <dgm:cxn modelId="{C369EE5B-7C94-4D98-AE9B-18939F668A3B}" srcId="{4A2879B9-4C81-41D5-A41E-4DD7B7784083}" destId="{18097299-2C75-4831-9AF0-3B2E3D324769}" srcOrd="2" destOrd="0" parTransId="{333B02F6-745F-4260-A65B-58B23ED60FB0}" sibTransId="{CB157ED8-D9F7-44FF-A8F9-592ACD7BC582}"/>
    <dgm:cxn modelId="{EDA84B63-8BB5-404C-B2DC-12874615137F}" type="presOf" srcId="{7D6C0A77-8B41-4624-8867-1EC15C77358F}" destId="{DB3AA9C2-2C29-4FFE-970F-A3FC18700AE9}" srcOrd="0" destOrd="0" presId="urn:microsoft.com/office/officeart/2005/8/layout/cycle8"/>
    <dgm:cxn modelId="{53CC1B7B-7421-49FF-B997-A1ADC4584BF2}" srcId="{4A2879B9-4C81-41D5-A41E-4DD7B7784083}" destId="{835D42C9-7A3E-4987-B640-8306B44E8CD2}" srcOrd="0" destOrd="0" parTransId="{6D96B355-8455-4317-8271-9A5E3E9ECDA1}" sibTransId="{57708E9A-A297-46CB-B5E8-7A7971709E65}"/>
    <dgm:cxn modelId="{A2F65B71-FF84-452D-86DD-4AAE4813B73D}" type="presOf" srcId="{835D42C9-7A3E-4987-B640-8306B44E8CD2}" destId="{411C27F0-99BD-4C77-AF2C-1982DA1ADDAE}" srcOrd="1" destOrd="0" presId="urn:microsoft.com/office/officeart/2005/8/layout/cycle8"/>
    <dgm:cxn modelId="{AE223DC9-A751-4A0E-85AC-3E658BC9DFB8}" type="presOf" srcId="{835D42C9-7A3E-4987-B640-8306B44E8CD2}" destId="{904ECA58-A687-46B9-8FD8-0369D3EA7600}" srcOrd="0" destOrd="0" presId="urn:microsoft.com/office/officeart/2005/8/layout/cycle8"/>
    <dgm:cxn modelId="{2792E456-BA62-4E02-8A65-0B9C85390DE8}" type="presOf" srcId="{18097299-2C75-4831-9AF0-3B2E3D324769}" destId="{88FB96D6-D1DB-4E12-A648-A9B087E12779}" srcOrd="0" destOrd="0" presId="urn:microsoft.com/office/officeart/2005/8/layout/cycle8"/>
    <dgm:cxn modelId="{E269D956-EA44-489F-AC37-96A7BAD77EA9}" type="presOf" srcId="{4A2879B9-4C81-41D5-A41E-4DD7B7784083}" destId="{EA724A0D-23DA-45F7-9DEC-90F3DE3A3AED}" srcOrd="0" destOrd="0" presId="urn:microsoft.com/office/officeart/2005/8/layout/cycle8"/>
    <dgm:cxn modelId="{21514899-5686-461C-B717-B8CA61CD670F}" type="presOf" srcId="{7D6C0A77-8B41-4624-8867-1EC15C77358F}" destId="{373453A2-7B9C-4DC0-BA77-28F8700A1D07}" srcOrd="1" destOrd="0" presId="urn:microsoft.com/office/officeart/2005/8/layout/cycle8"/>
    <dgm:cxn modelId="{F27B69F4-E4F9-4184-A055-D1FAD0ABC103}" srcId="{4A2879B9-4C81-41D5-A41E-4DD7B7784083}" destId="{7D6C0A77-8B41-4624-8867-1EC15C77358F}" srcOrd="1" destOrd="0" parTransId="{8C78BE28-D36D-4F79-BE89-2D4D2F19ED02}" sibTransId="{AB5A9D1F-2E37-44AD-93C9-9F22C417C1BC}"/>
    <dgm:cxn modelId="{6A264FFD-2A0C-4B48-83A1-68DEF064DC5F}" type="presOf" srcId="{18097299-2C75-4831-9AF0-3B2E3D324769}" destId="{D6688316-B326-4C33-9315-59995B1C1F7B}" srcOrd="1" destOrd="0" presId="urn:microsoft.com/office/officeart/2005/8/layout/cycle8"/>
    <dgm:cxn modelId="{DDA68977-B671-4983-AB2F-5B50E42E29A2}" type="presParOf" srcId="{EA724A0D-23DA-45F7-9DEC-90F3DE3A3AED}" destId="{904ECA58-A687-46B9-8FD8-0369D3EA7600}" srcOrd="0" destOrd="0" presId="urn:microsoft.com/office/officeart/2005/8/layout/cycle8"/>
    <dgm:cxn modelId="{E3D4A854-386F-41D0-9167-E8E08BCE69EB}" type="presParOf" srcId="{EA724A0D-23DA-45F7-9DEC-90F3DE3A3AED}" destId="{35EAB43B-A1F6-4D8F-A197-B4BB8873464C}" srcOrd="1" destOrd="0" presId="urn:microsoft.com/office/officeart/2005/8/layout/cycle8"/>
    <dgm:cxn modelId="{AB810C36-6729-4FF3-8BFB-5A9F8074B2B7}" type="presParOf" srcId="{EA724A0D-23DA-45F7-9DEC-90F3DE3A3AED}" destId="{5CE41861-64E3-4644-A53B-B2862A3F534A}" srcOrd="2" destOrd="0" presId="urn:microsoft.com/office/officeart/2005/8/layout/cycle8"/>
    <dgm:cxn modelId="{592E08BF-48D0-4E05-8F8C-41FF53D26E62}" type="presParOf" srcId="{EA724A0D-23DA-45F7-9DEC-90F3DE3A3AED}" destId="{411C27F0-99BD-4C77-AF2C-1982DA1ADDAE}" srcOrd="3" destOrd="0" presId="urn:microsoft.com/office/officeart/2005/8/layout/cycle8"/>
    <dgm:cxn modelId="{3FED3AEE-ED6F-4FFA-BEAF-732C07FFB8D2}" type="presParOf" srcId="{EA724A0D-23DA-45F7-9DEC-90F3DE3A3AED}" destId="{DB3AA9C2-2C29-4FFE-970F-A3FC18700AE9}" srcOrd="4" destOrd="0" presId="urn:microsoft.com/office/officeart/2005/8/layout/cycle8"/>
    <dgm:cxn modelId="{E99AB7FA-0810-4256-9CCD-CA8F8AEBC1F7}" type="presParOf" srcId="{EA724A0D-23DA-45F7-9DEC-90F3DE3A3AED}" destId="{BF16E2C8-6D56-43BF-860D-B65075BA6E39}" srcOrd="5" destOrd="0" presId="urn:microsoft.com/office/officeart/2005/8/layout/cycle8"/>
    <dgm:cxn modelId="{5E6A3366-8A25-4E6D-A49E-7FF60F026894}" type="presParOf" srcId="{EA724A0D-23DA-45F7-9DEC-90F3DE3A3AED}" destId="{CDD87CDD-4FBE-4E8F-A14E-3FA8FE7CF648}" srcOrd="6" destOrd="0" presId="urn:microsoft.com/office/officeart/2005/8/layout/cycle8"/>
    <dgm:cxn modelId="{BEA94EED-6B57-48C4-92AF-73F97C951ECF}" type="presParOf" srcId="{EA724A0D-23DA-45F7-9DEC-90F3DE3A3AED}" destId="{373453A2-7B9C-4DC0-BA77-28F8700A1D07}" srcOrd="7" destOrd="0" presId="urn:microsoft.com/office/officeart/2005/8/layout/cycle8"/>
    <dgm:cxn modelId="{FDC34721-2E30-4019-9E4F-027E159074E3}" type="presParOf" srcId="{EA724A0D-23DA-45F7-9DEC-90F3DE3A3AED}" destId="{88FB96D6-D1DB-4E12-A648-A9B087E12779}" srcOrd="8" destOrd="0" presId="urn:microsoft.com/office/officeart/2005/8/layout/cycle8"/>
    <dgm:cxn modelId="{9668AAEA-8643-4547-82AD-A33A200A6CED}" type="presParOf" srcId="{EA724A0D-23DA-45F7-9DEC-90F3DE3A3AED}" destId="{D97F1DCB-5151-4699-8777-8A8AFCBEF325}" srcOrd="9" destOrd="0" presId="urn:microsoft.com/office/officeart/2005/8/layout/cycle8"/>
    <dgm:cxn modelId="{432B2ED4-815E-4B7E-B93D-7B69FC5733AB}" type="presParOf" srcId="{EA724A0D-23DA-45F7-9DEC-90F3DE3A3AED}" destId="{E2EB7B38-52FD-4C9D-8AB1-13F62D9997A2}" srcOrd="10" destOrd="0" presId="urn:microsoft.com/office/officeart/2005/8/layout/cycle8"/>
    <dgm:cxn modelId="{7C4BC6DD-9B5D-45AB-970E-571B9A8E1683}" type="presParOf" srcId="{EA724A0D-23DA-45F7-9DEC-90F3DE3A3AED}" destId="{D6688316-B326-4C33-9315-59995B1C1F7B}" srcOrd="11" destOrd="0" presId="urn:microsoft.com/office/officeart/2005/8/layout/cycle8"/>
    <dgm:cxn modelId="{67C25257-9B63-4698-A49E-8467EA0CD077}" type="presParOf" srcId="{EA724A0D-23DA-45F7-9DEC-90F3DE3A3AED}" destId="{C9066BD9-8CE5-44BA-9DA5-6910E2339A48}" srcOrd="12" destOrd="0" presId="urn:microsoft.com/office/officeart/2005/8/layout/cycle8"/>
    <dgm:cxn modelId="{74F0EBB8-42E8-4A60-992A-700F96838C8F}" type="presParOf" srcId="{EA724A0D-23DA-45F7-9DEC-90F3DE3A3AED}" destId="{2F1CDAA3-B1DB-490D-BBF4-F0CA0DB1EFBA}" srcOrd="13" destOrd="0" presId="urn:microsoft.com/office/officeart/2005/8/layout/cycle8"/>
    <dgm:cxn modelId="{54512C2C-66E8-452F-9BE4-E5D5A3C212CA}" type="presParOf" srcId="{EA724A0D-23DA-45F7-9DEC-90F3DE3A3AED}" destId="{1C2EA2A2-E1FA-48C5-93B0-7AA3EE52F0E5}" srcOrd="14" destOrd="0" presId="urn:microsoft.com/office/officeart/2005/8/layout/cycle8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88468-0152-4945-956C-430FF241097D}" type="doc">
      <dgm:prSet loTypeId="urn:microsoft.com/office/officeart/2005/8/layout/chevron2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83FD9E2-FF34-48C7-A623-19ADA917BD00}">
      <dgm:prSet phldrT="[Текст]" phldr="1"/>
      <dgm:spPr/>
      <dgm:t>
        <a:bodyPr/>
        <a:lstStyle/>
        <a:p>
          <a:endParaRPr lang="ru-RU" dirty="0"/>
        </a:p>
      </dgm:t>
    </dgm:pt>
    <dgm:pt modelId="{889CE2F8-DC39-4CFD-9319-1EB661C5CF8D}" cxnId="{CCD770E5-0849-438B-A9D1-EEEB4251ADA2}" type="parTrans">
      <dgm:prSet/>
      <dgm:spPr/>
      <dgm:t>
        <a:bodyPr/>
        <a:lstStyle/>
        <a:p>
          <a:endParaRPr lang="ru-RU"/>
        </a:p>
      </dgm:t>
    </dgm:pt>
    <dgm:pt modelId="{88AC7274-FDEA-44FB-9AED-5F63FF725C81}" cxnId="{CCD770E5-0849-438B-A9D1-EEEB4251ADA2}" type="sibTrans">
      <dgm:prSet/>
      <dgm:spPr/>
      <dgm:t>
        <a:bodyPr/>
        <a:lstStyle/>
        <a:p>
          <a:endParaRPr lang="ru-RU"/>
        </a:p>
      </dgm:t>
    </dgm:pt>
    <dgm:pt modelId="{B3A9107C-EF7D-4A34-8252-B888286FEAF2}">
      <dgm:prSet phldrT="[Текст]"/>
      <dgm:spPr/>
      <dgm:t>
        <a:bodyPr/>
        <a:lstStyle/>
        <a:p>
          <a:r>
            <a:rPr lang="ru-RU" dirty="0" err="1" smtClean="0"/>
            <a:t>інформаційна</a:t>
          </a:r>
          <a:r>
            <a:rPr lang="ru-RU" dirty="0" smtClean="0"/>
            <a:t> </a:t>
          </a:r>
          <a:endParaRPr lang="ru-RU" dirty="0"/>
        </a:p>
      </dgm:t>
    </dgm:pt>
    <dgm:pt modelId="{D5FB9511-3CF3-4B66-B56C-616B36E04FA3}" cxnId="{18DD0B19-EDC5-4CE9-A9A2-3175D51B5F57}" type="parTrans">
      <dgm:prSet/>
      <dgm:spPr/>
      <dgm:t>
        <a:bodyPr/>
        <a:lstStyle/>
        <a:p>
          <a:endParaRPr lang="ru-RU"/>
        </a:p>
      </dgm:t>
    </dgm:pt>
    <dgm:pt modelId="{5B61015F-2A8E-445F-B756-DFF61E917666}" cxnId="{18DD0B19-EDC5-4CE9-A9A2-3175D51B5F57}" type="sibTrans">
      <dgm:prSet/>
      <dgm:spPr/>
      <dgm:t>
        <a:bodyPr/>
        <a:lstStyle/>
        <a:p>
          <a:endParaRPr lang="ru-RU"/>
        </a:p>
      </dgm:t>
    </dgm:pt>
    <dgm:pt modelId="{9FAC1C2B-CDFC-4CFA-875B-084985AF0245}">
      <dgm:prSet phldrT="[Текст]" phldr="1"/>
      <dgm:spPr/>
      <dgm:t>
        <a:bodyPr/>
        <a:lstStyle/>
        <a:p>
          <a:endParaRPr lang="ru-RU" dirty="0"/>
        </a:p>
      </dgm:t>
    </dgm:pt>
    <dgm:pt modelId="{4A5143B1-C86F-41FB-9D0B-DA9014B636CF}" cxnId="{5208CC32-08FF-40A1-A9F7-5E82D933A0A4}" type="parTrans">
      <dgm:prSet/>
      <dgm:spPr/>
      <dgm:t>
        <a:bodyPr/>
        <a:lstStyle/>
        <a:p>
          <a:endParaRPr lang="ru-RU"/>
        </a:p>
      </dgm:t>
    </dgm:pt>
    <dgm:pt modelId="{ED9C811E-667C-470C-AF48-63B82416095F}" cxnId="{5208CC32-08FF-40A1-A9F7-5E82D933A0A4}" type="sibTrans">
      <dgm:prSet/>
      <dgm:spPr/>
      <dgm:t>
        <a:bodyPr/>
        <a:lstStyle/>
        <a:p>
          <a:endParaRPr lang="ru-RU"/>
        </a:p>
      </dgm:t>
    </dgm:pt>
    <dgm:pt modelId="{D9F5B8F3-1DE4-4B60-B180-C9C2CFC09363}">
      <dgm:prSet phldrT="[Текст]"/>
      <dgm:spPr/>
      <dgm:t>
        <a:bodyPr/>
        <a:lstStyle/>
        <a:p>
          <a:r>
            <a:rPr lang="ru-RU" dirty="0" err="1" smtClean="0"/>
            <a:t>мотиваційна</a:t>
          </a:r>
          <a:endParaRPr lang="ru-RU" dirty="0"/>
        </a:p>
      </dgm:t>
    </dgm:pt>
    <dgm:pt modelId="{88D0F2AE-DF96-42DF-8926-F26D561309E9}" cxnId="{3AC7AE3C-15F8-4D60-A01E-DFCCCB3421DF}" type="parTrans">
      <dgm:prSet/>
      <dgm:spPr/>
      <dgm:t>
        <a:bodyPr/>
        <a:lstStyle/>
        <a:p>
          <a:endParaRPr lang="ru-RU"/>
        </a:p>
      </dgm:t>
    </dgm:pt>
    <dgm:pt modelId="{00DC54D4-2365-47A5-B5BE-19F530102829}" cxnId="{3AC7AE3C-15F8-4D60-A01E-DFCCCB3421DF}" type="sibTrans">
      <dgm:prSet/>
      <dgm:spPr/>
      <dgm:t>
        <a:bodyPr/>
        <a:lstStyle/>
        <a:p>
          <a:endParaRPr lang="ru-RU"/>
        </a:p>
      </dgm:t>
    </dgm:pt>
    <dgm:pt modelId="{FC0509F7-18BF-46E6-A918-FE422E864903}">
      <dgm:prSet phldrT="[Текст]" phldr="1"/>
      <dgm:spPr/>
      <dgm:t>
        <a:bodyPr/>
        <a:lstStyle/>
        <a:p>
          <a:endParaRPr lang="ru-RU" dirty="0"/>
        </a:p>
      </dgm:t>
    </dgm:pt>
    <dgm:pt modelId="{BE4642F5-2D64-464A-A48D-8AFE41F3A3B5}" cxnId="{871E9735-56A1-4261-AD13-29FF062579C2}" type="parTrans">
      <dgm:prSet/>
      <dgm:spPr/>
      <dgm:t>
        <a:bodyPr/>
        <a:lstStyle/>
        <a:p>
          <a:endParaRPr lang="ru-RU"/>
        </a:p>
      </dgm:t>
    </dgm:pt>
    <dgm:pt modelId="{E5387C73-253A-4C79-96FA-099A0A37799D}" cxnId="{871E9735-56A1-4261-AD13-29FF062579C2}" type="sibTrans">
      <dgm:prSet/>
      <dgm:spPr/>
      <dgm:t>
        <a:bodyPr/>
        <a:lstStyle/>
        <a:p>
          <a:endParaRPr lang="ru-RU"/>
        </a:p>
      </dgm:t>
    </dgm:pt>
    <dgm:pt modelId="{C5BFAB66-8A04-4829-9968-D082DD51288F}">
      <dgm:prSet phldrT="[Текст]"/>
      <dgm:spPr/>
      <dgm:t>
        <a:bodyPr/>
        <a:lstStyle/>
        <a:p>
          <a:r>
            <a:rPr lang="ru-RU" dirty="0" err="1" smtClean="0"/>
            <a:t>емоційна</a:t>
          </a:r>
          <a:endParaRPr lang="ru-RU" dirty="0"/>
        </a:p>
      </dgm:t>
    </dgm:pt>
    <dgm:pt modelId="{364981EE-EE9E-4484-8DE7-5956ECC388EC}" cxnId="{170533A2-C64F-455F-A4DD-C7CF960FCC82}" type="parTrans">
      <dgm:prSet/>
      <dgm:spPr/>
      <dgm:t>
        <a:bodyPr/>
        <a:lstStyle/>
        <a:p>
          <a:endParaRPr lang="ru-RU"/>
        </a:p>
      </dgm:t>
    </dgm:pt>
    <dgm:pt modelId="{C65A8DBF-3B35-45AB-A43D-92D7F44681D0}" cxnId="{170533A2-C64F-455F-A4DD-C7CF960FCC82}" type="sibTrans">
      <dgm:prSet/>
      <dgm:spPr/>
      <dgm:t>
        <a:bodyPr/>
        <a:lstStyle/>
        <a:p>
          <a:endParaRPr lang="ru-RU"/>
        </a:p>
      </dgm:t>
    </dgm:pt>
    <dgm:pt modelId="{43EB8A8F-3C4D-4A4D-BCEC-CE933BA701D7}">
      <dgm:prSet/>
      <dgm:spPr/>
      <dgm:t>
        <a:bodyPr/>
        <a:lstStyle/>
        <a:p>
          <a:endParaRPr lang="ru-RU" dirty="0"/>
        </a:p>
      </dgm:t>
    </dgm:pt>
    <dgm:pt modelId="{5CF2652E-3F83-429C-89B1-223835F61552}" cxnId="{A4208B66-AD5D-4340-AFBA-5122256F287B}" type="parTrans">
      <dgm:prSet/>
      <dgm:spPr/>
      <dgm:t>
        <a:bodyPr/>
        <a:lstStyle/>
        <a:p>
          <a:endParaRPr lang="ru-RU"/>
        </a:p>
      </dgm:t>
    </dgm:pt>
    <dgm:pt modelId="{E486879E-6495-4012-9AD2-45B60E2C8163}" cxnId="{A4208B66-AD5D-4340-AFBA-5122256F287B}" type="sibTrans">
      <dgm:prSet/>
      <dgm:spPr/>
      <dgm:t>
        <a:bodyPr/>
        <a:lstStyle/>
        <a:p>
          <a:endParaRPr lang="ru-RU"/>
        </a:p>
      </dgm:t>
    </dgm:pt>
    <dgm:pt modelId="{201D3794-7E0B-44E4-8D3A-4978F486EE4A}">
      <dgm:prSet/>
      <dgm:spPr/>
      <dgm:t>
        <a:bodyPr/>
        <a:lstStyle/>
        <a:p>
          <a:r>
            <a:rPr lang="ru-RU" dirty="0" err="1" smtClean="0"/>
            <a:t>ідентифікаційна</a:t>
          </a:r>
          <a:r>
            <a:rPr lang="ru-RU" dirty="0" smtClean="0"/>
            <a:t> </a:t>
          </a:r>
          <a:endParaRPr lang="ru-RU" dirty="0"/>
        </a:p>
      </dgm:t>
    </dgm:pt>
    <dgm:pt modelId="{DA362CEB-3581-4DE4-B049-DA92FD9E28FF}" cxnId="{AAEBB98E-7305-4B8E-BF92-14354BA9B42F}" type="parTrans">
      <dgm:prSet/>
      <dgm:spPr/>
      <dgm:t>
        <a:bodyPr/>
        <a:lstStyle/>
        <a:p>
          <a:endParaRPr lang="ru-RU"/>
        </a:p>
      </dgm:t>
    </dgm:pt>
    <dgm:pt modelId="{824AB22C-7C79-49D5-90F1-3110500414A1}" cxnId="{AAEBB98E-7305-4B8E-BF92-14354BA9B42F}" type="sibTrans">
      <dgm:prSet/>
      <dgm:spPr/>
      <dgm:t>
        <a:bodyPr/>
        <a:lstStyle/>
        <a:p>
          <a:endParaRPr lang="ru-RU"/>
        </a:p>
      </dgm:t>
    </dgm:pt>
    <dgm:pt modelId="{C48F5F3E-142E-473B-8029-CA783016897A}" type="pres">
      <dgm:prSet presAssocID="{75C88468-0152-4945-956C-430FF2410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F10E3-217E-4001-9708-A1FF73D87C2C}" type="pres">
      <dgm:prSet presAssocID="{683FD9E2-FF34-48C7-A623-19ADA917BD00}" presName="composite" presStyleCnt="0"/>
      <dgm:spPr/>
    </dgm:pt>
    <dgm:pt modelId="{89AB6E09-DD9A-473B-B261-048BB45BA48D}" type="pres">
      <dgm:prSet presAssocID="{683FD9E2-FF34-48C7-A623-19ADA917BD0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1891C-44DA-4A90-9D26-EB743890D89E}" type="pres">
      <dgm:prSet presAssocID="{683FD9E2-FF34-48C7-A623-19ADA917BD00}" presName="descendantText" presStyleLbl="alignAcc1" presStyleIdx="0" presStyleCnt="4" custLinFactNeighborX="90" custLinFactNeighborY="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0981B-1BF7-421C-89EB-AD42668116B1}" type="pres">
      <dgm:prSet presAssocID="{88AC7274-FDEA-44FB-9AED-5F63FF725C81}" presName="sp" presStyleCnt="0"/>
      <dgm:spPr/>
    </dgm:pt>
    <dgm:pt modelId="{E7728898-B445-4047-B94B-FD87C83168D0}" type="pres">
      <dgm:prSet presAssocID="{43EB8A8F-3C4D-4A4D-BCEC-CE933BA701D7}" presName="composite" presStyleCnt="0"/>
      <dgm:spPr/>
    </dgm:pt>
    <dgm:pt modelId="{15CB61EF-E5F7-4B11-85C0-4345245202EE}" type="pres">
      <dgm:prSet presAssocID="{43EB8A8F-3C4D-4A4D-BCEC-CE933BA701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D8C7-07C0-4359-8079-A06FEFCAF9CA}" type="pres">
      <dgm:prSet presAssocID="{43EB8A8F-3C4D-4A4D-BCEC-CE933BA701D7}" presName="descendantText" presStyleLbl="alignAcc1" presStyleIdx="1" presStyleCnt="4" custLinFactNeighborX="90" custLinFactNeighborY="1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25A51-572C-4D72-8F03-6CD1FFFD8413}" type="pres">
      <dgm:prSet presAssocID="{E486879E-6495-4012-9AD2-45B60E2C8163}" presName="sp" presStyleCnt="0"/>
      <dgm:spPr/>
    </dgm:pt>
    <dgm:pt modelId="{3E527FB8-D065-4A46-9679-3361F91F3A95}" type="pres">
      <dgm:prSet presAssocID="{9FAC1C2B-CDFC-4CFA-875B-084985AF0245}" presName="composite" presStyleCnt="0"/>
      <dgm:spPr/>
    </dgm:pt>
    <dgm:pt modelId="{8397E151-DD99-4F88-A898-3CF10C31B473}" type="pres">
      <dgm:prSet presAssocID="{9FAC1C2B-CDFC-4CFA-875B-084985AF024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95A29-6BF7-4BE6-990F-F38F6B495561}" type="pres">
      <dgm:prSet presAssocID="{9FAC1C2B-CDFC-4CFA-875B-084985AF024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1E368-F7C2-4D2E-8097-D068C7C036EB}" type="pres">
      <dgm:prSet presAssocID="{ED9C811E-667C-470C-AF48-63B82416095F}" presName="sp" presStyleCnt="0"/>
      <dgm:spPr/>
    </dgm:pt>
    <dgm:pt modelId="{5E05540C-859A-42C6-BFAA-7F10C461E199}" type="pres">
      <dgm:prSet presAssocID="{FC0509F7-18BF-46E6-A918-FE422E864903}" presName="composite" presStyleCnt="0"/>
      <dgm:spPr/>
    </dgm:pt>
    <dgm:pt modelId="{B09D1666-5DB1-4FE7-9B9D-AEB034F05507}" type="pres">
      <dgm:prSet presAssocID="{FC0509F7-18BF-46E6-A918-FE422E86490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F3DE5-3D7F-45D3-85A4-DD16010DFCA7}" type="pres">
      <dgm:prSet presAssocID="{FC0509F7-18BF-46E6-A918-FE422E86490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E5B23-355E-48D0-BBB4-767E75451C53}" type="presOf" srcId="{201D3794-7E0B-44E4-8D3A-4978F486EE4A}" destId="{B6DED8C7-07C0-4359-8079-A06FEFCAF9CA}" srcOrd="0" destOrd="0" presId="urn:microsoft.com/office/officeart/2005/8/layout/chevron2"/>
    <dgm:cxn modelId="{AAEBB98E-7305-4B8E-BF92-14354BA9B42F}" srcId="{43EB8A8F-3C4D-4A4D-BCEC-CE933BA701D7}" destId="{201D3794-7E0B-44E4-8D3A-4978F486EE4A}" srcOrd="0" destOrd="0" parTransId="{DA362CEB-3581-4DE4-B049-DA92FD9E28FF}" sibTransId="{824AB22C-7C79-49D5-90F1-3110500414A1}"/>
    <dgm:cxn modelId="{2B239543-D6D9-4227-8A8B-AD85BDD95C6F}" type="presOf" srcId="{9FAC1C2B-CDFC-4CFA-875B-084985AF0245}" destId="{8397E151-DD99-4F88-A898-3CF10C31B473}" srcOrd="0" destOrd="0" presId="urn:microsoft.com/office/officeart/2005/8/layout/chevron2"/>
    <dgm:cxn modelId="{F0192704-A43B-41D7-8B17-FB348F868D55}" type="presOf" srcId="{683FD9E2-FF34-48C7-A623-19ADA917BD00}" destId="{89AB6E09-DD9A-473B-B261-048BB45BA48D}" srcOrd="0" destOrd="0" presId="urn:microsoft.com/office/officeart/2005/8/layout/chevron2"/>
    <dgm:cxn modelId="{F60561B7-6FB1-4833-B1A6-8EFBAB28195D}" type="presOf" srcId="{C5BFAB66-8A04-4829-9968-D082DD51288F}" destId="{98DF3DE5-3D7F-45D3-85A4-DD16010DFCA7}" srcOrd="0" destOrd="0" presId="urn:microsoft.com/office/officeart/2005/8/layout/chevron2"/>
    <dgm:cxn modelId="{CC4BB667-28FE-4474-B30D-535C7E6DA155}" type="presOf" srcId="{B3A9107C-EF7D-4A34-8252-B888286FEAF2}" destId="{F531891C-44DA-4A90-9D26-EB743890D89E}" srcOrd="0" destOrd="0" presId="urn:microsoft.com/office/officeart/2005/8/layout/chevron2"/>
    <dgm:cxn modelId="{A4208B66-AD5D-4340-AFBA-5122256F287B}" srcId="{75C88468-0152-4945-956C-430FF241097D}" destId="{43EB8A8F-3C4D-4A4D-BCEC-CE933BA701D7}" srcOrd="1" destOrd="0" parTransId="{5CF2652E-3F83-429C-89B1-223835F61552}" sibTransId="{E486879E-6495-4012-9AD2-45B60E2C8163}"/>
    <dgm:cxn modelId="{5208CC32-08FF-40A1-A9F7-5E82D933A0A4}" srcId="{75C88468-0152-4945-956C-430FF241097D}" destId="{9FAC1C2B-CDFC-4CFA-875B-084985AF0245}" srcOrd="2" destOrd="0" parTransId="{4A5143B1-C86F-41FB-9D0B-DA9014B636CF}" sibTransId="{ED9C811E-667C-470C-AF48-63B82416095F}"/>
    <dgm:cxn modelId="{170533A2-C64F-455F-A4DD-C7CF960FCC82}" srcId="{FC0509F7-18BF-46E6-A918-FE422E864903}" destId="{C5BFAB66-8A04-4829-9968-D082DD51288F}" srcOrd="0" destOrd="0" parTransId="{364981EE-EE9E-4484-8DE7-5956ECC388EC}" sibTransId="{C65A8DBF-3B35-45AB-A43D-92D7F44681D0}"/>
    <dgm:cxn modelId="{18DD0B19-EDC5-4CE9-A9A2-3175D51B5F57}" srcId="{683FD9E2-FF34-48C7-A623-19ADA917BD00}" destId="{B3A9107C-EF7D-4A34-8252-B888286FEAF2}" srcOrd="0" destOrd="0" parTransId="{D5FB9511-3CF3-4B66-B56C-616B36E04FA3}" sibTransId="{5B61015F-2A8E-445F-B756-DFF61E917666}"/>
    <dgm:cxn modelId="{E87B32CE-E8F6-4615-8C5A-34ECC5423CC9}" type="presOf" srcId="{FC0509F7-18BF-46E6-A918-FE422E864903}" destId="{B09D1666-5DB1-4FE7-9B9D-AEB034F05507}" srcOrd="0" destOrd="0" presId="urn:microsoft.com/office/officeart/2005/8/layout/chevron2"/>
    <dgm:cxn modelId="{077867AE-9ED1-4EE0-8D6E-C6A917E8CA00}" type="presOf" srcId="{43EB8A8F-3C4D-4A4D-BCEC-CE933BA701D7}" destId="{15CB61EF-E5F7-4B11-85C0-4345245202EE}" srcOrd="0" destOrd="0" presId="urn:microsoft.com/office/officeart/2005/8/layout/chevron2"/>
    <dgm:cxn modelId="{EAEE2129-6446-4509-8566-042FC8E7D39D}" type="presOf" srcId="{75C88468-0152-4945-956C-430FF241097D}" destId="{C48F5F3E-142E-473B-8029-CA783016897A}" srcOrd="0" destOrd="0" presId="urn:microsoft.com/office/officeart/2005/8/layout/chevron2"/>
    <dgm:cxn modelId="{CCD770E5-0849-438B-A9D1-EEEB4251ADA2}" srcId="{75C88468-0152-4945-956C-430FF241097D}" destId="{683FD9E2-FF34-48C7-A623-19ADA917BD00}" srcOrd="0" destOrd="0" parTransId="{889CE2F8-DC39-4CFD-9319-1EB661C5CF8D}" sibTransId="{88AC7274-FDEA-44FB-9AED-5F63FF725C81}"/>
    <dgm:cxn modelId="{F072D414-0EB2-4ECC-87B8-E9F8554ED6C9}" type="presOf" srcId="{D9F5B8F3-1DE4-4B60-B180-C9C2CFC09363}" destId="{91D95A29-6BF7-4BE6-990F-F38F6B495561}" srcOrd="0" destOrd="0" presId="urn:microsoft.com/office/officeart/2005/8/layout/chevron2"/>
    <dgm:cxn modelId="{3AC7AE3C-15F8-4D60-A01E-DFCCCB3421DF}" srcId="{9FAC1C2B-CDFC-4CFA-875B-084985AF0245}" destId="{D9F5B8F3-1DE4-4B60-B180-C9C2CFC09363}" srcOrd="0" destOrd="0" parTransId="{88D0F2AE-DF96-42DF-8926-F26D561309E9}" sibTransId="{00DC54D4-2365-47A5-B5BE-19F530102829}"/>
    <dgm:cxn modelId="{871E9735-56A1-4261-AD13-29FF062579C2}" srcId="{75C88468-0152-4945-956C-430FF241097D}" destId="{FC0509F7-18BF-46E6-A918-FE422E864903}" srcOrd="3" destOrd="0" parTransId="{BE4642F5-2D64-464A-A48D-8AFE41F3A3B5}" sibTransId="{E5387C73-253A-4C79-96FA-099A0A37799D}"/>
    <dgm:cxn modelId="{3B6E4385-69C0-4817-9F83-C9BE00492C0D}" type="presParOf" srcId="{C48F5F3E-142E-473B-8029-CA783016897A}" destId="{648F10E3-217E-4001-9708-A1FF73D87C2C}" srcOrd="0" destOrd="0" presId="urn:microsoft.com/office/officeart/2005/8/layout/chevron2"/>
    <dgm:cxn modelId="{6A4BC1E0-8236-49EE-81BC-F5A623BF69CC}" type="presParOf" srcId="{648F10E3-217E-4001-9708-A1FF73D87C2C}" destId="{89AB6E09-DD9A-473B-B261-048BB45BA48D}" srcOrd="0" destOrd="0" presId="urn:microsoft.com/office/officeart/2005/8/layout/chevron2"/>
    <dgm:cxn modelId="{A52267E2-692F-440F-A2E5-E2192F60D76B}" type="presParOf" srcId="{648F10E3-217E-4001-9708-A1FF73D87C2C}" destId="{F531891C-44DA-4A90-9D26-EB743890D89E}" srcOrd="1" destOrd="0" presId="urn:microsoft.com/office/officeart/2005/8/layout/chevron2"/>
    <dgm:cxn modelId="{0B11EB13-A5B2-4BCC-941E-2AD76C5BEF88}" type="presParOf" srcId="{C48F5F3E-142E-473B-8029-CA783016897A}" destId="{AC30981B-1BF7-421C-89EB-AD42668116B1}" srcOrd="1" destOrd="0" presId="urn:microsoft.com/office/officeart/2005/8/layout/chevron2"/>
    <dgm:cxn modelId="{1B985E16-9F5E-4206-979A-EA58210CB994}" type="presParOf" srcId="{C48F5F3E-142E-473B-8029-CA783016897A}" destId="{E7728898-B445-4047-B94B-FD87C83168D0}" srcOrd="2" destOrd="0" presId="urn:microsoft.com/office/officeart/2005/8/layout/chevron2"/>
    <dgm:cxn modelId="{F75DC732-4725-43CF-B83B-FC0B25AAB444}" type="presParOf" srcId="{E7728898-B445-4047-B94B-FD87C83168D0}" destId="{15CB61EF-E5F7-4B11-85C0-4345245202EE}" srcOrd="0" destOrd="0" presId="urn:microsoft.com/office/officeart/2005/8/layout/chevron2"/>
    <dgm:cxn modelId="{B18B53FA-2A96-45EA-B68D-A559D6308C00}" type="presParOf" srcId="{E7728898-B445-4047-B94B-FD87C83168D0}" destId="{B6DED8C7-07C0-4359-8079-A06FEFCAF9CA}" srcOrd="1" destOrd="0" presId="urn:microsoft.com/office/officeart/2005/8/layout/chevron2"/>
    <dgm:cxn modelId="{21BD8F77-020E-4F71-A687-E748F1D6B4DE}" type="presParOf" srcId="{C48F5F3E-142E-473B-8029-CA783016897A}" destId="{3CD25A51-572C-4D72-8F03-6CD1FFFD8413}" srcOrd="3" destOrd="0" presId="urn:microsoft.com/office/officeart/2005/8/layout/chevron2"/>
    <dgm:cxn modelId="{16838E04-F683-43E6-9547-FCA130D595A3}" type="presParOf" srcId="{C48F5F3E-142E-473B-8029-CA783016897A}" destId="{3E527FB8-D065-4A46-9679-3361F91F3A95}" srcOrd="4" destOrd="0" presId="urn:microsoft.com/office/officeart/2005/8/layout/chevron2"/>
    <dgm:cxn modelId="{2EFC0735-F549-465F-84CC-5295B2CCFA70}" type="presParOf" srcId="{3E527FB8-D065-4A46-9679-3361F91F3A95}" destId="{8397E151-DD99-4F88-A898-3CF10C31B473}" srcOrd="0" destOrd="0" presId="urn:microsoft.com/office/officeart/2005/8/layout/chevron2"/>
    <dgm:cxn modelId="{EB3E85BD-2CE4-4E0E-B860-DF8DA1A2807A}" type="presParOf" srcId="{3E527FB8-D065-4A46-9679-3361F91F3A95}" destId="{91D95A29-6BF7-4BE6-990F-F38F6B495561}" srcOrd="1" destOrd="0" presId="urn:microsoft.com/office/officeart/2005/8/layout/chevron2"/>
    <dgm:cxn modelId="{352C6829-3A29-45A1-AD8A-A0A9089001E1}" type="presParOf" srcId="{C48F5F3E-142E-473B-8029-CA783016897A}" destId="{4D41E368-F7C2-4D2E-8097-D068C7C036EB}" srcOrd="5" destOrd="0" presId="urn:microsoft.com/office/officeart/2005/8/layout/chevron2"/>
    <dgm:cxn modelId="{F762CF60-2C2B-4044-9E54-97AB53AB7FC2}" type="presParOf" srcId="{C48F5F3E-142E-473B-8029-CA783016897A}" destId="{5E05540C-859A-42C6-BFAA-7F10C461E199}" srcOrd="6" destOrd="0" presId="urn:microsoft.com/office/officeart/2005/8/layout/chevron2"/>
    <dgm:cxn modelId="{4FA79B4F-1D3B-42D6-B1BB-B4301BF07B55}" type="presParOf" srcId="{5E05540C-859A-42C6-BFAA-7F10C461E199}" destId="{B09D1666-5DB1-4FE7-9B9D-AEB034F05507}" srcOrd="0" destOrd="0" presId="urn:microsoft.com/office/officeart/2005/8/layout/chevron2"/>
    <dgm:cxn modelId="{8167DD15-EBFB-4709-A320-903BB8924B00}" type="presParOf" srcId="{5E05540C-859A-42C6-BFAA-7F10C461E199}" destId="{98DF3DE5-3D7F-45D3-85A4-DD16010DFC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95A237-22E5-43C8-B2F4-21B615F22D76}" type="doc">
      <dgm:prSet loTypeId="urn:microsoft.com/office/officeart/2005/8/layout/radial3" loCatId="cycle" qsTypeId="urn:microsoft.com/office/officeart/2005/8/quickstyle/simple1#2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7E8C9955-0BA2-44D5-A369-47F2A76DA221}">
      <dgm:prSet phldrT="[Текст]"/>
      <dgm:spPr/>
      <dgm:t>
        <a:bodyPr/>
        <a:lstStyle/>
        <a:p>
          <a:r>
            <a:rPr lang="uk-UA" dirty="0" smtClean="0"/>
            <a:t>Етикетка</a:t>
          </a:r>
          <a:endParaRPr lang="ru-RU" dirty="0"/>
        </a:p>
      </dgm:t>
    </dgm:pt>
    <dgm:pt modelId="{3EC181C6-73FD-4EB8-9CF2-C082E693776C}" cxnId="{8B832C35-8CD6-4E7A-925D-EA1B3FE1D04D}" type="parTrans">
      <dgm:prSet/>
      <dgm:spPr/>
      <dgm:t>
        <a:bodyPr/>
        <a:lstStyle/>
        <a:p>
          <a:endParaRPr lang="ru-RU"/>
        </a:p>
      </dgm:t>
    </dgm:pt>
    <dgm:pt modelId="{B95F27B1-00CF-4B30-AE76-76A453613DD6}" cxnId="{8B832C35-8CD6-4E7A-925D-EA1B3FE1D04D}" type="sibTrans">
      <dgm:prSet/>
      <dgm:spPr/>
      <dgm:t>
        <a:bodyPr/>
        <a:lstStyle/>
        <a:p>
          <a:endParaRPr lang="ru-RU"/>
        </a:p>
      </dgm:t>
    </dgm:pt>
    <dgm:pt modelId="{7D1D26FF-59F8-486A-A823-6D1790E642B1}">
      <dgm:prSet phldrT="[Текст]" custT="1"/>
      <dgm:spPr/>
      <dgm:t>
        <a:bodyPr/>
        <a:lstStyle/>
        <a:p>
          <a:r>
            <a:rPr lang="uk-UA" sz="2000" b="1" dirty="0" smtClean="0"/>
            <a:t>Харчові</a:t>
          </a:r>
          <a:endParaRPr lang="ru-RU" sz="2000" b="1" dirty="0"/>
        </a:p>
      </dgm:t>
    </dgm:pt>
    <dgm:pt modelId="{E86C6600-441C-4C2F-A1DE-18EB3CACE9C7}" cxnId="{21445B81-5370-4FFB-8ECC-0815C2082109}" type="parTrans">
      <dgm:prSet/>
      <dgm:spPr/>
      <dgm:t>
        <a:bodyPr/>
        <a:lstStyle/>
        <a:p>
          <a:endParaRPr lang="ru-RU"/>
        </a:p>
      </dgm:t>
    </dgm:pt>
    <dgm:pt modelId="{E746E2B6-7FBA-4C97-815B-BED6292CA47B}" cxnId="{21445B81-5370-4FFB-8ECC-0815C2082109}" type="sibTrans">
      <dgm:prSet/>
      <dgm:spPr/>
      <dgm:t>
        <a:bodyPr/>
        <a:lstStyle/>
        <a:p>
          <a:endParaRPr lang="ru-RU"/>
        </a:p>
      </dgm:t>
    </dgm:pt>
    <dgm:pt modelId="{A83EF68A-5165-4DB0-8ECF-5994AFB0322F}">
      <dgm:prSet phldrT="[Текст]" custT="1"/>
      <dgm:spPr/>
      <dgm:t>
        <a:bodyPr/>
        <a:lstStyle/>
        <a:p>
          <a:r>
            <a:rPr lang="uk-UA" sz="1800" b="1" dirty="0" err="1" smtClean="0"/>
            <a:t>Косметично-парфюмерні</a:t>
          </a:r>
          <a:endParaRPr lang="ru-RU" sz="1800" b="1" dirty="0"/>
        </a:p>
      </dgm:t>
    </dgm:pt>
    <dgm:pt modelId="{A4F90E03-7FEF-40C5-856A-85F4BC4840DB}" cxnId="{9F5E0DFC-EC11-422F-9FB5-9E27DBAFC5F7}" type="parTrans">
      <dgm:prSet/>
      <dgm:spPr/>
      <dgm:t>
        <a:bodyPr/>
        <a:lstStyle/>
        <a:p>
          <a:endParaRPr lang="ru-RU"/>
        </a:p>
      </dgm:t>
    </dgm:pt>
    <dgm:pt modelId="{5CF4FD55-3257-4A38-A6B9-E806E31BA8A7}" cxnId="{9F5E0DFC-EC11-422F-9FB5-9E27DBAFC5F7}" type="sibTrans">
      <dgm:prSet/>
      <dgm:spPr/>
      <dgm:t>
        <a:bodyPr/>
        <a:lstStyle/>
        <a:p>
          <a:endParaRPr lang="ru-RU"/>
        </a:p>
      </dgm:t>
    </dgm:pt>
    <dgm:pt modelId="{9CEA3CFB-CC62-406A-9E9D-E51B9AA5A1A8}">
      <dgm:prSet phldrT="[Текст]" custT="1"/>
      <dgm:spPr/>
      <dgm:t>
        <a:bodyPr/>
        <a:lstStyle/>
        <a:p>
          <a:r>
            <a:rPr lang="uk-UA" sz="2000" b="1" dirty="0" smtClean="0"/>
            <a:t>Побутова хімія</a:t>
          </a:r>
          <a:endParaRPr lang="ru-RU" sz="2000" b="1" dirty="0"/>
        </a:p>
      </dgm:t>
    </dgm:pt>
    <dgm:pt modelId="{993E57CC-351E-4C57-8A29-73C51F536A1B}" cxnId="{CB889581-3B0C-4E0F-BC50-80C189BED1C6}" type="parTrans">
      <dgm:prSet/>
      <dgm:spPr/>
      <dgm:t>
        <a:bodyPr/>
        <a:lstStyle/>
        <a:p>
          <a:endParaRPr lang="ru-RU"/>
        </a:p>
      </dgm:t>
    </dgm:pt>
    <dgm:pt modelId="{5FFF8FE0-154F-4B7B-A419-986959266C13}" cxnId="{CB889581-3B0C-4E0F-BC50-80C189BED1C6}" type="sibTrans">
      <dgm:prSet/>
      <dgm:spPr/>
      <dgm:t>
        <a:bodyPr/>
        <a:lstStyle/>
        <a:p>
          <a:endParaRPr lang="ru-RU"/>
        </a:p>
      </dgm:t>
    </dgm:pt>
    <dgm:pt modelId="{134A43D4-C0B8-4572-AEB1-34A544B08E39}">
      <dgm:prSet phldrT="[Текст]" custT="1"/>
      <dgm:spPr/>
      <dgm:t>
        <a:bodyPr/>
        <a:lstStyle/>
        <a:p>
          <a:r>
            <a:rPr lang="uk-UA" sz="2000" b="1" dirty="0" smtClean="0"/>
            <a:t>Одягові, взуттєві</a:t>
          </a:r>
          <a:r>
            <a:rPr lang="uk-UA" sz="2200" dirty="0" smtClean="0"/>
            <a:t>…</a:t>
          </a:r>
          <a:endParaRPr lang="ru-RU" sz="2200" dirty="0"/>
        </a:p>
      </dgm:t>
    </dgm:pt>
    <dgm:pt modelId="{CF77913D-772E-496C-96DA-9D7C73045435}" cxnId="{13C9AE19-7883-4C0B-AC77-42704A89A842}" type="parTrans">
      <dgm:prSet/>
      <dgm:spPr/>
      <dgm:t>
        <a:bodyPr/>
        <a:lstStyle/>
        <a:p>
          <a:endParaRPr lang="ru-RU"/>
        </a:p>
      </dgm:t>
    </dgm:pt>
    <dgm:pt modelId="{0F2F6D89-2012-477C-83C8-5F8C02565728}" cxnId="{13C9AE19-7883-4C0B-AC77-42704A89A842}" type="sibTrans">
      <dgm:prSet/>
      <dgm:spPr/>
      <dgm:t>
        <a:bodyPr/>
        <a:lstStyle/>
        <a:p>
          <a:endParaRPr lang="ru-RU"/>
        </a:p>
      </dgm:t>
    </dgm:pt>
    <dgm:pt modelId="{8279ECFA-6FD2-44D2-A743-22D155834C6D}">
      <dgm:prSet custT="1"/>
      <dgm:spPr/>
      <dgm:t>
        <a:bodyPr/>
        <a:lstStyle/>
        <a:p>
          <a:r>
            <a:rPr lang="uk-UA" sz="1800" b="1" dirty="0" smtClean="0"/>
            <a:t>Винно-горілчані</a:t>
          </a:r>
          <a:endParaRPr lang="ru-RU" sz="1800" b="1" dirty="0"/>
        </a:p>
      </dgm:t>
    </dgm:pt>
    <dgm:pt modelId="{D828FB43-9898-4F0C-9B3B-055324AF6C56}" cxnId="{FD21C400-E6FF-4D34-AA89-3EE755A0B7FA}" type="parTrans">
      <dgm:prSet/>
      <dgm:spPr/>
      <dgm:t>
        <a:bodyPr/>
        <a:lstStyle/>
        <a:p>
          <a:endParaRPr lang="ru-RU"/>
        </a:p>
      </dgm:t>
    </dgm:pt>
    <dgm:pt modelId="{6BE35456-C7E0-4643-8D55-82BFEFDE3D31}" cxnId="{FD21C400-E6FF-4D34-AA89-3EE755A0B7FA}" type="sibTrans">
      <dgm:prSet/>
      <dgm:spPr/>
      <dgm:t>
        <a:bodyPr/>
        <a:lstStyle/>
        <a:p>
          <a:endParaRPr lang="ru-RU"/>
        </a:p>
      </dgm:t>
    </dgm:pt>
    <dgm:pt modelId="{41D97C06-BF70-4688-B7AB-C39586BE0595}" type="pres">
      <dgm:prSet presAssocID="{1995A237-22E5-43C8-B2F4-21B615F22D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F77F9D-1DA6-4722-8980-77C8343832AD}" type="pres">
      <dgm:prSet presAssocID="{1995A237-22E5-43C8-B2F4-21B615F22D76}" presName="radial" presStyleCnt="0">
        <dgm:presLayoutVars>
          <dgm:animLvl val="ctr"/>
        </dgm:presLayoutVars>
      </dgm:prSet>
      <dgm:spPr/>
    </dgm:pt>
    <dgm:pt modelId="{1F4A782D-BDF6-4569-8B2A-88EB30DB2457}" type="pres">
      <dgm:prSet presAssocID="{7E8C9955-0BA2-44D5-A369-47F2A76DA221}" presName="centerShape" presStyleLbl="vennNode1" presStyleIdx="0" presStyleCnt="6"/>
      <dgm:spPr/>
      <dgm:t>
        <a:bodyPr/>
        <a:lstStyle/>
        <a:p>
          <a:endParaRPr lang="ru-RU"/>
        </a:p>
      </dgm:t>
    </dgm:pt>
    <dgm:pt modelId="{A55B1516-CDA8-40F4-8980-E8A232B8DA07}" type="pres">
      <dgm:prSet presAssocID="{7D1D26FF-59F8-486A-A823-6D1790E642B1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FF233-2377-40F8-A529-A19A24143F90}" type="pres">
      <dgm:prSet presAssocID="{8279ECFA-6FD2-44D2-A743-22D155834C6D}" presName="node" presStyleLbl="vennNode1" presStyleIdx="2" presStyleCnt="6" custScaleX="125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4B002-0E7B-4119-9493-9033B9E8C0AC}" type="pres">
      <dgm:prSet presAssocID="{A83EF68A-5165-4DB0-8ECF-5994AFB0322F}" presName="node" presStyleLbl="vennNode1" presStyleIdx="3" presStyleCnt="6" custScaleX="14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9873-E915-41C4-8D71-516BD2A8EBBA}" type="pres">
      <dgm:prSet presAssocID="{9CEA3CFB-CC62-406A-9E9D-E51B9AA5A1A8}" presName="node" presStyleLbl="vennNode1" presStyleIdx="4" presStyleCnt="6" custScaleX="12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59B6B-256D-4DCA-92C1-7495614C1A4D}" type="pres">
      <dgm:prSet presAssocID="{134A43D4-C0B8-4572-AEB1-34A544B08E3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16C46-C810-49D8-AF9F-9680A6796487}" type="presOf" srcId="{134A43D4-C0B8-4572-AEB1-34A544B08E39}" destId="{17559B6B-256D-4DCA-92C1-7495614C1A4D}" srcOrd="0" destOrd="0" presId="urn:microsoft.com/office/officeart/2005/8/layout/radial3"/>
    <dgm:cxn modelId="{9F5E0DFC-EC11-422F-9FB5-9E27DBAFC5F7}" srcId="{7E8C9955-0BA2-44D5-A369-47F2A76DA221}" destId="{A83EF68A-5165-4DB0-8ECF-5994AFB0322F}" srcOrd="2" destOrd="0" parTransId="{A4F90E03-7FEF-40C5-856A-85F4BC4840DB}" sibTransId="{5CF4FD55-3257-4A38-A6B9-E806E31BA8A7}"/>
    <dgm:cxn modelId="{0569E6A5-50B6-450D-8230-93A082E4F912}" type="presOf" srcId="{1995A237-22E5-43C8-B2F4-21B615F22D76}" destId="{41D97C06-BF70-4688-B7AB-C39586BE0595}" srcOrd="0" destOrd="0" presId="urn:microsoft.com/office/officeart/2005/8/layout/radial3"/>
    <dgm:cxn modelId="{014F05C2-20E8-498D-9586-A0772D061235}" type="presOf" srcId="{7D1D26FF-59F8-486A-A823-6D1790E642B1}" destId="{A55B1516-CDA8-40F4-8980-E8A232B8DA07}" srcOrd="0" destOrd="0" presId="urn:microsoft.com/office/officeart/2005/8/layout/radial3"/>
    <dgm:cxn modelId="{87D94CFF-9D5D-4CB1-B527-408E37B244E7}" type="presOf" srcId="{9CEA3CFB-CC62-406A-9E9D-E51B9AA5A1A8}" destId="{76F29873-E915-41C4-8D71-516BD2A8EBBA}" srcOrd="0" destOrd="0" presId="urn:microsoft.com/office/officeart/2005/8/layout/radial3"/>
    <dgm:cxn modelId="{8B832C35-8CD6-4E7A-925D-EA1B3FE1D04D}" srcId="{1995A237-22E5-43C8-B2F4-21B615F22D76}" destId="{7E8C9955-0BA2-44D5-A369-47F2A76DA221}" srcOrd="0" destOrd="0" parTransId="{3EC181C6-73FD-4EB8-9CF2-C082E693776C}" sibTransId="{B95F27B1-00CF-4B30-AE76-76A453613DD6}"/>
    <dgm:cxn modelId="{FD21C400-E6FF-4D34-AA89-3EE755A0B7FA}" srcId="{7E8C9955-0BA2-44D5-A369-47F2A76DA221}" destId="{8279ECFA-6FD2-44D2-A743-22D155834C6D}" srcOrd="1" destOrd="0" parTransId="{D828FB43-9898-4F0C-9B3B-055324AF6C56}" sibTransId="{6BE35456-C7E0-4643-8D55-82BFEFDE3D31}"/>
    <dgm:cxn modelId="{CB889581-3B0C-4E0F-BC50-80C189BED1C6}" srcId="{7E8C9955-0BA2-44D5-A369-47F2A76DA221}" destId="{9CEA3CFB-CC62-406A-9E9D-E51B9AA5A1A8}" srcOrd="3" destOrd="0" parTransId="{993E57CC-351E-4C57-8A29-73C51F536A1B}" sibTransId="{5FFF8FE0-154F-4B7B-A419-986959266C13}"/>
    <dgm:cxn modelId="{9955750A-E282-402B-8CF1-EA01770F835B}" type="presOf" srcId="{A83EF68A-5165-4DB0-8ECF-5994AFB0322F}" destId="{22C4B002-0E7B-4119-9493-9033B9E8C0AC}" srcOrd="0" destOrd="0" presId="urn:microsoft.com/office/officeart/2005/8/layout/radial3"/>
    <dgm:cxn modelId="{10294471-795F-4D28-B7AD-1530F9024A00}" type="presOf" srcId="{8279ECFA-6FD2-44D2-A743-22D155834C6D}" destId="{CDCFF233-2377-40F8-A529-A19A24143F90}" srcOrd="0" destOrd="0" presId="urn:microsoft.com/office/officeart/2005/8/layout/radial3"/>
    <dgm:cxn modelId="{13C9AE19-7883-4C0B-AC77-42704A89A842}" srcId="{7E8C9955-0BA2-44D5-A369-47F2A76DA221}" destId="{134A43D4-C0B8-4572-AEB1-34A544B08E39}" srcOrd="4" destOrd="0" parTransId="{CF77913D-772E-496C-96DA-9D7C73045435}" sibTransId="{0F2F6D89-2012-477C-83C8-5F8C02565728}"/>
    <dgm:cxn modelId="{CE9BD85F-42EC-43C7-993D-EF6CB0C9BECB}" type="presOf" srcId="{7E8C9955-0BA2-44D5-A369-47F2A76DA221}" destId="{1F4A782D-BDF6-4569-8B2A-88EB30DB2457}" srcOrd="0" destOrd="0" presId="urn:microsoft.com/office/officeart/2005/8/layout/radial3"/>
    <dgm:cxn modelId="{21445B81-5370-4FFB-8ECC-0815C2082109}" srcId="{7E8C9955-0BA2-44D5-A369-47F2A76DA221}" destId="{7D1D26FF-59F8-486A-A823-6D1790E642B1}" srcOrd="0" destOrd="0" parTransId="{E86C6600-441C-4C2F-A1DE-18EB3CACE9C7}" sibTransId="{E746E2B6-7FBA-4C97-815B-BED6292CA47B}"/>
    <dgm:cxn modelId="{6348D545-F78E-4EA2-89D4-00BF097484CB}" type="presParOf" srcId="{41D97C06-BF70-4688-B7AB-C39586BE0595}" destId="{56F77F9D-1DA6-4722-8980-77C8343832AD}" srcOrd="0" destOrd="0" presId="urn:microsoft.com/office/officeart/2005/8/layout/radial3"/>
    <dgm:cxn modelId="{6EA58ECB-0771-4F59-866D-68F885EE8C54}" type="presParOf" srcId="{56F77F9D-1DA6-4722-8980-77C8343832AD}" destId="{1F4A782D-BDF6-4569-8B2A-88EB30DB2457}" srcOrd="0" destOrd="0" presId="urn:microsoft.com/office/officeart/2005/8/layout/radial3"/>
    <dgm:cxn modelId="{4F06F462-8138-47D0-B796-DE4C5B907D86}" type="presParOf" srcId="{56F77F9D-1DA6-4722-8980-77C8343832AD}" destId="{A55B1516-CDA8-40F4-8980-E8A232B8DA07}" srcOrd="1" destOrd="0" presId="urn:microsoft.com/office/officeart/2005/8/layout/radial3"/>
    <dgm:cxn modelId="{33C47BA3-ACE4-432B-9BB0-5E4C8125EE23}" type="presParOf" srcId="{56F77F9D-1DA6-4722-8980-77C8343832AD}" destId="{CDCFF233-2377-40F8-A529-A19A24143F90}" srcOrd="2" destOrd="0" presId="urn:microsoft.com/office/officeart/2005/8/layout/radial3"/>
    <dgm:cxn modelId="{2EF5314B-0DD6-47A1-93AE-8C7076D18ED6}" type="presParOf" srcId="{56F77F9D-1DA6-4722-8980-77C8343832AD}" destId="{22C4B002-0E7B-4119-9493-9033B9E8C0AC}" srcOrd="3" destOrd="0" presId="urn:microsoft.com/office/officeart/2005/8/layout/radial3"/>
    <dgm:cxn modelId="{8F6DFE3B-D063-4526-8472-23D7FE2591A0}" type="presParOf" srcId="{56F77F9D-1DA6-4722-8980-77C8343832AD}" destId="{76F29873-E915-41C4-8D71-516BD2A8EBBA}" srcOrd="4" destOrd="0" presId="urn:microsoft.com/office/officeart/2005/8/layout/radial3"/>
    <dgm:cxn modelId="{B18E2F60-2698-4C76-B51E-0E2DF8BD35C7}" type="presParOf" srcId="{56F77F9D-1DA6-4722-8980-77C8343832AD}" destId="{17559B6B-256D-4DCA-92C1-7495614C1A4D}" srcOrd="5" destOrd="0" presId="urn:microsoft.com/office/officeart/2005/8/layout/radial3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12B6BC-E0FF-4595-8EE5-B63DD9EF8EB1}" type="doc">
      <dgm:prSet loTypeId="urn:microsoft.com/office/officeart/2005/8/layout/target3" loCatId="list" qsTypeId="urn:microsoft.com/office/officeart/2005/8/quickstyle/simple1#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EAF29072-FE98-4E8E-A849-584A214FC845}">
      <dgm:prSet phldrT="[Текст]" custT="1"/>
      <dgm:spPr/>
      <dgm:t>
        <a:bodyPr/>
        <a:lstStyle/>
        <a:p>
          <a:r>
            <a:rPr lang="uk-UA" sz="2400" b="1" dirty="0" smtClean="0"/>
            <a:t>Знаки, що інформують про екологічну чистоту товару</a:t>
          </a:r>
          <a:endParaRPr lang="ru-RU" sz="2400" b="1" dirty="0"/>
        </a:p>
      </dgm:t>
    </dgm:pt>
    <dgm:pt modelId="{3ECA8388-34CC-41D6-9A0A-71CC8B0A3A4C}" cxnId="{0A332007-3FCB-423F-8E86-FA24133FDF4B}" type="parTrans">
      <dgm:prSet/>
      <dgm:spPr/>
      <dgm:t>
        <a:bodyPr/>
        <a:lstStyle/>
        <a:p>
          <a:endParaRPr lang="ru-RU"/>
        </a:p>
      </dgm:t>
    </dgm:pt>
    <dgm:pt modelId="{81E51E1D-724D-490B-939D-B2C3E9888763}" cxnId="{0A332007-3FCB-423F-8E86-FA24133FDF4B}" type="sibTrans">
      <dgm:prSet/>
      <dgm:spPr/>
      <dgm:t>
        <a:bodyPr/>
        <a:lstStyle/>
        <a:p>
          <a:endParaRPr lang="ru-RU"/>
        </a:p>
      </dgm:t>
    </dgm:pt>
    <dgm:pt modelId="{31DEA5AD-009A-4C7C-801B-B1BA9EAAE047}">
      <dgm:prSet phldrT="[Текст]" phldr="1"/>
      <dgm:spPr/>
      <dgm:t>
        <a:bodyPr/>
        <a:lstStyle/>
        <a:p>
          <a:endParaRPr lang="ru-RU" dirty="0"/>
        </a:p>
      </dgm:t>
    </dgm:pt>
    <dgm:pt modelId="{11280F0B-48A2-4BF4-959E-A56488D7D0F0}" cxnId="{FFA21AB6-1D30-4380-BCBA-1DD15447F986}" type="parTrans">
      <dgm:prSet/>
      <dgm:spPr/>
      <dgm:t>
        <a:bodyPr/>
        <a:lstStyle/>
        <a:p>
          <a:endParaRPr lang="ru-RU"/>
        </a:p>
      </dgm:t>
    </dgm:pt>
    <dgm:pt modelId="{0B64ACE6-AEB8-44F9-A9D6-6775D0458A7A}" cxnId="{FFA21AB6-1D30-4380-BCBA-1DD15447F986}" type="sibTrans">
      <dgm:prSet/>
      <dgm:spPr/>
      <dgm:t>
        <a:bodyPr/>
        <a:lstStyle/>
        <a:p>
          <a:endParaRPr lang="ru-RU"/>
        </a:p>
      </dgm:t>
    </dgm:pt>
    <dgm:pt modelId="{EE3D1ECD-6CFD-4CEA-987A-5B8CD7D0902C}">
      <dgm:prSet phldrT="[Текст]" custT="1"/>
      <dgm:spPr/>
      <dgm:t>
        <a:bodyPr/>
        <a:lstStyle/>
        <a:p>
          <a:r>
            <a:rPr lang="uk-UA" sz="2000" b="1" dirty="0" smtClean="0"/>
            <a:t>Знаки, що інформують про екологічно чисті засоби утилізації товару чи пакування (петля </a:t>
          </a:r>
          <a:r>
            <a:rPr lang="uk-UA" sz="2000" b="1" dirty="0" err="1" smtClean="0"/>
            <a:t>Мебіуса</a:t>
          </a:r>
          <a:r>
            <a:rPr lang="uk-UA" sz="2000" b="1" dirty="0" smtClean="0"/>
            <a:t>)</a:t>
          </a:r>
          <a:endParaRPr lang="ru-RU" sz="2000" b="1" dirty="0"/>
        </a:p>
      </dgm:t>
    </dgm:pt>
    <dgm:pt modelId="{7AF032C6-0927-482B-8E7B-6F123278A321}" cxnId="{3DB4A1B3-3F6C-4167-A558-CC03BD44F291}" type="parTrans">
      <dgm:prSet/>
      <dgm:spPr/>
      <dgm:t>
        <a:bodyPr/>
        <a:lstStyle/>
        <a:p>
          <a:endParaRPr lang="ru-RU"/>
        </a:p>
      </dgm:t>
    </dgm:pt>
    <dgm:pt modelId="{72171F4A-36EB-4644-97F6-52CE43DB013A}" cxnId="{3DB4A1B3-3F6C-4167-A558-CC03BD44F291}" type="sibTrans">
      <dgm:prSet/>
      <dgm:spPr/>
      <dgm:t>
        <a:bodyPr/>
        <a:lstStyle/>
        <a:p>
          <a:endParaRPr lang="ru-RU"/>
        </a:p>
      </dgm:t>
    </dgm:pt>
    <dgm:pt modelId="{78402A22-56D8-4CB9-BE91-364676521E81}">
      <dgm:prSet phldrT="[Текст]" phldr="1"/>
      <dgm:spPr/>
      <dgm:t>
        <a:bodyPr/>
        <a:lstStyle/>
        <a:p>
          <a:endParaRPr lang="ru-RU" dirty="0"/>
        </a:p>
      </dgm:t>
    </dgm:pt>
    <dgm:pt modelId="{20E896C9-3702-41B4-8DD7-2014B98587DA}" cxnId="{6EB6DDC4-0186-480D-8BAE-CFCBCF1915BA}" type="parTrans">
      <dgm:prSet/>
      <dgm:spPr/>
      <dgm:t>
        <a:bodyPr/>
        <a:lstStyle/>
        <a:p>
          <a:endParaRPr lang="ru-RU"/>
        </a:p>
      </dgm:t>
    </dgm:pt>
    <dgm:pt modelId="{06B68EBC-4915-4D0A-ACBF-9532500252E4}" cxnId="{6EB6DDC4-0186-480D-8BAE-CFCBCF1915BA}" type="sibTrans">
      <dgm:prSet/>
      <dgm:spPr/>
      <dgm:t>
        <a:bodyPr/>
        <a:lstStyle/>
        <a:p>
          <a:endParaRPr lang="ru-RU"/>
        </a:p>
      </dgm:t>
    </dgm:pt>
    <dgm:pt modelId="{8E4D6E80-0888-43D0-98BE-0809BF98105E}">
      <dgm:prSet phldrT="[Текст]"/>
      <dgm:spPr/>
      <dgm:t>
        <a:bodyPr/>
        <a:lstStyle/>
        <a:p>
          <a:r>
            <a:rPr lang="uk-UA" b="1" dirty="0" smtClean="0"/>
            <a:t>Знаки, що інформують про небезпеку продукції для довкілля</a:t>
          </a:r>
          <a:endParaRPr lang="ru-RU" b="1" dirty="0"/>
        </a:p>
      </dgm:t>
    </dgm:pt>
    <dgm:pt modelId="{33AA8C96-39BB-4184-8EF4-478A4E0757F1}" cxnId="{8CFFC96A-7221-4159-AA3C-BCF6A376E139}" type="parTrans">
      <dgm:prSet/>
      <dgm:spPr/>
      <dgm:t>
        <a:bodyPr/>
        <a:lstStyle/>
        <a:p>
          <a:endParaRPr lang="ru-RU"/>
        </a:p>
      </dgm:t>
    </dgm:pt>
    <dgm:pt modelId="{3189C8ED-9129-4390-8762-DA538DE6EA3D}" cxnId="{8CFFC96A-7221-4159-AA3C-BCF6A376E139}" type="sibTrans">
      <dgm:prSet/>
      <dgm:spPr/>
      <dgm:t>
        <a:bodyPr/>
        <a:lstStyle/>
        <a:p>
          <a:endParaRPr lang="ru-RU"/>
        </a:p>
      </dgm:t>
    </dgm:pt>
    <dgm:pt modelId="{CB75EEE8-FA10-4186-B098-C04DAEAD8E3C}">
      <dgm:prSet phldrT="[Текст]" phldr="1"/>
      <dgm:spPr/>
      <dgm:t>
        <a:bodyPr/>
        <a:lstStyle/>
        <a:p>
          <a:endParaRPr lang="ru-RU" dirty="0"/>
        </a:p>
      </dgm:t>
    </dgm:pt>
    <dgm:pt modelId="{EE12E96B-8508-4777-9385-AE8944060D91}" cxnId="{FDE832B3-4E71-4B5B-BDC1-081375F2ED2F}" type="parTrans">
      <dgm:prSet/>
      <dgm:spPr/>
      <dgm:t>
        <a:bodyPr/>
        <a:lstStyle/>
        <a:p>
          <a:endParaRPr lang="ru-RU"/>
        </a:p>
      </dgm:t>
    </dgm:pt>
    <dgm:pt modelId="{01BE61C7-F233-4F86-AB84-371F36DB100E}" cxnId="{FDE832B3-4E71-4B5B-BDC1-081375F2ED2F}" type="sibTrans">
      <dgm:prSet/>
      <dgm:spPr/>
      <dgm:t>
        <a:bodyPr/>
        <a:lstStyle/>
        <a:p>
          <a:endParaRPr lang="ru-RU"/>
        </a:p>
      </dgm:t>
    </dgm:pt>
    <dgm:pt modelId="{61A78014-F23F-4542-833B-1CC094745515}" type="pres">
      <dgm:prSet presAssocID="{B912B6BC-E0FF-4595-8EE5-B63DD9EF8E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0B6781-D4BE-4D88-94B5-213671D2AA01}" type="pres">
      <dgm:prSet presAssocID="{EAF29072-FE98-4E8E-A849-584A214FC845}" presName="circle1" presStyleLbl="node1" presStyleIdx="0" presStyleCnt="3"/>
      <dgm:spPr/>
    </dgm:pt>
    <dgm:pt modelId="{E1337A66-CFCC-4FFE-8DF7-DC86000E7002}" type="pres">
      <dgm:prSet presAssocID="{EAF29072-FE98-4E8E-A849-584A214FC845}" presName="space" presStyleCnt="0"/>
      <dgm:spPr/>
    </dgm:pt>
    <dgm:pt modelId="{C56D394D-9C2B-48F6-9F0F-A9FA7954C1E7}" type="pres">
      <dgm:prSet presAssocID="{EAF29072-FE98-4E8E-A849-584A214FC845}" presName="rect1" presStyleLbl="alignAcc1" presStyleIdx="0" presStyleCnt="3" custLinFactNeighborX="-342" custLinFactNeighborY="-959"/>
      <dgm:spPr/>
      <dgm:t>
        <a:bodyPr/>
        <a:lstStyle/>
        <a:p>
          <a:endParaRPr lang="ru-RU"/>
        </a:p>
      </dgm:t>
    </dgm:pt>
    <dgm:pt modelId="{EE84CE7B-95CA-4C2C-86CE-DF245E94E795}" type="pres">
      <dgm:prSet presAssocID="{EE3D1ECD-6CFD-4CEA-987A-5B8CD7D0902C}" presName="vertSpace2" presStyleLbl="node1" presStyleIdx="0" presStyleCnt="3"/>
      <dgm:spPr/>
    </dgm:pt>
    <dgm:pt modelId="{1FBB232D-892B-4084-8E31-9E827E614DC4}" type="pres">
      <dgm:prSet presAssocID="{EE3D1ECD-6CFD-4CEA-987A-5B8CD7D0902C}" presName="circle2" presStyleLbl="node1" presStyleIdx="1" presStyleCnt="3"/>
      <dgm:spPr/>
    </dgm:pt>
    <dgm:pt modelId="{FC317D13-6BA2-46F9-9531-D0C2700D4B1C}" type="pres">
      <dgm:prSet presAssocID="{EE3D1ECD-6CFD-4CEA-987A-5B8CD7D0902C}" presName="rect2" presStyleLbl="alignAcc1" presStyleIdx="1" presStyleCnt="3"/>
      <dgm:spPr/>
      <dgm:t>
        <a:bodyPr/>
        <a:lstStyle/>
        <a:p>
          <a:endParaRPr lang="ru-RU"/>
        </a:p>
      </dgm:t>
    </dgm:pt>
    <dgm:pt modelId="{D541EF5D-8205-486C-9A37-A9C5EBED2799}" type="pres">
      <dgm:prSet presAssocID="{8E4D6E80-0888-43D0-98BE-0809BF98105E}" presName="vertSpace3" presStyleLbl="node1" presStyleIdx="1" presStyleCnt="3"/>
      <dgm:spPr/>
    </dgm:pt>
    <dgm:pt modelId="{1CE601F2-4DD8-4D77-86C0-282A0AFF7DCA}" type="pres">
      <dgm:prSet presAssocID="{8E4D6E80-0888-43D0-98BE-0809BF98105E}" presName="circle3" presStyleLbl="node1" presStyleIdx="2" presStyleCnt="3"/>
      <dgm:spPr/>
    </dgm:pt>
    <dgm:pt modelId="{1340D957-A566-49B9-8FC3-B5FBE3A71ECE}" type="pres">
      <dgm:prSet presAssocID="{8E4D6E80-0888-43D0-98BE-0809BF98105E}" presName="rect3" presStyleLbl="alignAcc1" presStyleIdx="2" presStyleCnt="3"/>
      <dgm:spPr/>
      <dgm:t>
        <a:bodyPr/>
        <a:lstStyle/>
        <a:p>
          <a:endParaRPr lang="ru-RU"/>
        </a:p>
      </dgm:t>
    </dgm:pt>
    <dgm:pt modelId="{0F7D3D52-A37D-4D88-8168-310873123022}" type="pres">
      <dgm:prSet presAssocID="{EAF29072-FE98-4E8E-A849-584A214FC84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C95CB-E02F-48A5-B802-14BF729C458C}" type="pres">
      <dgm:prSet presAssocID="{EAF29072-FE98-4E8E-A849-584A214FC845}" presName="rect1ChTx" presStyleLbl="alignAcc1" presStyleIdx="2" presStyleCnt="3" custFlipHor="1" custScale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C8619-FA05-42CD-B4F5-9FF03692DD93}" type="pres">
      <dgm:prSet presAssocID="{EE3D1ECD-6CFD-4CEA-987A-5B8CD7D0902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B75A-5EAC-4B13-B0C9-CEEF54FAB812}" type="pres">
      <dgm:prSet presAssocID="{EE3D1ECD-6CFD-4CEA-987A-5B8CD7D0902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D17BB-B18F-403E-9063-63EE1C63B17B}" type="pres">
      <dgm:prSet presAssocID="{8E4D6E80-0888-43D0-98BE-0809BF98105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F0CEF-7B9F-4894-83B7-E7B142902B8F}" type="pres">
      <dgm:prSet presAssocID="{8E4D6E80-0888-43D0-98BE-0809BF98105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460E0-73EE-456F-80F3-4B9B01011339}" type="presOf" srcId="{EAF29072-FE98-4E8E-A849-584A214FC845}" destId="{C56D394D-9C2B-48F6-9F0F-A9FA7954C1E7}" srcOrd="0" destOrd="0" presId="urn:microsoft.com/office/officeart/2005/8/layout/target3"/>
    <dgm:cxn modelId="{FDE832B3-4E71-4B5B-BDC1-081375F2ED2F}" srcId="{8E4D6E80-0888-43D0-98BE-0809BF98105E}" destId="{CB75EEE8-FA10-4186-B098-C04DAEAD8E3C}" srcOrd="0" destOrd="0" parTransId="{EE12E96B-8508-4777-9385-AE8944060D91}" sibTransId="{01BE61C7-F233-4F86-AB84-371F36DB100E}"/>
    <dgm:cxn modelId="{8CFFC96A-7221-4159-AA3C-BCF6A376E139}" srcId="{B912B6BC-E0FF-4595-8EE5-B63DD9EF8EB1}" destId="{8E4D6E80-0888-43D0-98BE-0809BF98105E}" srcOrd="2" destOrd="0" parTransId="{33AA8C96-39BB-4184-8EF4-478A4E0757F1}" sibTransId="{3189C8ED-9129-4390-8762-DA538DE6EA3D}"/>
    <dgm:cxn modelId="{9684E977-1D6B-4811-85B4-CFF6AA237706}" type="presOf" srcId="{B912B6BC-E0FF-4595-8EE5-B63DD9EF8EB1}" destId="{61A78014-F23F-4542-833B-1CC094745515}" srcOrd="0" destOrd="0" presId="urn:microsoft.com/office/officeart/2005/8/layout/target3"/>
    <dgm:cxn modelId="{CAD71080-4207-4050-9D54-F6D7CDC617A0}" type="presOf" srcId="{31DEA5AD-009A-4C7C-801B-B1BA9EAAE047}" destId="{EEEC95CB-E02F-48A5-B802-14BF729C458C}" srcOrd="0" destOrd="0" presId="urn:microsoft.com/office/officeart/2005/8/layout/target3"/>
    <dgm:cxn modelId="{0A332007-3FCB-423F-8E86-FA24133FDF4B}" srcId="{B912B6BC-E0FF-4595-8EE5-B63DD9EF8EB1}" destId="{EAF29072-FE98-4E8E-A849-584A214FC845}" srcOrd="0" destOrd="0" parTransId="{3ECA8388-34CC-41D6-9A0A-71CC8B0A3A4C}" sibTransId="{81E51E1D-724D-490B-939D-B2C3E9888763}"/>
    <dgm:cxn modelId="{FFA21AB6-1D30-4380-BCBA-1DD15447F986}" srcId="{EAF29072-FE98-4E8E-A849-584A214FC845}" destId="{31DEA5AD-009A-4C7C-801B-B1BA9EAAE047}" srcOrd="0" destOrd="0" parTransId="{11280F0B-48A2-4BF4-959E-A56488D7D0F0}" sibTransId="{0B64ACE6-AEB8-44F9-A9D6-6775D0458A7A}"/>
    <dgm:cxn modelId="{3DB4A1B3-3F6C-4167-A558-CC03BD44F291}" srcId="{B912B6BC-E0FF-4595-8EE5-B63DD9EF8EB1}" destId="{EE3D1ECD-6CFD-4CEA-987A-5B8CD7D0902C}" srcOrd="1" destOrd="0" parTransId="{7AF032C6-0927-482B-8E7B-6F123278A321}" sibTransId="{72171F4A-36EB-4644-97F6-52CE43DB013A}"/>
    <dgm:cxn modelId="{6EB6DDC4-0186-480D-8BAE-CFCBCF1915BA}" srcId="{EE3D1ECD-6CFD-4CEA-987A-5B8CD7D0902C}" destId="{78402A22-56D8-4CB9-BE91-364676521E81}" srcOrd="0" destOrd="0" parTransId="{20E896C9-3702-41B4-8DD7-2014B98587DA}" sibTransId="{06B68EBC-4915-4D0A-ACBF-9532500252E4}"/>
    <dgm:cxn modelId="{17609EF1-BDC7-4DF9-80A3-141567CC58AE}" type="presOf" srcId="{EE3D1ECD-6CFD-4CEA-987A-5B8CD7D0902C}" destId="{FC317D13-6BA2-46F9-9531-D0C2700D4B1C}" srcOrd="0" destOrd="0" presId="urn:microsoft.com/office/officeart/2005/8/layout/target3"/>
    <dgm:cxn modelId="{85EC97AC-125B-471C-85E4-E414CD0AEFDB}" type="presOf" srcId="{78402A22-56D8-4CB9-BE91-364676521E81}" destId="{16BAB75A-5EAC-4B13-B0C9-CEEF54FAB812}" srcOrd="0" destOrd="0" presId="urn:microsoft.com/office/officeart/2005/8/layout/target3"/>
    <dgm:cxn modelId="{88C50693-E575-4A05-9668-DCEA2FA3A07D}" type="presOf" srcId="{8E4D6E80-0888-43D0-98BE-0809BF98105E}" destId="{955D17BB-B18F-403E-9063-63EE1C63B17B}" srcOrd="1" destOrd="0" presId="urn:microsoft.com/office/officeart/2005/8/layout/target3"/>
    <dgm:cxn modelId="{FCCC4B8E-ACA2-453D-8B9D-4EE2927D1C20}" type="presOf" srcId="{EE3D1ECD-6CFD-4CEA-987A-5B8CD7D0902C}" destId="{196C8619-FA05-42CD-B4F5-9FF03692DD93}" srcOrd="1" destOrd="0" presId="urn:microsoft.com/office/officeart/2005/8/layout/target3"/>
    <dgm:cxn modelId="{07081657-C5CC-4181-BA33-22AE855E41F2}" type="presOf" srcId="{CB75EEE8-FA10-4186-B098-C04DAEAD8E3C}" destId="{F03F0CEF-7B9F-4894-83B7-E7B142902B8F}" srcOrd="0" destOrd="0" presId="urn:microsoft.com/office/officeart/2005/8/layout/target3"/>
    <dgm:cxn modelId="{ECB2B3A7-35C4-46D0-B804-26674F565823}" type="presOf" srcId="{EAF29072-FE98-4E8E-A849-584A214FC845}" destId="{0F7D3D52-A37D-4D88-8168-310873123022}" srcOrd="1" destOrd="0" presId="urn:microsoft.com/office/officeart/2005/8/layout/target3"/>
    <dgm:cxn modelId="{3EA87729-AC18-4807-BBC8-AB350ACCFD5A}" type="presOf" srcId="{8E4D6E80-0888-43D0-98BE-0809BF98105E}" destId="{1340D957-A566-49B9-8FC3-B5FBE3A71ECE}" srcOrd="0" destOrd="0" presId="urn:microsoft.com/office/officeart/2005/8/layout/target3"/>
    <dgm:cxn modelId="{4DED7EFD-CAB7-4AE4-99C1-333C26C9304C}" type="presParOf" srcId="{61A78014-F23F-4542-833B-1CC094745515}" destId="{AB0B6781-D4BE-4D88-94B5-213671D2AA01}" srcOrd="0" destOrd="0" presId="urn:microsoft.com/office/officeart/2005/8/layout/target3"/>
    <dgm:cxn modelId="{DC8B5011-AA4F-4AFF-B846-F635B46EC151}" type="presParOf" srcId="{61A78014-F23F-4542-833B-1CC094745515}" destId="{E1337A66-CFCC-4FFE-8DF7-DC86000E7002}" srcOrd="1" destOrd="0" presId="urn:microsoft.com/office/officeart/2005/8/layout/target3"/>
    <dgm:cxn modelId="{F2C2CFE8-F827-4BED-B820-356D9B53625A}" type="presParOf" srcId="{61A78014-F23F-4542-833B-1CC094745515}" destId="{C56D394D-9C2B-48F6-9F0F-A9FA7954C1E7}" srcOrd="2" destOrd="0" presId="urn:microsoft.com/office/officeart/2005/8/layout/target3"/>
    <dgm:cxn modelId="{331C9BC6-E0B4-4983-89AD-DA9EF7DFBC9F}" type="presParOf" srcId="{61A78014-F23F-4542-833B-1CC094745515}" destId="{EE84CE7B-95CA-4C2C-86CE-DF245E94E795}" srcOrd="3" destOrd="0" presId="urn:microsoft.com/office/officeart/2005/8/layout/target3"/>
    <dgm:cxn modelId="{FF2169E3-0820-4658-A302-E118B1E96873}" type="presParOf" srcId="{61A78014-F23F-4542-833B-1CC094745515}" destId="{1FBB232D-892B-4084-8E31-9E827E614DC4}" srcOrd="4" destOrd="0" presId="urn:microsoft.com/office/officeart/2005/8/layout/target3"/>
    <dgm:cxn modelId="{BC4AA732-618D-4E07-8ADD-031C0B895624}" type="presParOf" srcId="{61A78014-F23F-4542-833B-1CC094745515}" destId="{FC317D13-6BA2-46F9-9531-D0C2700D4B1C}" srcOrd="5" destOrd="0" presId="urn:microsoft.com/office/officeart/2005/8/layout/target3"/>
    <dgm:cxn modelId="{2E59F72A-86D0-4FC6-BA8B-360EFF274080}" type="presParOf" srcId="{61A78014-F23F-4542-833B-1CC094745515}" destId="{D541EF5D-8205-486C-9A37-A9C5EBED2799}" srcOrd="6" destOrd="0" presId="urn:microsoft.com/office/officeart/2005/8/layout/target3"/>
    <dgm:cxn modelId="{BD178AF2-D615-4BC6-931B-9C8E5A44BB7A}" type="presParOf" srcId="{61A78014-F23F-4542-833B-1CC094745515}" destId="{1CE601F2-4DD8-4D77-86C0-282A0AFF7DCA}" srcOrd="7" destOrd="0" presId="urn:microsoft.com/office/officeart/2005/8/layout/target3"/>
    <dgm:cxn modelId="{A6BA50BB-EBD2-4209-A122-026C04BBDB14}" type="presParOf" srcId="{61A78014-F23F-4542-833B-1CC094745515}" destId="{1340D957-A566-49B9-8FC3-B5FBE3A71ECE}" srcOrd="8" destOrd="0" presId="urn:microsoft.com/office/officeart/2005/8/layout/target3"/>
    <dgm:cxn modelId="{ED94CF25-8813-4DF2-8E60-DFA5DA626621}" type="presParOf" srcId="{61A78014-F23F-4542-833B-1CC094745515}" destId="{0F7D3D52-A37D-4D88-8168-310873123022}" srcOrd="9" destOrd="0" presId="urn:microsoft.com/office/officeart/2005/8/layout/target3"/>
    <dgm:cxn modelId="{F2454647-3C35-4348-9843-B0555A3CF427}" type="presParOf" srcId="{61A78014-F23F-4542-833B-1CC094745515}" destId="{EEEC95CB-E02F-48A5-B802-14BF729C458C}" srcOrd="10" destOrd="0" presId="urn:microsoft.com/office/officeart/2005/8/layout/target3"/>
    <dgm:cxn modelId="{51B8F0A6-2AA9-43B6-BDE0-FCDB67D49E8A}" type="presParOf" srcId="{61A78014-F23F-4542-833B-1CC094745515}" destId="{196C8619-FA05-42CD-B4F5-9FF03692DD93}" srcOrd="11" destOrd="0" presId="urn:microsoft.com/office/officeart/2005/8/layout/target3"/>
    <dgm:cxn modelId="{A059609F-8948-42C1-99F8-8FEAB34FF59F}" type="presParOf" srcId="{61A78014-F23F-4542-833B-1CC094745515}" destId="{16BAB75A-5EAC-4B13-B0C9-CEEF54FAB812}" srcOrd="12" destOrd="0" presId="urn:microsoft.com/office/officeart/2005/8/layout/target3"/>
    <dgm:cxn modelId="{0997027F-3338-41A7-B8AA-E576A207E299}" type="presParOf" srcId="{61A78014-F23F-4542-833B-1CC094745515}" destId="{955D17BB-B18F-403E-9063-63EE1C63B17B}" srcOrd="13" destOrd="0" presId="urn:microsoft.com/office/officeart/2005/8/layout/target3"/>
    <dgm:cxn modelId="{EBBC49D8-3C40-4AF4-8A84-19D93CCEF83F}" type="presParOf" srcId="{61A78014-F23F-4542-833B-1CC094745515}" destId="{F03F0CEF-7B9F-4894-83B7-E7B142902B8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359055-3799-484B-8665-33EB4B83B0DC}" type="doc">
      <dgm:prSet loTypeId="urn:microsoft.com/office/officeart/2005/8/layout/radial3" loCatId="cycle" qsTypeId="urn:microsoft.com/office/officeart/2005/8/quickstyle/simple1#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0863074-55A4-47CD-BA17-2B29AA56CC3E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/>
            <a:t>Індекс “Е”</a:t>
          </a:r>
          <a:endParaRPr lang="ru-RU" dirty="0"/>
        </a:p>
      </dgm:t>
    </dgm:pt>
    <dgm:pt modelId="{07A1FCB5-16A1-4C4F-9ED0-90521A6B342C}" cxnId="{53EA8F93-CACF-46DE-A166-4C8E73C6D649}" type="parTrans">
      <dgm:prSet/>
      <dgm:spPr/>
      <dgm:t>
        <a:bodyPr/>
        <a:lstStyle/>
        <a:p>
          <a:endParaRPr lang="ru-RU"/>
        </a:p>
      </dgm:t>
    </dgm:pt>
    <dgm:pt modelId="{28E73E58-AB5B-46E0-BC80-F1C0FE3B38CB}" cxnId="{53EA8F93-CACF-46DE-A166-4C8E73C6D649}" type="sibTrans">
      <dgm:prSet/>
      <dgm:spPr/>
      <dgm:t>
        <a:bodyPr/>
        <a:lstStyle/>
        <a:p>
          <a:endParaRPr lang="ru-RU"/>
        </a:p>
      </dgm:t>
    </dgm:pt>
    <dgm:pt modelId="{6E8B598E-4322-49C2-A912-4DA4C1C8EDD5}">
      <dgm:prSet phldrT="[Текст]" custT="1"/>
      <dgm:spPr/>
      <dgm:t>
        <a:bodyPr/>
        <a:lstStyle/>
        <a:p>
          <a:r>
            <a:rPr lang="uk-UA" sz="1600" b="1" dirty="0" err="1" smtClean="0"/>
            <a:t>Барвни-ки</a:t>
          </a:r>
          <a:endParaRPr lang="ru-RU" sz="1600" b="1" dirty="0"/>
        </a:p>
      </dgm:t>
    </dgm:pt>
    <dgm:pt modelId="{DF796BD8-6372-49DE-9790-B99D31967AD1}" cxnId="{0DA94184-1010-4224-882A-900F84D824A6}" type="parTrans">
      <dgm:prSet/>
      <dgm:spPr/>
      <dgm:t>
        <a:bodyPr/>
        <a:lstStyle/>
        <a:p>
          <a:endParaRPr lang="ru-RU"/>
        </a:p>
      </dgm:t>
    </dgm:pt>
    <dgm:pt modelId="{8ADE101D-70F2-47D1-8AB3-8492C146B5EE}" cxnId="{0DA94184-1010-4224-882A-900F84D824A6}" type="sibTrans">
      <dgm:prSet/>
      <dgm:spPr/>
      <dgm:t>
        <a:bodyPr/>
        <a:lstStyle/>
        <a:p>
          <a:endParaRPr lang="ru-RU"/>
        </a:p>
      </dgm:t>
    </dgm:pt>
    <dgm:pt modelId="{9AC0207A-A86D-4206-BCF0-E7B23560792B}">
      <dgm:prSet phldrT="[Текст]" custT="1"/>
      <dgm:spPr/>
      <dgm:t>
        <a:bodyPr/>
        <a:lstStyle/>
        <a:p>
          <a:r>
            <a:rPr lang="uk-UA" sz="1800" b="1" dirty="0" err="1" smtClean="0"/>
            <a:t>Консер-</a:t>
          </a:r>
          <a:endParaRPr lang="uk-UA" sz="1800" b="1" dirty="0" smtClean="0"/>
        </a:p>
        <a:p>
          <a:r>
            <a:rPr lang="uk-UA" sz="1800" b="1" dirty="0" smtClean="0"/>
            <a:t>ванти</a:t>
          </a:r>
          <a:endParaRPr lang="ru-RU" sz="1800" b="1" dirty="0"/>
        </a:p>
      </dgm:t>
    </dgm:pt>
    <dgm:pt modelId="{A013367D-4382-4855-8BA4-7C0ABDA6FCE9}" cxnId="{BAE25821-1203-4D29-A591-C864D120DF59}" type="parTrans">
      <dgm:prSet/>
      <dgm:spPr/>
      <dgm:t>
        <a:bodyPr/>
        <a:lstStyle/>
        <a:p>
          <a:endParaRPr lang="ru-RU"/>
        </a:p>
      </dgm:t>
    </dgm:pt>
    <dgm:pt modelId="{7CA32CE9-5D6F-42F5-B5AC-CB7BC0B5C690}" cxnId="{BAE25821-1203-4D29-A591-C864D120DF59}" type="sibTrans">
      <dgm:prSet/>
      <dgm:spPr/>
      <dgm:t>
        <a:bodyPr/>
        <a:lstStyle/>
        <a:p>
          <a:endParaRPr lang="ru-RU"/>
        </a:p>
      </dgm:t>
    </dgm:pt>
    <dgm:pt modelId="{5D1A9FFB-6E8A-453F-912B-6C9FA00D0F05}">
      <dgm:prSet phldrT="[Текст]" custT="1"/>
      <dgm:spPr/>
      <dgm:t>
        <a:bodyPr/>
        <a:lstStyle/>
        <a:p>
          <a:r>
            <a:rPr lang="uk-UA" sz="1600" b="1" dirty="0" err="1" smtClean="0"/>
            <a:t>Згущува-чі</a:t>
          </a:r>
          <a:endParaRPr lang="ru-RU" sz="1600" b="1" dirty="0"/>
        </a:p>
      </dgm:t>
    </dgm:pt>
    <dgm:pt modelId="{DB7B2EAF-3BCA-4911-AD54-75F70417837A}" cxnId="{40646DFE-9460-4C28-B33F-D62BB365D714}" type="parTrans">
      <dgm:prSet/>
      <dgm:spPr/>
      <dgm:t>
        <a:bodyPr/>
        <a:lstStyle/>
        <a:p>
          <a:endParaRPr lang="ru-RU"/>
        </a:p>
      </dgm:t>
    </dgm:pt>
    <dgm:pt modelId="{C6526C55-1F4E-4774-9662-AD80E18A0780}" cxnId="{40646DFE-9460-4C28-B33F-D62BB365D714}" type="sibTrans">
      <dgm:prSet/>
      <dgm:spPr/>
      <dgm:t>
        <a:bodyPr/>
        <a:lstStyle/>
        <a:p>
          <a:endParaRPr lang="ru-RU"/>
        </a:p>
      </dgm:t>
    </dgm:pt>
    <dgm:pt modelId="{7D8765D1-8D6C-4644-A98F-32AE3343202B}">
      <dgm:prSet phldrT="[Текст]" custT="1"/>
      <dgm:spPr/>
      <dgm:t>
        <a:bodyPr/>
        <a:lstStyle/>
        <a:p>
          <a:r>
            <a:rPr lang="uk-UA" sz="1600" b="1" dirty="0" err="1" smtClean="0"/>
            <a:t>Стабіліза-тори</a:t>
          </a:r>
          <a:endParaRPr lang="ru-RU" sz="1400" b="1" dirty="0"/>
        </a:p>
      </dgm:t>
    </dgm:pt>
    <dgm:pt modelId="{823CED94-5754-4443-B05F-E63D4289E6E1}" cxnId="{A3823E38-6BEF-44F9-8F59-DD0BC9EFC57A}" type="parTrans">
      <dgm:prSet/>
      <dgm:spPr/>
      <dgm:t>
        <a:bodyPr/>
        <a:lstStyle/>
        <a:p>
          <a:endParaRPr lang="ru-RU"/>
        </a:p>
      </dgm:t>
    </dgm:pt>
    <dgm:pt modelId="{7E9D23EA-EF29-4F57-B00F-191C7D1D933B}" cxnId="{A3823E38-6BEF-44F9-8F59-DD0BC9EFC57A}" type="sibTrans">
      <dgm:prSet/>
      <dgm:spPr/>
      <dgm:t>
        <a:bodyPr/>
        <a:lstStyle/>
        <a:p>
          <a:endParaRPr lang="ru-RU"/>
        </a:p>
      </dgm:t>
    </dgm:pt>
    <dgm:pt modelId="{66431302-34F2-4225-9C17-9F8ACD6D5FCB}">
      <dgm:prSet custT="1"/>
      <dgm:spPr/>
      <dgm:t>
        <a:bodyPr/>
        <a:lstStyle/>
        <a:p>
          <a:r>
            <a:rPr lang="uk-UA" sz="1600" b="1" dirty="0" err="1" smtClean="0"/>
            <a:t>Нейтралі-затори</a:t>
          </a:r>
          <a:endParaRPr lang="ru-RU" sz="1600" b="1" dirty="0"/>
        </a:p>
      </dgm:t>
    </dgm:pt>
    <dgm:pt modelId="{DE0EE06C-418E-444D-AB7D-BCFA34A7B2BA}" cxnId="{697B326A-ED32-40DB-8D4F-A349EB008F6C}" type="parTrans">
      <dgm:prSet/>
      <dgm:spPr/>
      <dgm:t>
        <a:bodyPr/>
        <a:lstStyle/>
        <a:p>
          <a:endParaRPr lang="ru-RU"/>
        </a:p>
      </dgm:t>
    </dgm:pt>
    <dgm:pt modelId="{C96F4AC9-B589-46A1-92B8-D2589EEAC1A9}" cxnId="{697B326A-ED32-40DB-8D4F-A349EB008F6C}" type="sibTrans">
      <dgm:prSet/>
      <dgm:spPr/>
      <dgm:t>
        <a:bodyPr/>
        <a:lstStyle/>
        <a:p>
          <a:endParaRPr lang="ru-RU"/>
        </a:p>
      </dgm:t>
    </dgm:pt>
    <dgm:pt modelId="{C134F87D-5FAA-49AA-B572-89141DE8CD45}">
      <dgm:prSet custT="1"/>
      <dgm:spPr/>
      <dgm:t>
        <a:bodyPr/>
        <a:lstStyle/>
        <a:p>
          <a:r>
            <a:rPr lang="uk-UA" sz="1600" b="1" dirty="0" err="1" smtClean="0"/>
            <a:t>Антиокси-данти</a:t>
          </a:r>
          <a:endParaRPr lang="ru-RU" sz="1600" b="1" dirty="0"/>
        </a:p>
      </dgm:t>
    </dgm:pt>
    <dgm:pt modelId="{48A3FE80-1EE7-406B-8261-60F5E38062CD}" cxnId="{424675B3-D4E1-4058-84BB-8196BA940B99}" type="parTrans">
      <dgm:prSet/>
      <dgm:spPr/>
      <dgm:t>
        <a:bodyPr/>
        <a:lstStyle/>
        <a:p>
          <a:endParaRPr lang="ru-RU"/>
        </a:p>
      </dgm:t>
    </dgm:pt>
    <dgm:pt modelId="{4FE3E88B-32F9-44DD-928E-592DE8713F84}" cxnId="{424675B3-D4E1-4058-84BB-8196BA940B99}" type="sibTrans">
      <dgm:prSet/>
      <dgm:spPr/>
      <dgm:t>
        <a:bodyPr/>
        <a:lstStyle/>
        <a:p>
          <a:endParaRPr lang="ru-RU"/>
        </a:p>
      </dgm:t>
    </dgm:pt>
    <dgm:pt modelId="{45782A8E-6AE1-43ED-B13C-CA0DC6CB97B8}" type="pres">
      <dgm:prSet presAssocID="{93359055-3799-484B-8665-33EB4B83B0D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EDCB4-BCB5-4A1E-8E38-798CE9F277B4}" type="pres">
      <dgm:prSet presAssocID="{93359055-3799-484B-8665-33EB4B83B0DC}" presName="radial" presStyleCnt="0">
        <dgm:presLayoutVars>
          <dgm:animLvl val="ctr"/>
        </dgm:presLayoutVars>
      </dgm:prSet>
      <dgm:spPr/>
    </dgm:pt>
    <dgm:pt modelId="{FA81CFF1-470A-416B-9B86-A43E9CCBA2BA}" type="pres">
      <dgm:prSet presAssocID="{E0863074-55A4-47CD-BA17-2B29AA56CC3E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75A05F1A-EE21-4380-8CF7-7A4BC907620D}" type="pres">
      <dgm:prSet presAssocID="{6E8B598E-4322-49C2-A912-4DA4C1C8EDD5}" presName="node" presStyleLbl="vennNode1" presStyleIdx="1" presStyleCnt="7" custScaleX="12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21DC6-D545-4203-B387-74D7E9A28844}" type="pres">
      <dgm:prSet presAssocID="{9AC0207A-A86D-4206-BCF0-E7B23560792B}" presName="node" presStyleLbl="vennNode1" presStyleIdx="2" presStyleCnt="7" custScaleX="134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7B88B-CB0C-47FA-8FFC-6FF3E07F91F4}" type="pres">
      <dgm:prSet presAssocID="{5D1A9FFB-6E8A-453F-912B-6C9FA00D0F05}" presName="node" presStyleLbl="vennNode1" presStyleIdx="3" presStyleCnt="7" custScaleX="124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F2494-2542-4C97-8E0E-6954177EFBF4}" type="pres">
      <dgm:prSet presAssocID="{7D8765D1-8D6C-4644-A98F-32AE3343202B}" presName="node" presStyleLbl="vennNode1" presStyleIdx="4" presStyleCnt="7" custScaleX="126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9C650-5F28-421A-8C20-DEC8B210EA1E}" type="pres">
      <dgm:prSet presAssocID="{C134F87D-5FAA-49AA-B572-89141DE8CD45}" presName="node" presStyleLbl="vennNode1" presStyleIdx="5" presStyleCnt="7" custScaleX="140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47E27-192E-497B-A536-EE8BC6590CFD}" type="pres">
      <dgm:prSet presAssocID="{66431302-34F2-4225-9C17-9F8ACD6D5FCB}" presName="node" presStyleLbl="vennNode1" presStyleIdx="6" presStyleCnt="7" custScaleX="130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25821-1203-4D29-A591-C864D120DF59}" srcId="{E0863074-55A4-47CD-BA17-2B29AA56CC3E}" destId="{9AC0207A-A86D-4206-BCF0-E7B23560792B}" srcOrd="1" destOrd="0" parTransId="{A013367D-4382-4855-8BA4-7C0ABDA6FCE9}" sibTransId="{7CA32CE9-5D6F-42F5-B5AC-CB7BC0B5C690}"/>
    <dgm:cxn modelId="{8314E255-F30B-4BC8-B80A-B5A8E9409472}" type="presOf" srcId="{9AC0207A-A86D-4206-BCF0-E7B23560792B}" destId="{86D21DC6-D545-4203-B387-74D7E9A28844}" srcOrd="0" destOrd="0" presId="urn:microsoft.com/office/officeart/2005/8/layout/radial3"/>
    <dgm:cxn modelId="{A3823E38-6BEF-44F9-8F59-DD0BC9EFC57A}" srcId="{E0863074-55A4-47CD-BA17-2B29AA56CC3E}" destId="{7D8765D1-8D6C-4644-A98F-32AE3343202B}" srcOrd="3" destOrd="0" parTransId="{823CED94-5754-4443-B05F-E63D4289E6E1}" sibTransId="{7E9D23EA-EF29-4F57-B00F-191C7D1D933B}"/>
    <dgm:cxn modelId="{97C61DDC-A1FE-476B-9DAA-55DAABBF7713}" type="presOf" srcId="{7D8765D1-8D6C-4644-A98F-32AE3343202B}" destId="{1E6F2494-2542-4C97-8E0E-6954177EFBF4}" srcOrd="0" destOrd="0" presId="urn:microsoft.com/office/officeart/2005/8/layout/radial3"/>
    <dgm:cxn modelId="{0DA94184-1010-4224-882A-900F84D824A6}" srcId="{E0863074-55A4-47CD-BA17-2B29AA56CC3E}" destId="{6E8B598E-4322-49C2-A912-4DA4C1C8EDD5}" srcOrd="0" destOrd="0" parTransId="{DF796BD8-6372-49DE-9790-B99D31967AD1}" sibTransId="{8ADE101D-70F2-47D1-8AB3-8492C146B5EE}"/>
    <dgm:cxn modelId="{424675B3-D4E1-4058-84BB-8196BA940B99}" srcId="{E0863074-55A4-47CD-BA17-2B29AA56CC3E}" destId="{C134F87D-5FAA-49AA-B572-89141DE8CD45}" srcOrd="4" destOrd="0" parTransId="{48A3FE80-1EE7-406B-8261-60F5E38062CD}" sibTransId="{4FE3E88B-32F9-44DD-928E-592DE8713F84}"/>
    <dgm:cxn modelId="{96154B12-0BCF-433C-89E5-B910284064FA}" type="presOf" srcId="{C134F87D-5FAA-49AA-B572-89141DE8CD45}" destId="{6519C650-5F28-421A-8C20-DEC8B210EA1E}" srcOrd="0" destOrd="0" presId="urn:microsoft.com/office/officeart/2005/8/layout/radial3"/>
    <dgm:cxn modelId="{1ACB8CFB-1B52-42FF-9CB6-787B70CFDF70}" type="presOf" srcId="{93359055-3799-484B-8665-33EB4B83B0DC}" destId="{45782A8E-6AE1-43ED-B13C-CA0DC6CB97B8}" srcOrd="0" destOrd="0" presId="urn:microsoft.com/office/officeart/2005/8/layout/radial3"/>
    <dgm:cxn modelId="{53EA8F93-CACF-46DE-A166-4C8E73C6D649}" srcId="{93359055-3799-484B-8665-33EB4B83B0DC}" destId="{E0863074-55A4-47CD-BA17-2B29AA56CC3E}" srcOrd="0" destOrd="0" parTransId="{07A1FCB5-16A1-4C4F-9ED0-90521A6B342C}" sibTransId="{28E73E58-AB5B-46E0-BC80-F1C0FE3B38CB}"/>
    <dgm:cxn modelId="{40646DFE-9460-4C28-B33F-D62BB365D714}" srcId="{E0863074-55A4-47CD-BA17-2B29AA56CC3E}" destId="{5D1A9FFB-6E8A-453F-912B-6C9FA00D0F05}" srcOrd="2" destOrd="0" parTransId="{DB7B2EAF-3BCA-4911-AD54-75F70417837A}" sibTransId="{C6526C55-1F4E-4774-9662-AD80E18A0780}"/>
    <dgm:cxn modelId="{697B326A-ED32-40DB-8D4F-A349EB008F6C}" srcId="{E0863074-55A4-47CD-BA17-2B29AA56CC3E}" destId="{66431302-34F2-4225-9C17-9F8ACD6D5FCB}" srcOrd="5" destOrd="0" parTransId="{DE0EE06C-418E-444D-AB7D-BCFA34A7B2BA}" sibTransId="{C96F4AC9-B589-46A1-92B8-D2589EEAC1A9}"/>
    <dgm:cxn modelId="{DABB3DEB-39D6-4B2E-BC0B-3FBA9CD46CD5}" type="presOf" srcId="{6E8B598E-4322-49C2-A912-4DA4C1C8EDD5}" destId="{75A05F1A-EE21-4380-8CF7-7A4BC907620D}" srcOrd="0" destOrd="0" presId="urn:microsoft.com/office/officeart/2005/8/layout/radial3"/>
    <dgm:cxn modelId="{8A6E07A5-EBEA-49FF-9DD9-FE9B5FD80E1A}" type="presOf" srcId="{66431302-34F2-4225-9C17-9F8ACD6D5FCB}" destId="{D7847E27-192E-497B-A536-EE8BC6590CFD}" srcOrd="0" destOrd="0" presId="urn:microsoft.com/office/officeart/2005/8/layout/radial3"/>
    <dgm:cxn modelId="{FD00C980-DE5B-444A-9B1D-1EA462726633}" type="presOf" srcId="{E0863074-55A4-47CD-BA17-2B29AA56CC3E}" destId="{FA81CFF1-470A-416B-9B86-A43E9CCBA2BA}" srcOrd="0" destOrd="0" presId="urn:microsoft.com/office/officeart/2005/8/layout/radial3"/>
    <dgm:cxn modelId="{1CB1B8DC-7F93-465F-8865-31E16EF1B136}" type="presOf" srcId="{5D1A9FFB-6E8A-453F-912B-6C9FA00D0F05}" destId="{3D07B88B-CB0C-47FA-8FFC-6FF3E07F91F4}" srcOrd="0" destOrd="0" presId="urn:microsoft.com/office/officeart/2005/8/layout/radial3"/>
    <dgm:cxn modelId="{809143E5-AC0C-49D7-AEDC-EA776789D946}" type="presParOf" srcId="{45782A8E-6AE1-43ED-B13C-CA0DC6CB97B8}" destId="{7E0EDCB4-BCB5-4A1E-8E38-798CE9F277B4}" srcOrd="0" destOrd="0" presId="urn:microsoft.com/office/officeart/2005/8/layout/radial3"/>
    <dgm:cxn modelId="{E43DE0E3-7DD6-43C4-87EC-3FC892325786}" type="presParOf" srcId="{7E0EDCB4-BCB5-4A1E-8E38-798CE9F277B4}" destId="{FA81CFF1-470A-416B-9B86-A43E9CCBA2BA}" srcOrd="0" destOrd="0" presId="urn:microsoft.com/office/officeart/2005/8/layout/radial3"/>
    <dgm:cxn modelId="{C2F4D722-C81B-4781-88C1-E4A439B03360}" type="presParOf" srcId="{7E0EDCB4-BCB5-4A1E-8E38-798CE9F277B4}" destId="{75A05F1A-EE21-4380-8CF7-7A4BC907620D}" srcOrd="1" destOrd="0" presId="urn:microsoft.com/office/officeart/2005/8/layout/radial3"/>
    <dgm:cxn modelId="{90D35716-4692-4BC0-9AD5-99284FBC3E47}" type="presParOf" srcId="{7E0EDCB4-BCB5-4A1E-8E38-798CE9F277B4}" destId="{86D21DC6-D545-4203-B387-74D7E9A28844}" srcOrd="2" destOrd="0" presId="urn:microsoft.com/office/officeart/2005/8/layout/radial3"/>
    <dgm:cxn modelId="{D91BF6F1-2569-4154-93CE-52346B3180DC}" type="presParOf" srcId="{7E0EDCB4-BCB5-4A1E-8E38-798CE9F277B4}" destId="{3D07B88B-CB0C-47FA-8FFC-6FF3E07F91F4}" srcOrd="3" destOrd="0" presId="urn:microsoft.com/office/officeart/2005/8/layout/radial3"/>
    <dgm:cxn modelId="{3E296BF9-5B67-40F3-AC19-6DC9C5106374}" type="presParOf" srcId="{7E0EDCB4-BCB5-4A1E-8E38-798CE9F277B4}" destId="{1E6F2494-2542-4C97-8E0E-6954177EFBF4}" srcOrd="4" destOrd="0" presId="urn:microsoft.com/office/officeart/2005/8/layout/radial3"/>
    <dgm:cxn modelId="{F5C3A3A1-E3E0-41B3-A621-1597C16E8B2F}" type="presParOf" srcId="{7E0EDCB4-BCB5-4A1E-8E38-798CE9F277B4}" destId="{6519C650-5F28-421A-8C20-DEC8B210EA1E}" srcOrd="5" destOrd="0" presId="urn:microsoft.com/office/officeart/2005/8/layout/radial3"/>
    <dgm:cxn modelId="{250B789F-DDD4-4F2A-AD8F-A19450F55296}" type="presParOf" srcId="{7E0EDCB4-BCB5-4A1E-8E38-798CE9F277B4}" destId="{D7847E27-192E-497B-A536-EE8BC6590CF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9E0E7C-9EEB-40D8-B4EE-CD508ACD116E}" type="doc">
      <dgm:prSet loTypeId="urn:microsoft.com/office/officeart/2005/8/layout/equation2" loCatId="process" qsTypeId="urn:microsoft.com/office/officeart/2005/8/quickstyle/simple1#5" qsCatId="simple" csTypeId="urn:microsoft.com/office/officeart/2005/8/colors/accent1_2#3" csCatId="accent1" phldr="1"/>
      <dgm:spPr/>
    </dgm:pt>
    <dgm:pt modelId="{2A27DEBF-C703-4651-97D8-BFBB6E7A10ED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ті</a:t>
          </a:r>
          <a:r>
            <a:rPr lang="ru-RU" sz="2400" b="1" dirty="0" smtClean="0">
              <a:solidFill>
                <a:schemeClr val="tx1"/>
              </a:solidFill>
            </a:rPr>
            <a:t>, </a:t>
          </a:r>
          <a:r>
            <a:rPr lang="ru-RU" sz="2400" b="1" dirty="0" err="1" smtClean="0">
              <a:solidFill>
                <a:schemeClr val="tx1"/>
              </a:solidFill>
            </a:rPr>
            <a:t>що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попереджають</a:t>
          </a:r>
          <a:r>
            <a:rPr lang="ru-RU" sz="2400" b="1" dirty="0" smtClean="0">
              <a:solidFill>
                <a:schemeClr val="tx1"/>
              </a:solidFill>
            </a:rPr>
            <a:t> про </a:t>
          </a:r>
          <a:r>
            <a:rPr lang="ru-RU" sz="2400" b="1" dirty="0" err="1" smtClean="0">
              <a:solidFill>
                <a:schemeClr val="tx1"/>
              </a:solidFill>
            </a:rPr>
            <a:t>небезпеку</a:t>
          </a:r>
          <a:r>
            <a:rPr lang="ru-RU" sz="1800" dirty="0" smtClean="0"/>
            <a:t> </a:t>
          </a:r>
        </a:p>
        <a:p>
          <a:endParaRPr lang="ru-RU" sz="1800" dirty="0"/>
        </a:p>
      </dgm:t>
    </dgm:pt>
    <dgm:pt modelId="{449C7E8E-FC5A-4682-A0AD-1D87A2B3D9B6}" cxnId="{245B8B70-76C0-44B8-B138-FF8A0990B77B}" type="parTrans">
      <dgm:prSet/>
      <dgm:spPr/>
      <dgm:t>
        <a:bodyPr/>
        <a:lstStyle/>
        <a:p>
          <a:endParaRPr lang="ru-RU"/>
        </a:p>
      </dgm:t>
    </dgm:pt>
    <dgm:pt modelId="{401CCBDF-02E4-4A0E-9B74-2F455C5273C6}" cxnId="{245B8B70-76C0-44B8-B138-FF8A0990B77B}" type="sibTrans">
      <dgm:prSet/>
      <dgm:spPr/>
      <dgm:t>
        <a:bodyPr/>
        <a:lstStyle/>
        <a:p>
          <a:endParaRPr lang="ru-RU"/>
        </a:p>
      </dgm:t>
    </dgm:pt>
    <dgm:pt modelId="{50700F76-B709-4864-9B16-876E7C7D8DAC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ті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що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попереджають</a:t>
          </a:r>
          <a:r>
            <a:rPr lang="ru-RU" sz="2000" b="1" dirty="0" smtClean="0">
              <a:solidFill>
                <a:schemeClr val="tx1"/>
              </a:solidFill>
            </a:rPr>
            <a:t> про </a:t>
          </a:r>
          <a:r>
            <a:rPr lang="ru-RU" sz="2000" b="1" dirty="0" err="1" smtClean="0">
              <a:solidFill>
                <a:schemeClr val="tx1"/>
              </a:solidFill>
            </a:rPr>
            <a:t>дію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щодо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безпечного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використання</a:t>
          </a:r>
          <a:endParaRPr lang="ru-RU" sz="2000" b="1" dirty="0">
            <a:solidFill>
              <a:schemeClr val="tx1"/>
            </a:solidFill>
          </a:endParaRPr>
        </a:p>
      </dgm:t>
    </dgm:pt>
    <dgm:pt modelId="{925EC144-F2A6-4D59-A4B4-87163A9207C0}" cxnId="{049D6A8A-3146-4226-90B6-45A236F3F10A}" type="parTrans">
      <dgm:prSet/>
      <dgm:spPr/>
      <dgm:t>
        <a:bodyPr/>
        <a:lstStyle/>
        <a:p>
          <a:endParaRPr lang="ru-RU"/>
        </a:p>
      </dgm:t>
    </dgm:pt>
    <dgm:pt modelId="{DACAB536-9D9D-4C04-8172-D84D863D71CF}" cxnId="{049D6A8A-3146-4226-90B6-45A236F3F10A}" type="sibTrans">
      <dgm:prSet/>
      <dgm:spPr/>
      <dgm:t>
        <a:bodyPr/>
        <a:lstStyle/>
        <a:p>
          <a:endParaRPr lang="ru-RU"/>
        </a:p>
      </dgm:t>
    </dgm:pt>
    <dgm:pt modelId="{FB901FBA-A081-4265-BA4F-60178973BB51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Попереджуваль-ні</a:t>
          </a:r>
          <a:r>
            <a:rPr lang="ru-RU" sz="2400" b="1" dirty="0" smtClean="0">
              <a:solidFill>
                <a:schemeClr val="tx1"/>
              </a:solidFill>
            </a:rPr>
            <a:t> знаки</a:t>
          </a:r>
          <a:endParaRPr lang="ru-RU" sz="2400" b="1" dirty="0">
            <a:solidFill>
              <a:schemeClr val="tx1"/>
            </a:solidFill>
          </a:endParaRPr>
        </a:p>
      </dgm:t>
    </dgm:pt>
    <dgm:pt modelId="{B9F93743-69C0-4FA4-9413-984B4BA69BF2}" cxnId="{4366C101-28DB-4037-804E-CACDCA4B1137}" type="parTrans">
      <dgm:prSet/>
      <dgm:spPr/>
      <dgm:t>
        <a:bodyPr/>
        <a:lstStyle/>
        <a:p>
          <a:endParaRPr lang="ru-RU"/>
        </a:p>
      </dgm:t>
    </dgm:pt>
    <dgm:pt modelId="{5058B87F-4817-4B95-B19E-291BBCD31C7E}" cxnId="{4366C101-28DB-4037-804E-CACDCA4B1137}" type="sibTrans">
      <dgm:prSet/>
      <dgm:spPr/>
      <dgm:t>
        <a:bodyPr/>
        <a:lstStyle/>
        <a:p>
          <a:endParaRPr lang="ru-RU"/>
        </a:p>
      </dgm:t>
    </dgm:pt>
    <dgm:pt modelId="{AF09EDC8-4876-4A33-A30E-43C1000FB931}" type="pres">
      <dgm:prSet presAssocID="{839E0E7C-9EEB-40D8-B4EE-CD508ACD116E}" presName="Name0" presStyleCnt="0">
        <dgm:presLayoutVars>
          <dgm:dir/>
          <dgm:resizeHandles val="exact"/>
        </dgm:presLayoutVars>
      </dgm:prSet>
      <dgm:spPr/>
    </dgm:pt>
    <dgm:pt modelId="{4314DE25-803D-413D-97FA-74173E3EEF13}" type="pres">
      <dgm:prSet presAssocID="{839E0E7C-9EEB-40D8-B4EE-CD508ACD116E}" presName="vNodes" presStyleCnt="0"/>
      <dgm:spPr/>
    </dgm:pt>
    <dgm:pt modelId="{A537C28A-F6DE-44EF-A594-62DFE860DC0A}" type="pres">
      <dgm:prSet presAssocID="{2A27DEBF-C703-4651-97D8-BFBB6E7A10ED}" presName="node" presStyleLbl="node1" presStyleIdx="0" presStyleCnt="3" custScaleX="362803" custScaleY="13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5F176-5109-4962-9462-4EA30C1FA194}" type="pres">
      <dgm:prSet presAssocID="{401CCBDF-02E4-4A0E-9B74-2F455C5273C6}" presName="spacerT" presStyleCnt="0"/>
      <dgm:spPr/>
    </dgm:pt>
    <dgm:pt modelId="{786CCE98-FF77-466F-9AC2-AA65B1B81604}" type="pres">
      <dgm:prSet presAssocID="{401CCBDF-02E4-4A0E-9B74-2F455C5273C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0ABA1BB-7011-450E-B9EC-DB0BE0B4A4D9}" type="pres">
      <dgm:prSet presAssocID="{401CCBDF-02E4-4A0E-9B74-2F455C5273C6}" presName="spacerB" presStyleCnt="0"/>
      <dgm:spPr/>
    </dgm:pt>
    <dgm:pt modelId="{8C0D017F-A9B9-4D58-B8D6-AEF5CB7BAEFC}" type="pres">
      <dgm:prSet presAssocID="{50700F76-B709-4864-9B16-876E7C7D8DAC}" presName="node" presStyleLbl="node1" presStyleIdx="1" presStyleCnt="3" custScaleX="340156" custScaleY="138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669C7-AD50-4538-A355-FEC378A0D144}" type="pres">
      <dgm:prSet presAssocID="{839E0E7C-9EEB-40D8-B4EE-CD508ACD116E}" presName="sibTransLast" presStyleLbl="sibTrans2D1" presStyleIdx="1" presStyleCnt="2" custAng="10800000" custScaleX="279939" custLinFactX="-100000" custLinFactNeighborX="-101177" custLinFactNeighborY="-326"/>
      <dgm:spPr/>
      <dgm:t>
        <a:bodyPr/>
        <a:lstStyle/>
        <a:p>
          <a:endParaRPr lang="ru-RU"/>
        </a:p>
      </dgm:t>
    </dgm:pt>
    <dgm:pt modelId="{99A5F584-AE80-41C8-BAEC-7C661EBF1866}" type="pres">
      <dgm:prSet presAssocID="{839E0E7C-9EEB-40D8-B4EE-CD508ACD116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8522EF1-02CE-4ACF-8DAE-22312EE60B5B}" type="pres">
      <dgm:prSet presAssocID="{839E0E7C-9EEB-40D8-B4EE-CD508ACD116E}" presName="lastNode" presStyleLbl="node1" presStyleIdx="2" presStyleCnt="3" custScaleX="15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B84BE5-DEF5-4D19-8F50-D0B81DDC3D70}" type="presOf" srcId="{2A27DEBF-C703-4651-97D8-BFBB6E7A10ED}" destId="{A537C28A-F6DE-44EF-A594-62DFE860DC0A}" srcOrd="0" destOrd="0" presId="urn:microsoft.com/office/officeart/2005/8/layout/equation2"/>
    <dgm:cxn modelId="{87BDBCEE-E658-409A-8869-665C2033B08A}" type="presOf" srcId="{DACAB536-9D9D-4C04-8172-D84D863D71CF}" destId="{EAB669C7-AD50-4538-A355-FEC378A0D144}" srcOrd="0" destOrd="0" presId="urn:microsoft.com/office/officeart/2005/8/layout/equation2"/>
    <dgm:cxn modelId="{C7FDAE60-808D-4E55-AF8D-00FCDB3F07D7}" type="presOf" srcId="{DACAB536-9D9D-4C04-8172-D84D863D71CF}" destId="{99A5F584-AE80-41C8-BAEC-7C661EBF1866}" srcOrd="1" destOrd="0" presId="urn:microsoft.com/office/officeart/2005/8/layout/equation2"/>
    <dgm:cxn modelId="{59C65312-9EA5-422C-A1CB-B0B24AFA7AC8}" type="presOf" srcId="{401CCBDF-02E4-4A0E-9B74-2F455C5273C6}" destId="{786CCE98-FF77-466F-9AC2-AA65B1B81604}" srcOrd="0" destOrd="0" presId="urn:microsoft.com/office/officeart/2005/8/layout/equation2"/>
    <dgm:cxn modelId="{7E0EA6F4-AFB7-4D2E-9111-1F785110B332}" type="presOf" srcId="{839E0E7C-9EEB-40D8-B4EE-CD508ACD116E}" destId="{AF09EDC8-4876-4A33-A30E-43C1000FB931}" srcOrd="0" destOrd="0" presId="urn:microsoft.com/office/officeart/2005/8/layout/equation2"/>
    <dgm:cxn modelId="{71F13A04-0456-4E21-986C-7C035F73D431}" type="presOf" srcId="{50700F76-B709-4864-9B16-876E7C7D8DAC}" destId="{8C0D017F-A9B9-4D58-B8D6-AEF5CB7BAEFC}" srcOrd="0" destOrd="0" presId="urn:microsoft.com/office/officeart/2005/8/layout/equation2"/>
    <dgm:cxn modelId="{D450FD24-1D60-47D9-B798-5CC8269E6175}" type="presOf" srcId="{FB901FBA-A081-4265-BA4F-60178973BB51}" destId="{68522EF1-02CE-4ACF-8DAE-22312EE60B5B}" srcOrd="0" destOrd="0" presId="urn:microsoft.com/office/officeart/2005/8/layout/equation2"/>
    <dgm:cxn modelId="{4366C101-28DB-4037-804E-CACDCA4B1137}" srcId="{839E0E7C-9EEB-40D8-B4EE-CD508ACD116E}" destId="{FB901FBA-A081-4265-BA4F-60178973BB51}" srcOrd="2" destOrd="0" parTransId="{B9F93743-69C0-4FA4-9413-984B4BA69BF2}" sibTransId="{5058B87F-4817-4B95-B19E-291BBCD31C7E}"/>
    <dgm:cxn modelId="{245B8B70-76C0-44B8-B138-FF8A0990B77B}" srcId="{839E0E7C-9EEB-40D8-B4EE-CD508ACD116E}" destId="{2A27DEBF-C703-4651-97D8-BFBB6E7A10ED}" srcOrd="0" destOrd="0" parTransId="{449C7E8E-FC5A-4682-A0AD-1D87A2B3D9B6}" sibTransId="{401CCBDF-02E4-4A0E-9B74-2F455C5273C6}"/>
    <dgm:cxn modelId="{049D6A8A-3146-4226-90B6-45A236F3F10A}" srcId="{839E0E7C-9EEB-40D8-B4EE-CD508ACD116E}" destId="{50700F76-B709-4864-9B16-876E7C7D8DAC}" srcOrd="1" destOrd="0" parTransId="{925EC144-F2A6-4D59-A4B4-87163A9207C0}" sibTransId="{DACAB536-9D9D-4C04-8172-D84D863D71CF}"/>
    <dgm:cxn modelId="{DF086E52-DE54-4877-A627-7425ECDA64F0}" type="presParOf" srcId="{AF09EDC8-4876-4A33-A30E-43C1000FB931}" destId="{4314DE25-803D-413D-97FA-74173E3EEF13}" srcOrd="0" destOrd="0" presId="urn:microsoft.com/office/officeart/2005/8/layout/equation2"/>
    <dgm:cxn modelId="{E6186F4B-F86A-4E39-8311-528A6EFD6309}" type="presParOf" srcId="{4314DE25-803D-413D-97FA-74173E3EEF13}" destId="{A537C28A-F6DE-44EF-A594-62DFE860DC0A}" srcOrd="0" destOrd="0" presId="urn:microsoft.com/office/officeart/2005/8/layout/equation2"/>
    <dgm:cxn modelId="{45867F31-4E6F-4F1F-8AFF-4BE8419B0A34}" type="presParOf" srcId="{4314DE25-803D-413D-97FA-74173E3EEF13}" destId="{8635F176-5109-4962-9462-4EA30C1FA194}" srcOrd="1" destOrd="0" presId="urn:microsoft.com/office/officeart/2005/8/layout/equation2"/>
    <dgm:cxn modelId="{946102AB-520F-4B5B-A71F-9F5FDF644710}" type="presParOf" srcId="{4314DE25-803D-413D-97FA-74173E3EEF13}" destId="{786CCE98-FF77-466F-9AC2-AA65B1B81604}" srcOrd="2" destOrd="0" presId="urn:microsoft.com/office/officeart/2005/8/layout/equation2"/>
    <dgm:cxn modelId="{E14C93B4-435B-4C00-8B9A-8FB249C61700}" type="presParOf" srcId="{4314DE25-803D-413D-97FA-74173E3EEF13}" destId="{00ABA1BB-7011-450E-B9EC-DB0BE0B4A4D9}" srcOrd="3" destOrd="0" presId="urn:microsoft.com/office/officeart/2005/8/layout/equation2"/>
    <dgm:cxn modelId="{49EF5BB8-FC03-42B9-B244-6CE2E9C2CCFE}" type="presParOf" srcId="{4314DE25-803D-413D-97FA-74173E3EEF13}" destId="{8C0D017F-A9B9-4D58-B8D6-AEF5CB7BAEFC}" srcOrd="4" destOrd="0" presId="urn:microsoft.com/office/officeart/2005/8/layout/equation2"/>
    <dgm:cxn modelId="{76B25774-947F-4655-854C-2C009C1C1470}" type="presParOf" srcId="{AF09EDC8-4876-4A33-A30E-43C1000FB931}" destId="{EAB669C7-AD50-4538-A355-FEC378A0D144}" srcOrd="1" destOrd="0" presId="urn:microsoft.com/office/officeart/2005/8/layout/equation2"/>
    <dgm:cxn modelId="{472BC676-67BC-4198-B04F-B8F8C0BE8502}" type="presParOf" srcId="{EAB669C7-AD50-4538-A355-FEC378A0D144}" destId="{99A5F584-AE80-41C8-BAEC-7C661EBF1866}" srcOrd="0" destOrd="0" presId="urn:microsoft.com/office/officeart/2005/8/layout/equation2"/>
    <dgm:cxn modelId="{87177864-05F8-440A-B879-A8F97908F346}" type="presParOf" srcId="{AF09EDC8-4876-4A33-A30E-43C1000FB931}" destId="{68522EF1-02CE-4ACF-8DAE-22312EE60B5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464496" cy="4464496"/>
        <a:chOff x="0" y="0"/>
        <a:chExt cx="4464496" cy="4464496"/>
      </a:xfrm>
    </dsp:grpSpPr>
    <dsp:sp>
      <dsp:nvSpPr>
        <dsp:cNvPr id="3" name="Круговая 2"/>
        <dsp:cNvSpPr/>
      </dsp:nvSpPr>
      <dsp:spPr bwMode="white">
        <a:xfrm>
          <a:off x="2450619" y="290192"/>
          <a:ext cx="3750177" cy="3750177"/>
        </a:xfrm>
        <a:prstGeom prst="pie">
          <a:avLst>
            <a:gd name="adj1" fmla="val 16200000"/>
            <a:gd name="adj2" fmla="val 180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2450619" y="290192"/>
        <a:ext cx="3750177" cy="3750177"/>
      </dsp:txXfrm>
    </dsp:sp>
    <dsp:sp>
      <dsp:nvSpPr>
        <dsp:cNvPr id="5" name="Круговая 4"/>
        <dsp:cNvSpPr/>
      </dsp:nvSpPr>
      <dsp:spPr bwMode="white">
        <a:xfrm>
          <a:off x="2373384" y="424127"/>
          <a:ext cx="3750177" cy="3750177"/>
        </a:xfrm>
        <a:prstGeom prst="pie">
          <a:avLst>
            <a:gd name="adj1" fmla="val 1800000"/>
            <a:gd name="adj2" fmla="val 900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2373384" y="424127"/>
        <a:ext cx="3750177" cy="3750177"/>
      </dsp:txXfrm>
    </dsp:sp>
    <dsp:sp>
      <dsp:nvSpPr>
        <dsp:cNvPr id="7" name="Круговая 6"/>
        <dsp:cNvSpPr/>
      </dsp:nvSpPr>
      <dsp:spPr bwMode="white">
        <a:xfrm>
          <a:off x="2343371" y="314199"/>
          <a:ext cx="3750177" cy="3750177"/>
        </a:xfrm>
        <a:prstGeom prst="pie">
          <a:avLst>
            <a:gd name="adj1" fmla="val 9000000"/>
            <a:gd name="adj2" fmla="val 1620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Xfrm>
        <a:off x="2343371" y="314199"/>
        <a:ext cx="3750177" cy="3750177"/>
      </dsp:txXfrm>
    </dsp:sp>
    <dsp:sp>
      <dsp:nvSpPr>
        <dsp:cNvPr id="9" name="Круговая стрелка 8"/>
        <dsp:cNvSpPr/>
      </dsp:nvSpPr>
      <dsp:spPr bwMode="white">
        <a:xfrm>
          <a:off x="2373005" y="0"/>
          <a:ext cx="4162696" cy="4162696"/>
        </a:xfrm>
        <a:prstGeom prst="circularArrow">
          <a:avLst>
            <a:gd name="adj1" fmla="val 5000"/>
            <a:gd name="adj2" fmla="val 360000"/>
            <a:gd name="adj3" fmla="val 1440000"/>
            <a:gd name="adj4" fmla="val 1619943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2373005" y="0"/>
        <a:ext cx="4162696" cy="4162696"/>
      </dsp:txXfrm>
    </dsp:sp>
    <dsp:sp>
      <dsp:nvSpPr>
        <dsp:cNvPr id="10" name="Круговая стрелка 9"/>
        <dsp:cNvSpPr/>
      </dsp:nvSpPr>
      <dsp:spPr bwMode="white">
        <a:xfrm>
          <a:off x="2156759" y="301800"/>
          <a:ext cx="4162696" cy="4162696"/>
        </a:xfrm>
        <a:prstGeom prst="circularArrow">
          <a:avLst>
            <a:gd name="adj1" fmla="val 5000"/>
            <a:gd name="adj2" fmla="val 360000"/>
            <a:gd name="adj3" fmla="val 8639497"/>
            <a:gd name="adj4" fmla="val 180050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2156759" y="301800"/>
        <a:ext cx="4162696" cy="4162696"/>
      </dsp:txXfrm>
    </dsp:sp>
    <dsp:sp>
      <dsp:nvSpPr>
        <dsp:cNvPr id="11" name="Круговая стрелка 10"/>
        <dsp:cNvSpPr/>
      </dsp:nvSpPr>
      <dsp:spPr bwMode="white">
        <a:xfrm>
          <a:off x="1820729" y="0"/>
          <a:ext cx="4162696" cy="4162696"/>
        </a:xfrm>
        <a:prstGeom prst="circularArrow">
          <a:avLst>
            <a:gd name="adj1" fmla="val 5000"/>
            <a:gd name="adj2" fmla="val 360000"/>
            <a:gd name="adj3" fmla="val 15840567"/>
            <a:gd name="adj4" fmla="val 8999999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820729" y="0"/>
        <a:ext cx="4162696" cy="4162696"/>
      </dsp:txXfrm>
    </dsp:sp>
    <dsp:sp>
      <dsp:nvSpPr>
        <dsp:cNvPr id="4" name="Прямоугольник 3"/>
        <dsp:cNvSpPr/>
      </dsp:nvSpPr>
      <dsp:spPr bwMode="white">
        <a:xfrm>
          <a:off x="4427052" y="1084873"/>
          <a:ext cx="1339349" cy="1116124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Доступ-ність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27052" y="1084873"/>
        <a:ext cx="1339349" cy="1116124"/>
      </dsp:txXfrm>
    </dsp:sp>
    <dsp:sp>
      <dsp:nvSpPr>
        <dsp:cNvPr id="6" name="Прямоугольник 5"/>
        <dsp:cNvSpPr/>
      </dsp:nvSpPr>
      <dsp:spPr bwMode="white">
        <a:xfrm>
          <a:off x="3266283" y="2857277"/>
          <a:ext cx="2009023" cy="982189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Достатність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66283" y="2857277"/>
        <a:ext cx="2009023" cy="982189"/>
      </dsp:txXfrm>
    </dsp:sp>
    <dsp:sp>
      <dsp:nvSpPr>
        <dsp:cNvPr id="8" name="Прямоугольник 7"/>
        <dsp:cNvSpPr/>
      </dsp:nvSpPr>
      <dsp:spPr bwMode="white">
        <a:xfrm>
          <a:off x="2777767" y="1108879"/>
          <a:ext cx="1339349" cy="1116124"/>
        </a:xfrm>
        <a:prstGeom prst="rect">
          <a:avLst/>
        </a:prstGeom>
        <a:noFill/>
        <a:ln>
          <a:noFill/>
        </a:ln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dirty="0" err="1" smtClean="0">
              <a:solidFill>
                <a:schemeClr val="tx1"/>
              </a:solidFill>
            </a:rPr>
            <a:t>Достовір-</a:t>
          </a:r>
          <a:endParaRPr lang="uk-UA" sz="2400" b="1" dirty="0" smtClean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dirty="0" err="1" smtClean="0">
              <a:solidFill>
                <a:schemeClr val="tx1"/>
              </a:solidFill>
            </a:rPr>
            <a:t>ність</a:t>
          </a:r>
          <a:endParaRPr lang="ru-RU" sz="2400" b="1" dirty="0">
            <a:solidFill>
              <a:schemeClr val="tx1"/>
            </a:solidFill>
          </a:endParaRPr>
        </a:p>
      </dsp:txBody>
      <dsp:txXfrm>
        <a:off x="2777767" y="1108879"/>
        <a:ext cx="1339349" cy="1116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525963"/>
        <a:chOff x="0" y="0"/>
        <a:chExt cx="8229600" cy="4525963"/>
      </a:xfrm>
    </dsp:grpSpPr>
    <dsp:sp>
      <dsp:nvSpPr>
        <dsp:cNvPr id="3" name="Угол 2"/>
        <dsp:cNvSpPr/>
      </dsp:nvSpPr>
      <dsp:spPr bwMode="white">
        <a:xfrm rot="5400000">
          <a:off x="-186257" y="186257"/>
          <a:ext cx="1241715" cy="869201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 rot="5400000">
        <a:off x="-186257" y="186257"/>
        <a:ext cx="1241715" cy="869201"/>
      </dsp:txXfrm>
    </dsp:sp>
    <dsp:sp>
      <dsp:nvSpPr>
        <dsp:cNvPr id="4" name="Прямоугольник с двумя скругленными соседними углами 3"/>
        <dsp:cNvSpPr/>
      </dsp:nvSpPr>
      <dsp:spPr bwMode="white">
        <a:xfrm rot="5400000">
          <a:off x="4145843" y="-3251533"/>
          <a:ext cx="807115" cy="7360399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305816" tIns="27305" rIns="27305" bIns="27305" anchor="ctr"/>
        <a:lstStyle>
          <a:lvl1pPr algn="l">
            <a:defRPr sz="4300"/>
          </a:lvl1pPr>
          <a:lvl2pPr marL="285750" indent="-285750" algn="l">
            <a:defRPr sz="4300"/>
          </a:lvl2pPr>
          <a:lvl3pPr marL="571500" indent="-285750" algn="l">
            <a:defRPr sz="4300"/>
          </a:lvl3pPr>
          <a:lvl4pPr marL="857250" indent="-285750" algn="l">
            <a:defRPr sz="4300"/>
          </a:lvl4pPr>
          <a:lvl5pPr marL="1143000" indent="-285750" algn="l">
            <a:defRPr sz="4300"/>
          </a:lvl5pPr>
          <a:lvl6pPr marL="1428750" indent="-285750" algn="l">
            <a:defRPr sz="4300"/>
          </a:lvl6pPr>
          <a:lvl7pPr marL="1714500" indent="-285750" algn="l">
            <a:defRPr sz="4300"/>
          </a:lvl7pPr>
          <a:lvl8pPr marL="2000250" indent="-285750" algn="l">
            <a:defRPr sz="4300"/>
          </a:lvl8pPr>
          <a:lvl9pPr marL="2286000" indent="-285750" algn="l">
            <a:defRPr sz="4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err="1" smtClean="0">
              <a:solidFill>
                <a:schemeClr val="dk1"/>
              </a:solidFill>
            </a:rPr>
            <a:t>інформаційна</a:t>
          </a:r>
          <a:r>
            <a:rPr lang="ru-RU" dirty="0" smtClean="0">
              <a:solidFill>
                <a:schemeClr val="dk1"/>
              </a:solidFill>
            </a:rPr>
            <a:t> </a:t>
          </a:r>
          <a:endParaRPr lang="ru-RU" dirty="0">
            <a:solidFill>
              <a:schemeClr val="dk1"/>
            </a:solidFill>
          </a:endParaRPr>
        </a:p>
      </dsp:txBody>
      <dsp:txXfrm rot="5400000">
        <a:off x="4145843" y="-3251533"/>
        <a:ext cx="807115" cy="7360399"/>
      </dsp:txXfrm>
    </dsp:sp>
    <dsp:sp>
      <dsp:nvSpPr>
        <dsp:cNvPr id="5" name="Угол 4"/>
        <dsp:cNvSpPr/>
      </dsp:nvSpPr>
      <dsp:spPr bwMode="white">
        <a:xfrm rot="5400000">
          <a:off x="-186257" y="1281007"/>
          <a:ext cx="1241715" cy="869201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 rot="5400000">
        <a:off x="-186257" y="1281007"/>
        <a:ext cx="1241715" cy="869201"/>
      </dsp:txXfrm>
    </dsp:sp>
    <dsp:sp>
      <dsp:nvSpPr>
        <dsp:cNvPr id="6" name="Прямоугольник с двумя скругленными соседними углами 5"/>
        <dsp:cNvSpPr/>
      </dsp:nvSpPr>
      <dsp:spPr bwMode="white">
        <a:xfrm rot="5400000">
          <a:off x="4145843" y="-2169730"/>
          <a:ext cx="807115" cy="7360399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305816" tIns="27305" rIns="27305" bIns="27305" anchor="ctr"/>
        <a:lstStyle>
          <a:lvl1pPr algn="l">
            <a:defRPr sz="4300"/>
          </a:lvl1pPr>
          <a:lvl2pPr marL="285750" indent="-285750" algn="l">
            <a:defRPr sz="4300"/>
          </a:lvl2pPr>
          <a:lvl3pPr marL="571500" indent="-285750" algn="l">
            <a:defRPr sz="4300"/>
          </a:lvl3pPr>
          <a:lvl4pPr marL="857250" indent="-285750" algn="l">
            <a:defRPr sz="4300"/>
          </a:lvl4pPr>
          <a:lvl5pPr marL="1143000" indent="-285750" algn="l">
            <a:defRPr sz="4300"/>
          </a:lvl5pPr>
          <a:lvl6pPr marL="1428750" indent="-285750" algn="l">
            <a:defRPr sz="4300"/>
          </a:lvl6pPr>
          <a:lvl7pPr marL="1714500" indent="-285750" algn="l">
            <a:defRPr sz="4300"/>
          </a:lvl7pPr>
          <a:lvl8pPr marL="2000250" indent="-285750" algn="l">
            <a:defRPr sz="4300"/>
          </a:lvl8pPr>
          <a:lvl9pPr marL="2286000" indent="-285750" algn="l">
            <a:defRPr sz="4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err="1" smtClean="0">
              <a:solidFill>
                <a:schemeClr val="dk1"/>
              </a:solidFill>
            </a:rPr>
            <a:t>ідентифікаційна</a:t>
          </a:r>
          <a:r>
            <a:rPr lang="ru-RU" dirty="0" smtClean="0">
              <a:solidFill>
                <a:schemeClr val="dk1"/>
              </a:solidFill>
            </a:rPr>
            <a:t> </a:t>
          </a:r>
          <a:endParaRPr lang="ru-RU" dirty="0">
            <a:solidFill>
              <a:schemeClr val="dk1"/>
            </a:solidFill>
          </a:endParaRPr>
        </a:p>
      </dsp:txBody>
      <dsp:txXfrm rot="5400000">
        <a:off x="4145843" y="-2169730"/>
        <a:ext cx="807115" cy="7360399"/>
      </dsp:txXfrm>
    </dsp:sp>
    <dsp:sp>
      <dsp:nvSpPr>
        <dsp:cNvPr id="7" name="Угол 6"/>
        <dsp:cNvSpPr/>
      </dsp:nvSpPr>
      <dsp:spPr bwMode="white">
        <a:xfrm rot="5400000">
          <a:off x="-186257" y="2375756"/>
          <a:ext cx="1241715" cy="869201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 rot="5400000">
        <a:off x="-186257" y="2375756"/>
        <a:ext cx="1241715" cy="869201"/>
      </dsp:txXfrm>
    </dsp:sp>
    <dsp:sp>
      <dsp:nvSpPr>
        <dsp:cNvPr id="8" name="Прямоугольник с двумя скругленными соседними углами 7"/>
        <dsp:cNvSpPr/>
      </dsp:nvSpPr>
      <dsp:spPr bwMode="white">
        <a:xfrm rot="5400000">
          <a:off x="4145843" y="-1087144"/>
          <a:ext cx="807115" cy="7360399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305816" tIns="27305" rIns="27305" bIns="27305" anchor="ctr"/>
        <a:lstStyle>
          <a:lvl1pPr algn="l">
            <a:defRPr sz="4300"/>
          </a:lvl1pPr>
          <a:lvl2pPr marL="285750" indent="-285750" algn="l">
            <a:defRPr sz="4300"/>
          </a:lvl2pPr>
          <a:lvl3pPr marL="571500" indent="-285750" algn="l">
            <a:defRPr sz="4300"/>
          </a:lvl3pPr>
          <a:lvl4pPr marL="857250" indent="-285750" algn="l">
            <a:defRPr sz="4300"/>
          </a:lvl4pPr>
          <a:lvl5pPr marL="1143000" indent="-285750" algn="l">
            <a:defRPr sz="4300"/>
          </a:lvl5pPr>
          <a:lvl6pPr marL="1428750" indent="-285750" algn="l">
            <a:defRPr sz="4300"/>
          </a:lvl6pPr>
          <a:lvl7pPr marL="1714500" indent="-285750" algn="l">
            <a:defRPr sz="4300"/>
          </a:lvl7pPr>
          <a:lvl8pPr marL="2000250" indent="-285750" algn="l">
            <a:defRPr sz="4300"/>
          </a:lvl8pPr>
          <a:lvl9pPr marL="2286000" indent="-285750" algn="l">
            <a:defRPr sz="4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err="1" smtClean="0">
              <a:solidFill>
                <a:schemeClr val="dk1"/>
              </a:solidFill>
            </a:rPr>
            <a:t>мотиваційна</a:t>
          </a:r>
          <a:endParaRPr lang="ru-RU" dirty="0">
            <a:solidFill>
              <a:schemeClr val="dk1"/>
            </a:solidFill>
          </a:endParaRPr>
        </a:p>
      </dsp:txBody>
      <dsp:txXfrm rot="5400000">
        <a:off x="4145843" y="-1087144"/>
        <a:ext cx="807115" cy="7360399"/>
      </dsp:txXfrm>
    </dsp:sp>
    <dsp:sp>
      <dsp:nvSpPr>
        <dsp:cNvPr id="9" name="Угол 8"/>
        <dsp:cNvSpPr/>
      </dsp:nvSpPr>
      <dsp:spPr bwMode="white">
        <a:xfrm rot="5400000">
          <a:off x="-186257" y="3470505"/>
          <a:ext cx="1241715" cy="869201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 rot="5400000">
        <a:off x="-186257" y="3470505"/>
        <a:ext cx="1241715" cy="869201"/>
      </dsp:txXfrm>
    </dsp:sp>
    <dsp:sp>
      <dsp:nvSpPr>
        <dsp:cNvPr id="10" name="Прямоугольник с двумя скругленными соседними углами 9"/>
        <dsp:cNvSpPr/>
      </dsp:nvSpPr>
      <dsp:spPr bwMode="white">
        <a:xfrm rot="5400000">
          <a:off x="4145843" y="7606"/>
          <a:ext cx="807115" cy="7360399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305816" tIns="27305" rIns="27305" bIns="27305" anchor="ctr"/>
        <a:lstStyle>
          <a:lvl1pPr algn="l">
            <a:defRPr sz="4300"/>
          </a:lvl1pPr>
          <a:lvl2pPr marL="285750" indent="-285750" algn="l">
            <a:defRPr sz="4300"/>
          </a:lvl2pPr>
          <a:lvl3pPr marL="571500" indent="-285750" algn="l">
            <a:defRPr sz="4300"/>
          </a:lvl3pPr>
          <a:lvl4pPr marL="857250" indent="-285750" algn="l">
            <a:defRPr sz="4300"/>
          </a:lvl4pPr>
          <a:lvl5pPr marL="1143000" indent="-285750" algn="l">
            <a:defRPr sz="4300"/>
          </a:lvl5pPr>
          <a:lvl6pPr marL="1428750" indent="-285750" algn="l">
            <a:defRPr sz="4300"/>
          </a:lvl6pPr>
          <a:lvl7pPr marL="1714500" indent="-285750" algn="l">
            <a:defRPr sz="4300"/>
          </a:lvl7pPr>
          <a:lvl8pPr marL="2000250" indent="-285750" algn="l">
            <a:defRPr sz="4300"/>
          </a:lvl8pPr>
          <a:lvl9pPr marL="2286000" indent="-285750" algn="l">
            <a:defRPr sz="4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err="1" smtClean="0">
              <a:solidFill>
                <a:schemeClr val="dk1"/>
              </a:solidFill>
            </a:rPr>
            <a:t>емоційна</a:t>
          </a:r>
          <a:endParaRPr lang="ru-RU" dirty="0">
            <a:solidFill>
              <a:schemeClr val="dk1"/>
            </a:solidFill>
          </a:endParaRPr>
        </a:p>
      </dsp:txBody>
      <dsp:txXfrm rot="5400000">
        <a:off x="4145843" y="7606"/>
        <a:ext cx="807115" cy="7360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896544" cy="4896544"/>
        <a:chOff x="0" y="0"/>
        <a:chExt cx="4896544" cy="4896544"/>
      </a:xfrm>
    </dsp:grpSpPr>
    <dsp:sp>
      <dsp:nvSpPr>
        <dsp:cNvPr id="3" name="Овал 2"/>
        <dsp:cNvSpPr/>
      </dsp:nvSpPr>
      <dsp:spPr bwMode="white">
        <a:xfrm>
          <a:off x="2946492" y="1213315"/>
          <a:ext cx="2819983" cy="281998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50800" tIns="50800" rIns="50800" bIns="50800" anchor="ctr"/>
        <a:lstStyle>
          <a:lvl1pPr algn="ctr">
            <a:defRPr sz="4000"/>
          </a:lvl1pPr>
          <a:lvl2pPr marL="285750" indent="-285750" algn="ctr">
            <a:defRPr sz="3100"/>
          </a:lvl2pPr>
          <a:lvl3pPr marL="571500" indent="-285750" algn="ctr">
            <a:defRPr sz="3100"/>
          </a:lvl3pPr>
          <a:lvl4pPr marL="857250" indent="-285750" algn="ctr">
            <a:defRPr sz="3100"/>
          </a:lvl4pPr>
          <a:lvl5pPr marL="1143000" indent="-285750" algn="ctr">
            <a:defRPr sz="3100"/>
          </a:lvl5pPr>
          <a:lvl6pPr marL="1428750" indent="-285750" algn="ctr">
            <a:defRPr sz="3100"/>
          </a:lvl6pPr>
          <a:lvl7pPr marL="1714500" indent="-285750" algn="ctr">
            <a:defRPr sz="3100"/>
          </a:lvl7pPr>
          <a:lvl8pPr marL="2000250" indent="-285750" algn="ctr">
            <a:defRPr sz="3100"/>
          </a:lvl8pPr>
          <a:lvl9pPr marL="2286000" indent="-285750" algn="ctr">
            <a:defRPr sz="3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Етикетка</a:t>
          </a:r>
          <a:endParaRPr lang="ru-RU" dirty="0"/>
        </a:p>
      </dsp:txBody>
      <dsp:txXfrm>
        <a:off x="2946492" y="1213315"/>
        <a:ext cx="2819983" cy="2819983"/>
      </dsp:txXfrm>
    </dsp:sp>
    <dsp:sp>
      <dsp:nvSpPr>
        <dsp:cNvPr id="4" name="Овал 3"/>
        <dsp:cNvSpPr/>
      </dsp:nvSpPr>
      <dsp:spPr bwMode="white">
        <a:xfrm>
          <a:off x="3651488" y="85322"/>
          <a:ext cx="1409992" cy="1409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12000"/>
            <a:satOff val="-156"/>
            <a:lumOff val="941"/>
            <a:alpha val="56157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 smtClean="0"/>
            <a:t>Харчові</a:t>
          </a:r>
          <a:endParaRPr lang="ru-RU" sz="2000" b="1" dirty="0"/>
        </a:p>
      </dsp:txBody>
      <dsp:txXfrm>
        <a:off x="3651488" y="85322"/>
        <a:ext cx="1409992" cy="1409992"/>
      </dsp:txXfrm>
    </dsp:sp>
    <dsp:sp>
      <dsp:nvSpPr>
        <dsp:cNvPr id="5" name="Овал 4"/>
        <dsp:cNvSpPr/>
      </dsp:nvSpPr>
      <dsp:spPr bwMode="white">
        <a:xfrm>
          <a:off x="5394764" y="1351886"/>
          <a:ext cx="1409992" cy="1409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24000"/>
            <a:satOff val="-313"/>
            <a:lumOff val="1882"/>
            <a:alpha val="62118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 smtClean="0"/>
            <a:t>Винно-горілчані</a:t>
          </a:r>
          <a:endParaRPr lang="ru-RU" sz="1800" b="1" dirty="0"/>
        </a:p>
      </dsp:txBody>
      <dsp:txXfrm>
        <a:off x="5394764" y="1351886"/>
        <a:ext cx="1409992" cy="1409992"/>
      </dsp:txXfrm>
    </dsp:sp>
    <dsp:sp>
      <dsp:nvSpPr>
        <dsp:cNvPr id="6" name="Овал 5"/>
        <dsp:cNvSpPr/>
      </dsp:nvSpPr>
      <dsp:spPr bwMode="white">
        <a:xfrm>
          <a:off x="4728892" y="3401230"/>
          <a:ext cx="1409992" cy="1409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36000"/>
            <a:satOff val="-470"/>
            <a:lumOff val="2824"/>
            <a:alpha val="68078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 err="1" smtClean="0"/>
            <a:t>Косметично-парфюмерні</a:t>
          </a:r>
          <a:endParaRPr lang="ru-RU" sz="1800" b="1" dirty="0"/>
        </a:p>
      </dsp:txBody>
      <dsp:txXfrm>
        <a:off x="4728892" y="3401230"/>
        <a:ext cx="1409992" cy="1409992"/>
      </dsp:txXfrm>
    </dsp:sp>
    <dsp:sp>
      <dsp:nvSpPr>
        <dsp:cNvPr id="7" name="Овал 6"/>
        <dsp:cNvSpPr/>
      </dsp:nvSpPr>
      <dsp:spPr bwMode="white">
        <a:xfrm>
          <a:off x="2574084" y="3401230"/>
          <a:ext cx="1409992" cy="1409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48000"/>
            <a:satOff val="-626"/>
            <a:lumOff val="3765"/>
            <a:alpha val="74039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 smtClean="0"/>
            <a:t>Побутова хімія</a:t>
          </a:r>
          <a:endParaRPr lang="ru-RU" sz="2000" b="1" dirty="0"/>
        </a:p>
      </dsp:txBody>
      <dsp:txXfrm>
        <a:off x="2574084" y="3401230"/>
        <a:ext cx="1409992" cy="1409992"/>
      </dsp:txXfrm>
    </dsp:sp>
    <dsp:sp>
      <dsp:nvSpPr>
        <dsp:cNvPr id="8" name="Овал 7"/>
        <dsp:cNvSpPr/>
      </dsp:nvSpPr>
      <dsp:spPr bwMode="white">
        <a:xfrm>
          <a:off x="1908212" y="1351886"/>
          <a:ext cx="1409992" cy="140999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80000"/>
            <a:alpha val="50000"/>
            <a:hueOff val="60000"/>
            <a:satOff val="-783"/>
            <a:lumOff val="4706"/>
            <a:alpha val="8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 smtClean="0"/>
            <a:t>Одягові, взуттєві</a:t>
          </a:r>
          <a:r>
            <a:rPr lang="uk-UA" sz="2200" dirty="0" smtClean="0"/>
            <a:t>…</a:t>
          </a:r>
          <a:endParaRPr lang="ru-RU" sz="2200" dirty="0"/>
        </a:p>
      </dsp:txBody>
      <dsp:txXfrm>
        <a:off x="1908212" y="1351886"/>
        <a:ext cx="1409992" cy="1409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4525963"/>
        <a:chOff x="0" y="0"/>
        <a:chExt cx="8229600" cy="4525963"/>
      </a:xfrm>
    </dsp:grpSpPr>
    <dsp:sp>
      <dsp:nvSpPr>
        <dsp:cNvPr id="3" name="Круговая 2"/>
        <dsp:cNvSpPr/>
      </dsp:nvSpPr>
      <dsp:spPr bwMode="white">
        <a:xfrm>
          <a:off x="0" y="-205899"/>
          <a:ext cx="4937760" cy="4937760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2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-205899"/>
        <a:ext cx="4937760" cy="4937760"/>
      </dsp:txXfrm>
    </dsp:sp>
    <dsp:sp>
      <dsp:nvSpPr>
        <dsp:cNvPr id="4" name="Прямоугольник 3"/>
        <dsp:cNvSpPr/>
      </dsp:nvSpPr>
      <dsp:spPr bwMode="white">
        <a:xfrm>
          <a:off x="2449178" y="-411797"/>
          <a:ext cx="5760720" cy="4937760"/>
        </a:xfrm>
        <a:prstGeom prst="rect">
          <a:avLst/>
        </a:prstGeom>
      </dsp:spPr>
      <dsp:style>
        <a:lnRef idx="2">
          <a:schemeClr val="accent2">
            <a:shade val="50000"/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2449178" y="-411797"/>
        <a:ext cx="5760720" cy="4937760"/>
      </dsp:txXfrm>
    </dsp:sp>
    <dsp:sp>
      <dsp:nvSpPr>
        <dsp:cNvPr id="6" name="Круговая 5"/>
        <dsp:cNvSpPr/>
      </dsp:nvSpPr>
      <dsp:spPr bwMode="white">
        <a:xfrm>
          <a:off x="864099" y="1275412"/>
          <a:ext cx="3209561" cy="3209561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2">
            <a:shade val="50000"/>
            <a:hueOff val="-80000"/>
            <a:satOff val="-10718"/>
            <a:lumOff val="3241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64099" y="1275412"/>
        <a:ext cx="3209561" cy="3209561"/>
      </dsp:txXfrm>
    </dsp:sp>
    <dsp:sp>
      <dsp:nvSpPr>
        <dsp:cNvPr id="7" name="Прямоугольник 6"/>
        <dsp:cNvSpPr/>
      </dsp:nvSpPr>
      <dsp:spPr bwMode="white">
        <a:xfrm>
          <a:off x="2468880" y="1275412"/>
          <a:ext cx="5760720" cy="3209561"/>
        </a:xfrm>
        <a:prstGeom prst="rect">
          <a:avLst/>
        </a:prstGeom>
      </dsp:spPr>
      <dsp:style>
        <a:lnRef idx="2">
          <a:schemeClr val="accent2">
            <a:shade val="50000"/>
            <a:hueOff val="-120000"/>
            <a:satOff val="-9411"/>
            <a:lumOff val="29281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2468880" y="1275412"/>
        <a:ext cx="5760720" cy="3209561"/>
      </dsp:txXfrm>
    </dsp:sp>
    <dsp:sp>
      <dsp:nvSpPr>
        <dsp:cNvPr id="9" name="Круговая 8"/>
        <dsp:cNvSpPr/>
      </dsp:nvSpPr>
      <dsp:spPr bwMode="white">
        <a:xfrm>
          <a:off x="1728225" y="2756775"/>
          <a:ext cx="1481311" cy="1481311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2">
            <a:tint val="45000"/>
            <a:hueOff val="40000"/>
            <a:satOff val="5359"/>
            <a:lumOff val="-1620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728225" y="2756775"/>
        <a:ext cx="1481311" cy="1481311"/>
      </dsp:txXfrm>
    </dsp:sp>
    <dsp:sp>
      <dsp:nvSpPr>
        <dsp:cNvPr id="10" name="Прямоугольник 9"/>
        <dsp:cNvSpPr/>
      </dsp:nvSpPr>
      <dsp:spPr bwMode="white">
        <a:xfrm>
          <a:off x="2468880" y="2756775"/>
          <a:ext cx="5760720" cy="1481311"/>
        </a:xfrm>
        <a:prstGeom prst="rect">
          <a:avLst/>
        </a:prstGeom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Xfrm>
        <a:off x="2468880" y="2756775"/>
        <a:ext cx="5760720" cy="1481311"/>
      </dsp:txXfrm>
    </dsp:sp>
    <dsp:sp>
      <dsp:nvSpPr>
        <dsp:cNvPr id="5" name="Прямоугольник 4" hidden="1"/>
        <dsp:cNvSpPr/>
      </dsp:nvSpPr>
      <dsp:spPr bwMode="white">
        <a:xfrm>
          <a:off x="0" y="4484974"/>
          <a:ext cx="8229600" cy="246888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4484974"/>
        <a:ext cx="8229600" cy="246888"/>
      </dsp:txXfrm>
    </dsp:sp>
    <dsp:sp>
      <dsp:nvSpPr>
        <dsp:cNvPr id="8" name="Прямоугольник 7" hidden="1"/>
        <dsp:cNvSpPr/>
      </dsp:nvSpPr>
      <dsp:spPr bwMode="white">
        <a:xfrm>
          <a:off x="0" y="4238086"/>
          <a:ext cx="8229600" cy="246888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shade val="50000"/>
            <a:hueOff val="-80000"/>
            <a:satOff val="-10718"/>
            <a:lumOff val="3241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0" y="4238086"/>
        <a:ext cx="8229600" cy="246888"/>
      </dsp:txXfrm>
    </dsp:sp>
    <dsp:sp>
      <dsp:nvSpPr>
        <dsp:cNvPr id="11" name="Прямоугольник 10"/>
        <dsp:cNvSpPr/>
      </dsp:nvSpPr>
      <dsp:spPr bwMode="white">
        <a:xfrm>
          <a:off x="2468880" y="-205898"/>
          <a:ext cx="2880360" cy="1481311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439" tIns="91439" rIns="91439" bIns="91439" anchor="ctr"/>
        <a:lstStyle>
          <a:lvl1pPr algn="ctr">
            <a:defRPr sz="2100"/>
          </a:lvl1pPr>
          <a:lvl2pPr marL="285750" indent="-285750" algn="ctr">
            <a:defRPr sz="6400"/>
          </a:lvl2pPr>
          <a:lvl3pPr marL="571500" indent="-285750" algn="ctr">
            <a:defRPr sz="6400"/>
          </a:lvl3pPr>
          <a:lvl4pPr marL="857250" indent="-285750" algn="ctr">
            <a:defRPr sz="6400"/>
          </a:lvl4pPr>
          <a:lvl5pPr marL="1143000" indent="-285750" algn="ctr">
            <a:defRPr sz="6400"/>
          </a:lvl5pPr>
          <a:lvl6pPr marL="1428750" indent="-285750" algn="ctr">
            <a:defRPr sz="6400"/>
          </a:lvl6pPr>
          <a:lvl7pPr marL="1714500" indent="-285750" algn="ctr">
            <a:defRPr sz="6400"/>
          </a:lvl7pPr>
          <a:lvl8pPr marL="2000250" indent="-285750" algn="ctr">
            <a:defRPr sz="6400"/>
          </a:lvl8pPr>
          <a:lvl9pPr marL="2286000" indent="-285750" algn="ctr">
            <a:defRPr sz="6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dirty="0" smtClean="0">
              <a:solidFill>
                <a:schemeClr val="dk1"/>
              </a:solidFill>
            </a:rPr>
            <a:t>Знаки, що інформують про екологічну чистоту товару</a:t>
          </a:r>
          <a:endParaRPr lang="ru-RU" sz="2400" b="1" dirty="0">
            <a:solidFill>
              <a:schemeClr val="dk1"/>
            </a:solidFill>
          </a:endParaRPr>
        </a:p>
      </dsp:txBody>
      <dsp:txXfrm>
        <a:off x="2468880" y="-205898"/>
        <a:ext cx="2880360" cy="1481311"/>
      </dsp:txXfrm>
    </dsp:sp>
    <dsp:sp>
      <dsp:nvSpPr>
        <dsp:cNvPr id="12" name="Прямоугольник 11"/>
        <dsp:cNvSpPr/>
      </dsp:nvSpPr>
      <dsp:spPr bwMode="white">
        <a:xfrm flipH="1">
          <a:off x="5349240" y="-205898"/>
          <a:ext cx="2880360" cy="1481311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3840" tIns="243840" rIns="243840" bIns="243840" anchor="ctr"/>
        <a:lstStyle>
          <a:lvl1pPr algn="l">
            <a:defRPr sz="2100"/>
          </a:lvl1pPr>
          <a:lvl2pPr marL="285750" indent="-285750" algn="l">
            <a:defRPr sz="6400"/>
          </a:lvl2pPr>
          <a:lvl3pPr marL="571500" indent="-285750" algn="l">
            <a:defRPr sz="6400"/>
          </a:lvl3pPr>
          <a:lvl4pPr marL="857250" indent="-285750" algn="l">
            <a:defRPr sz="6400"/>
          </a:lvl4pPr>
          <a:lvl5pPr marL="1143000" indent="-285750" algn="l">
            <a:defRPr sz="6400"/>
          </a:lvl5pPr>
          <a:lvl6pPr marL="1428750" indent="-285750" algn="l">
            <a:defRPr sz="6400"/>
          </a:lvl6pPr>
          <a:lvl7pPr marL="1714500" indent="-285750" algn="l">
            <a:defRPr sz="6400"/>
          </a:lvl7pPr>
          <a:lvl8pPr marL="2000250" indent="-285750" algn="l">
            <a:defRPr sz="6400"/>
          </a:lvl8pPr>
          <a:lvl9pPr marL="2286000" indent="-285750" algn="l">
            <a:defRPr sz="6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dirty="0">
            <a:solidFill>
              <a:schemeClr val="dk1"/>
            </a:solidFill>
          </a:endParaRPr>
        </a:p>
      </dsp:txBody>
      <dsp:txXfrm flipH="1">
        <a:off x="5349240" y="-205898"/>
        <a:ext cx="2880360" cy="1481311"/>
      </dsp:txXfrm>
    </dsp:sp>
    <dsp:sp>
      <dsp:nvSpPr>
        <dsp:cNvPr id="13" name="Прямоугольник 12"/>
        <dsp:cNvSpPr/>
      </dsp:nvSpPr>
      <dsp:spPr bwMode="white">
        <a:xfrm>
          <a:off x="2468880" y="1275412"/>
          <a:ext cx="2880360" cy="1481363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ctr"/>
        <a:lstStyle>
          <a:lvl1pPr algn="ctr">
            <a:defRPr sz="2100"/>
          </a:lvl1pPr>
          <a:lvl2pPr marL="285750" indent="-285750" algn="ctr">
            <a:defRPr sz="6400"/>
          </a:lvl2pPr>
          <a:lvl3pPr marL="571500" indent="-285750" algn="ctr">
            <a:defRPr sz="6400"/>
          </a:lvl3pPr>
          <a:lvl4pPr marL="857250" indent="-285750" algn="ctr">
            <a:defRPr sz="6400"/>
          </a:lvl4pPr>
          <a:lvl5pPr marL="1143000" indent="-285750" algn="ctr">
            <a:defRPr sz="6400"/>
          </a:lvl5pPr>
          <a:lvl6pPr marL="1428750" indent="-285750" algn="ctr">
            <a:defRPr sz="6400"/>
          </a:lvl6pPr>
          <a:lvl7pPr marL="1714500" indent="-285750" algn="ctr">
            <a:defRPr sz="6400"/>
          </a:lvl7pPr>
          <a:lvl8pPr marL="2000250" indent="-285750" algn="ctr">
            <a:defRPr sz="6400"/>
          </a:lvl8pPr>
          <a:lvl9pPr marL="2286000" indent="-285750" algn="ctr">
            <a:defRPr sz="6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dirty="0" smtClean="0">
              <a:solidFill>
                <a:schemeClr val="dk1"/>
              </a:solidFill>
            </a:rPr>
            <a:t>Знаки, що інформують про екологічно чисті засоби утилізації товару чи пакування (петля </a:t>
          </a:r>
          <a:r>
            <a:rPr lang="uk-UA" sz="2000" b="1" dirty="0" err="1" smtClean="0">
              <a:solidFill>
                <a:schemeClr val="dk1"/>
              </a:solidFill>
            </a:rPr>
            <a:t>Мебіуса</a:t>
          </a:r>
          <a:r>
            <a:rPr lang="uk-UA" sz="2000" b="1" dirty="0" smtClean="0">
              <a:solidFill>
                <a:schemeClr val="dk1"/>
              </a:solidFill>
            </a:rPr>
            <a:t>)</a:t>
          </a:r>
          <a:endParaRPr lang="ru-RU" sz="2000" b="1" dirty="0">
            <a:solidFill>
              <a:schemeClr val="dk1"/>
            </a:solidFill>
          </a:endParaRPr>
        </a:p>
      </dsp:txBody>
      <dsp:txXfrm>
        <a:off x="2468880" y="1275412"/>
        <a:ext cx="2880360" cy="1481363"/>
      </dsp:txXfrm>
    </dsp:sp>
    <dsp:sp>
      <dsp:nvSpPr>
        <dsp:cNvPr id="14" name="Прямоугольник 13"/>
        <dsp:cNvSpPr/>
      </dsp:nvSpPr>
      <dsp:spPr bwMode="white">
        <a:xfrm>
          <a:off x="5349240" y="1275412"/>
          <a:ext cx="2880360" cy="1481363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3840" tIns="243840" rIns="243840" bIns="243840" anchor="ctr"/>
        <a:lstStyle>
          <a:lvl1pPr algn="l">
            <a:defRPr sz="2100"/>
          </a:lvl1pPr>
          <a:lvl2pPr marL="285750" indent="-285750" algn="l">
            <a:defRPr sz="6400"/>
          </a:lvl2pPr>
          <a:lvl3pPr marL="571500" indent="-285750" algn="l">
            <a:defRPr sz="6400"/>
          </a:lvl3pPr>
          <a:lvl4pPr marL="857250" indent="-285750" algn="l">
            <a:defRPr sz="6400"/>
          </a:lvl4pPr>
          <a:lvl5pPr marL="1143000" indent="-285750" algn="l">
            <a:defRPr sz="6400"/>
          </a:lvl5pPr>
          <a:lvl6pPr marL="1428750" indent="-285750" algn="l">
            <a:defRPr sz="6400"/>
          </a:lvl6pPr>
          <a:lvl7pPr marL="1714500" indent="-285750" algn="l">
            <a:defRPr sz="6400"/>
          </a:lvl7pPr>
          <a:lvl8pPr marL="2000250" indent="-285750" algn="l">
            <a:defRPr sz="6400"/>
          </a:lvl8pPr>
          <a:lvl9pPr marL="2286000" indent="-285750" algn="l">
            <a:defRPr sz="6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dirty="0">
            <a:solidFill>
              <a:schemeClr val="dk1"/>
            </a:solidFill>
          </a:endParaRPr>
        </a:p>
      </dsp:txBody>
      <dsp:txXfrm>
        <a:off x="5349240" y="1275412"/>
        <a:ext cx="2880360" cy="1481363"/>
      </dsp:txXfrm>
    </dsp:sp>
    <dsp:sp>
      <dsp:nvSpPr>
        <dsp:cNvPr id="15" name="Прямоугольник 14"/>
        <dsp:cNvSpPr/>
      </dsp:nvSpPr>
      <dsp:spPr bwMode="white">
        <a:xfrm>
          <a:off x="2468880" y="2756775"/>
          <a:ext cx="2880360" cy="1481311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285750" indent="-285750" algn="ctr">
            <a:defRPr sz="6400"/>
          </a:lvl2pPr>
          <a:lvl3pPr marL="571500" indent="-285750" algn="ctr">
            <a:defRPr sz="6400"/>
          </a:lvl3pPr>
          <a:lvl4pPr marL="857250" indent="-285750" algn="ctr">
            <a:defRPr sz="6400"/>
          </a:lvl4pPr>
          <a:lvl5pPr marL="1143000" indent="-285750" algn="ctr">
            <a:defRPr sz="6400"/>
          </a:lvl5pPr>
          <a:lvl6pPr marL="1428750" indent="-285750" algn="ctr">
            <a:defRPr sz="6400"/>
          </a:lvl6pPr>
          <a:lvl7pPr marL="1714500" indent="-285750" algn="ctr">
            <a:defRPr sz="6400"/>
          </a:lvl7pPr>
          <a:lvl8pPr marL="2000250" indent="-285750" algn="ctr">
            <a:defRPr sz="6400"/>
          </a:lvl8pPr>
          <a:lvl9pPr marL="2286000" indent="-285750" algn="ctr">
            <a:defRPr sz="6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b="1" dirty="0" smtClean="0">
              <a:solidFill>
                <a:schemeClr val="dk1"/>
              </a:solidFill>
            </a:rPr>
            <a:t>Знаки, що інформують про небезпеку продукції для довкілля</a:t>
          </a:r>
          <a:endParaRPr lang="ru-RU" b="1" dirty="0">
            <a:solidFill>
              <a:schemeClr val="dk1"/>
            </a:solidFill>
          </a:endParaRPr>
        </a:p>
      </dsp:txBody>
      <dsp:txXfrm>
        <a:off x="2468880" y="2756775"/>
        <a:ext cx="2880360" cy="1481311"/>
      </dsp:txXfrm>
    </dsp:sp>
    <dsp:sp>
      <dsp:nvSpPr>
        <dsp:cNvPr id="16" name="Прямоугольник 15"/>
        <dsp:cNvSpPr/>
      </dsp:nvSpPr>
      <dsp:spPr bwMode="white">
        <a:xfrm>
          <a:off x="5349240" y="2756775"/>
          <a:ext cx="2880360" cy="1481311"/>
        </a:xfrm>
        <a:prstGeom prst="rect">
          <a:avLst/>
        </a:prstGeom>
        <a:noFill/>
        <a:ln>
          <a:noFill/>
        </a:ln>
      </dsp:spPr>
      <dsp:style>
        <a:lnRef idx="2">
          <a:schemeClr val="accent2">
            <a:tint val="55000"/>
            <a:hueOff val="60000"/>
            <a:satOff val="4706"/>
            <a:lumOff val="-1464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3840" tIns="243840" rIns="243840" bIns="243840" anchor="ctr"/>
        <a:lstStyle>
          <a:lvl1pPr algn="l">
            <a:defRPr sz="2100"/>
          </a:lvl1pPr>
          <a:lvl2pPr marL="285750" indent="-285750" algn="l">
            <a:defRPr sz="6400"/>
          </a:lvl2pPr>
          <a:lvl3pPr marL="571500" indent="-285750" algn="l">
            <a:defRPr sz="6400"/>
          </a:lvl3pPr>
          <a:lvl4pPr marL="857250" indent="-285750" algn="l">
            <a:defRPr sz="6400"/>
          </a:lvl4pPr>
          <a:lvl5pPr marL="1143000" indent="-285750" algn="l">
            <a:defRPr sz="6400"/>
          </a:lvl5pPr>
          <a:lvl6pPr marL="1428750" indent="-285750" algn="l">
            <a:defRPr sz="6400"/>
          </a:lvl6pPr>
          <a:lvl7pPr marL="1714500" indent="-285750" algn="l">
            <a:defRPr sz="6400"/>
          </a:lvl7pPr>
          <a:lvl8pPr marL="2000250" indent="-285750" algn="l">
            <a:defRPr sz="6400"/>
          </a:lvl8pPr>
          <a:lvl9pPr marL="2286000" indent="-285750" algn="l">
            <a:defRPr sz="6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dirty="0">
            <a:solidFill>
              <a:schemeClr val="dk1"/>
            </a:solidFill>
          </a:endParaRPr>
        </a:p>
      </dsp:txBody>
      <dsp:txXfrm>
        <a:off x="5349240" y="2756775"/>
        <a:ext cx="2880360" cy="14813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3456384" cy="3456384"/>
        <a:chOff x="0" y="0"/>
        <a:chExt cx="3456384" cy="3456384"/>
      </a:xfrm>
    </dsp:grpSpPr>
    <dsp:sp>
      <dsp:nvSpPr>
        <dsp:cNvPr id="3" name="Овал 2"/>
        <dsp:cNvSpPr/>
      </dsp:nvSpPr>
      <dsp:spPr bwMode="white">
        <a:xfrm>
          <a:off x="3252361" y="768085"/>
          <a:ext cx="1920213" cy="1920213"/>
        </a:xfrm>
        <a:prstGeom prst="ellipse">
          <a:avLst/>
        </a:prstGeom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lIns="45720" tIns="45720" rIns="45720" bIns="4572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 smtClean="0"/>
            <a:t>Індекс “Е”</a:t>
          </a:r>
          <a:endParaRPr lang="ru-RU" dirty="0"/>
        </a:p>
      </dsp:txBody>
      <dsp:txXfrm>
        <a:off x="3252361" y="768085"/>
        <a:ext cx="1920213" cy="1920213"/>
      </dsp:txXfrm>
    </dsp:sp>
    <dsp:sp>
      <dsp:nvSpPr>
        <dsp:cNvPr id="4" name="Овал 3"/>
        <dsp:cNvSpPr/>
      </dsp:nvSpPr>
      <dsp:spPr bwMode="white">
        <a:xfrm>
          <a:off x="3732415" y="0"/>
          <a:ext cx="960107" cy="960107"/>
        </a:xfrm>
        <a:prstGeom prst="ellips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err="1" smtClean="0"/>
            <a:t>Барвни-ки</a:t>
          </a:r>
          <a:endParaRPr lang="ru-RU" sz="1600" b="1" dirty="0"/>
        </a:p>
      </dsp:txBody>
      <dsp:txXfrm>
        <a:off x="3732415" y="0"/>
        <a:ext cx="960107" cy="960107"/>
      </dsp:txXfrm>
    </dsp:sp>
    <dsp:sp>
      <dsp:nvSpPr>
        <dsp:cNvPr id="5" name="Овал 4"/>
        <dsp:cNvSpPr/>
      </dsp:nvSpPr>
      <dsp:spPr bwMode="white">
        <a:xfrm>
          <a:off x="4813334" y="624069"/>
          <a:ext cx="960107" cy="960107"/>
        </a:xfrm>
        <a:prstGeom prst="ellips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 err="1" smtClean="0"/>
            <a:t>Консер-</a:t>
          </a:r>
          <a:endParaRPr lang="uk-UA" sz="1800" b="1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dirty="0" smtClean="0"/>
            <a:t>ванти</a:t>
          </a:r>
          <a:endParaRPr lang="ru-RU" sz="1800" b="1" dirty="0"/>
        </a:p>
      </dsp:txBody>
      <dsp:txXfrm>
        <a:off x="4813334" y="624069"/>
        <a:ext cx="960107" cy="960107"/>
      </dsp:txXfrm>
    </dsp:sp>
    <dsp:sp>
      <dsp:nvSpPr>
        <dsp:cNvPr id="6" name="Овал 5"/>
        <dsp:cNvSpPr/>
      </dsp:nvSpPr>
      <dsp:spPr bwMode="white">
        <a:xfrm>
          <a:off x="4813334" y="1872208"/>
          <a:ext cx="960107" cy="960107"/>
        </a:xfrm>
        <a:prstGeom prst="ellips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err="1" smtClean="0"/>
            <a:t>Згущува-чі</a:t>
          </a:r>
          <a:endParaRPr lang="ru-RU" sz="1600" b="1" dirty="0"/>
        </a:p>
      </dsp:txBody>
      <dsp:txXfrm>
        <a:off x="4813334" y="1872208"/>
        <a:ext cx="960107" cy="960107"/>
      </dsp:txXfrm>
    </dsp:sp>
    <dsp:sp>
      <dsp:nvSpPr>
        <dsp:cNvPr id="7" name="Овал 6"/>
        <dsp:cNvSpPr/>
      </dsp:nvSpPr>
      <dsp:spPr bwMode="white">
        <a:xfrm>
          <a:off x="3732415" y="2496277"/>
          <a:ext cx="960107" cy="960107"/>
        </a:xfrm>
        <a:prstGeom prst="ellips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err="1" smtClean="0"/>
            <a:t>Стабіліза-тори</a:t>
          </a:r>
          <a:endParaRPr lang="ru-RU" sz="1400" b="1" dirty="0"/>
        </a:p>
      </dsp:txBody>
      <dsp:txXfrm>
        <a:off x="3732415" y="2496277"/>
        <a:ext cx="960107" cy="960107"/>
      </dsp:txXfrm>
    </dsp:sp>
    <dsp:sp>
      <dsp:nvSpPr>
        <dsp:cNvPr id="8" name="Овал 7"/>
        <dsp:cNvSpPr/>
      </dsp:nvSpPr>
      <dsp:spPr bwMode="white">
        <a:xfrm>
          <a:off x="2651495" y="1872208"/>
          <a:ext cx="960107" cy="960107"/>
        </a:xfrm>
        <a:prstGeom prst="ellips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err="1" smtClean="0"/>
            <a:t>Антиокси-данти</a:t>
          </a:r>
          <a:endParaRPr lang="ru-RU" sz="1600" b="1" dirty="0"/>
        </a:p>
      </dsp:txBody>
      <dsp:txXfrm>
        <a:off x="2651495" y="1872208"/>
        <a:ext cx="960107" cy="960107"/>
      </dsp:txXfrm>
    </dsp:sp>
    <dsp:sp>
      <dsp:nvSpPr>
        <dsp:cNvPr id="9" name="Овал 8"/>
        <dsp:cNvSpPr/>
      </dsp:nvSpPr>
      <dsp:spPr bwMode="white">
        <a:xfrm>
          <a:off x="2651495" y="624069"/>
          <a:ext cx="960107" cy="960107"/>
        </a:xfrm>
        <a:prstGeom prst="ellipse">
          <a:avLst/>
        </a:prstGeom>
      </dsp:spPr>
      <dsp:style>
        <a:lnRef idx="2">
          <a:schemeClr val="dk2">
            <a:shade val="80000"/>
          </a:schemeClr>
        </a:lnRef>
        <a:fillRef idx="1">
          <a:schemeClr val="l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Body>
        <a:bodyPr lIns="20320" tIns="20320" rIns="20320" bIns="203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dirty="0" err="1" smtClean="0"/>
            <a:t>Нейтралі-затори</a:t>
          </a:r>
          <a:endParaRPr lang="ru-RU" sz="1600" b="1" dirty="0"/>
        </a:p>
      </dsp:txBody>
      <dsp:txXfrm>
        <a:off x="2651495" y="624069"/>
        <a:ext cx="960107" cy="960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29600" cy="3816424"/>
        <a:chOff x="0" y="0"/>
        <a:chExt cx="8229600" cy="3816424"/>
      </a:xfrm>
    </dsp:grpSpPr>
    <dsp:sp>
      <dsp:nvSpPr>
        <dsp:cNvPr id="3" name="Овал 2"/>
        <dsp:cNvSpPr/>
      </dsp:nvSpPr>
      <dsp:spPr bwMode="white">
        <a:xfrm>
          <a:off x="0" y="242139"/>
          <a:ext cx="3524423" cy="126669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err="1" smtClean="0">
              <a:solidFill>
                <a:schemeClr val="tx1"/>
              </a:solidFill>
            </a:rPr>
            <a:t>ті</a:t>
          </a:r>
          <a:r>
            <a:rPr lang="ru-RU" sz="2400" b="1" dirty="0" smtClean="0">
              <a:solidFill>
                <a:schemeClr val="tx1"/>
              </a:solidFill>
            </a:rPr>
            <a:t>, </a:t>
          </a:r>
          <a:r>
            <a:rPr lang="ru-RU" sz="2400" b="1" dirty="0" err="1" smtClean="0">
              <a:solidFill>
                <a:schemeClr val="tx1"/>
              </a:solidFill>
            </a:rPr>
            <a:t>що</a:t>
          </a:r>
          <a:r>
            <a:rPr lang="ru-RU" sz="2400" b="1" dirty="0" smtClean="0">
              <a:solidFill>
                <a:schemeClr val="tx1"/>
              </a:solidFill>
            </a:rPr>
            <a:t> </a:t>
          </a:r>
          <a:r>
            <a:rPr lang="ru-RU" sz="2400" b="1" dirty="0" err="1" smtClean="0">
              <a:solidFill>
                <a:schemeClr val="tx1"/>
              </a:solidFill>
            </a:rPr>
            <a:t>попереджають</a:t>
          </a:r>
          <a:r>
            <a:rPr lang="ru-RU" sz="2400" b="1" dirty="0" smtClean="0">
              <a:solidFill>
                <a:schemeClr val="tx1"/>
              </a:solidFill>
            </a:rPr>
            <a:t> про </a:t>
          </a:r>
          <a:r>
            <a:rPr lang="ru-RU" sz="2400" b="1" dirty="0" err="1" smtClean="0">
              <a:solidFill>
                <a:schemeClr val="tx1"/>
              </a:solidFill>
            </a:rPr>
            <a:t>небезпеку</a:t>
          </a:r>
          <a:r>
            <a:rPr lang="ru-RU" sz="1800" dirty="0" smtClean="0"/>
            <a:t> </a:t>
          </a:r>
          <a:endParaRPr lang="ru-RU" sz="18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sp:txBody>
      <dsp:txXfrm>
        <a:off x="0" y="242139"/>
        <a:ext cx="3524423" cy="1266693"/>
      </dsp:txXfrm>
    </dsp:sp>
    <dsp:sp>
      <dsp:nvSpPr>
        <dsp:cNvPr id="4" name="Плюс 3"/>
        <dsp:cNvSpPr/>
      </dsp:nvSpPr>
      <dsp:spPr bwMode="white">
        <a:xfrm>
          <a:off x="1480493" y="1587714"/>
          <a:ext cx="563437" cy="563437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1480493" y="1587714"/>
        <a:ext cx="563437" cy="563437"/>
      </dsp:txXfrm>
    </dsp:sp>
    <dsp:sp>
      <dsp:nvSpPr>
        <dsp:cNvPr id="5" name="Овал 4"/>
        <dsp:cNvSpPr/>
      </dsp:nvSpPr>
      <dsp:spPr bwMode="white">
        <a:xfrm>
          <a:off x="110001" y="2230032"/>
          <a:ext cx="3304421" cy="134425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err="1" smtClean="0">
              <a:solidFill>
                <a:schemeClr val="tx1"/>
              </a:solidFill>
            </a:rPr>
            <a:t>ті</a:t>
          </a:r>
          <a:r>
            <a:rPr lang="ru-RU" sz="2000" b="1" dirty="0" smtClean="0">
              <a:solidFill>
                <a:schemeClr val="tx1"/>
              </a:solidFill>
            </a:rPr>
            <a:t>, </a:t>
          </a:r>
          <a:r>
            <a:rPr lang="ru-RU" sz="2000" b="1" dirty="0" err="1" smtClean="0">
              <a:solidFill>
                <a:schemeClr val="tx1"/>
              </a:solidFill>
            </a:rPr>
            <a:t>що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попереджають</a:t>
          </a:r>
          <a:r>
            <a:rPr lang="ru-RU" sz="2000" b="1" dirty="0" smtClean="0">
              <a:solidFill>
                <a:schemeClr val="tx1"/>
              </a:solidFill>
            </a:rPr>
            <a:t> про </a:t>
          </a:r>
          <a:r>
            <a:rPr lang="ru-RU" sz="2000" b="1" dirty="0" err="1" smtClean="0">
              <a:solidFill>
                <a:schemeClr val="tx1"/>
              </a:solidFill>
            </a:rPr>
            <a:t>дію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щодо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безпечного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використання</a:t>
          </a:r>
          <a:endParaRPr lang="ru-RU" sz="2000" b="1" dirty="0">
            <a:solidFill>
              <a:schemeClr val="tx1"/>
            </a:solidFill>
          </a:endParaRPr>
        </a:p>
      </dsp:txBody>
      <dsp:txXfrm>
        <a:off x="110001" y="2230032"/>
        <a:ext cx="3304421" cy="1344253"/>
      </dsp:txXfrm>
    </dsp:sp>
    <dsp:sp>
      <dsp:nvSpPr>
        <dsp:cNvPr id="6" name="Стрелка вправо 5"/>
        <dsp:cNvSpPr/>
      </dsp:nvSpPr>
      <dsp:spPr bwMode="white">
        <a:xfrm rot="10800000">
          <a:off x="1633193" y="1726346"/>
          <a:ext cx="864784" cy="361377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 rot="10800000">
        <a:off x="1633193" y="1726346"/>
        <a:ext cx="864784" cy="361377"/>
      </dsp:txXfrm>
    </dsp:sp>
    <dsp:sp>
      <dsp:nvSpPr>
        <dsp:cNvPr id="7" name="Овал 6"/>
        <dsp:cNvSpPr/>
      </dsp:nvSpPr>
      <dsp:spPr bwMode="white">
        <a:xfrm>
          <a:off x="5156091" y="936769"/>
          <a:ext cx="3073509" cy="194288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err="1" smtClean="0">
              <a:solidFill>
                <a:schemeClr val="tx1"/>
              </a:solidFill>
            </a:rPr>
            <a:t>Попереджуваль-ні</a:t>
          </a:r>
          <a:r>
            <a:rPr lang="ru-RU" sz="2400" b="1" dirty="0" smtClean="0">
              <a:solidFill>
                <a:schemeClr val="tx1"/>
              </a:solidFill>
            </a:rPr>
            <a:t> знаки</a:t>
          </a:r>
          <a:endParaRPr lang="ru-RU" sz="2400" b="1" dirty="0">
            <a:solidFill>
              <a:schemeClr val="tx1"/>
            </a:solidFill>
          </a:endParaRPr>
        </a:p>
      </dsp:txBody>
      <dsp:txXfrm>
        <a:off x="5156091" y="936769"/>
        <a:ext cx="3073509" cy="194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DDB624-6BF2-4747-808C-C5FC3ED546EB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DB128B-92BA-4249-B142-FB5D9AE66B5A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40B12-59E8-4219-85C2-BA0E4A4ACA26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7C96-2D8D-4E91-9AE8-3605C0F91A9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9E42-83ED-4411-897C-8895B03B49F7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5D6E-EB14-423F-A15E-6B60305895E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7A12-FF2B-448D-83A8-FC161E2F1E08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0D9C-8055-4DCD-8C2E-9940F444CD8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EE79-E4C3-4C6C-9149-B6AFDE660F5B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ACD1-89F6-43AB-86AF-1A2B0A46EC3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76DD-4333-4F27-89AE-6D42E1A4F43E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F02C-9DC1-4A58-8302-09AA999CA2D8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0DAD-85E6-4A39-AF6B-644A7615B952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DB8A-9DAD-48FF-811C-A9529269118D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ED1F-C67A-4516-BB47-7BF047AEDEA5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AB31-5596-422E-8867-8FE6F1F776D6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31F0-1C69-452E-9A4A-C474B1874EE9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F4CD-FF8D-47CC-8DAC-8DABEE86F41F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5757-661E-46DE-B779-6EDD36AEDF66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70C9-475F-4CB2-8591-939EA1BF6F33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FA24-E154-43DB-8509-36D94513E3D5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87CD-F6CF-4508-AAFF-7616B3541528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7426-C54A-4BAC-B14B-1BFD7E0815A2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85DC-9ED7-4C57-8B42-8134F227AA1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1D9C-1913-4502-9D41-46D2F2C49D3B}" type="slidenum">
              <a:rPr lang="ru-RU"/>
            </a:fld>
            <a:endParaRPr lang="ru-RU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3000">
              <a:schemeClr val="accent3">
                <a:lumMod val="75000"/>
              </a:schemeClr>
            </a:gs>
            <a:gs pos="22000">
              <a:schemeClr val="accent3">
                <a:lumMod val="50000"/>
              </a:schemeClr>
            </a:gs>
            <a:gs pos="66000">
              <a:srgbClr val="FFFFFF"/>
            </a:gs>
            <a:gs pos="73000">
              <a:schemeClr val="accent3">
                <a:lumMod val="60000"/>
                <a:lumOff val="40000"/>
              </a:schemeClr>
            </a:gs>
            <a:gs pos="86000">
              <a:srgbClr val="29292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uk-UA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uk-UA" smtClean="0"/>
              <a:t>Образец текста</a:t>
            </a:r>
            <a:endParaRPr lang="uk-UA" smtClean="0"/>
          </a:p>
          <a:p>
            <a:pPr lvl="1"/>
            <a:r>
              <a:rPr lang="uk-UA" smtClean="0"/>
              <a:t>Второй уровень</a:t>
            </a:r>
            <a:endParaRPr lang="uk-UA" smtClean="0"/>
          </a:p>
          <a:p>
            <a:pPr lvl="2"/>
            <a:r>
              <a:rPr lang="uk-UA" smtClean="0"/>
              <a:t>Третий уровень</a:t>
            </a:r>
            <a:endParaRPr lang="uk-UA" smtClean="0"/>
          </a:p>
          <a:p>
            <a:pPr lvl="3"/>
            <a:r>
              <a:rPr lang="uk-UA" smtClean="0"/>
              <a:t>Четвертый уровень</a:t>
            </a:r>
            <a:endParaRPr lang="uk-UA" smtClean="0"/>
          </a:p>
          <a:p>
            <a:pPr lvl="4"/>
            <a:r>
              <a:rPr lang="uk-UA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81CC7-7F5F-410B-B47B-0E62B95D8EAF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D7961-9B3D-4414-B31C-D63DE4B8619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pn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8.jpeg"/><Relationship Id="rId1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hyperlink" Target="http://school.xvatit.com/index.php?title=%D0%A4%D0%B0%D0%B9%D0%BB:Economics_9_33_1.jpeg" TargetMode="Externa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34559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dirty="0" smtClean="0"/>
            </a:b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sym typeface="+mn-ea"/>
              </a:rPr>
              <a:t> Я споживач</a:t>
            </a:r>
            <a:br>
              <a:rPr lang="uk-UA" dirty="0" smtClean="0"/>
            </a:br>
            <a:br>
              <a:rPr lang="uk-UA" dirty="0" smtClean="0"/>
            </a:br>
            <a:r>
              <a:rPr lang="uk-UA" dirty="0" smtClean="0"/>
              <a:t>«</a:t>
            </a:r>
            <a:r>
              <a:rPr lang="uk-UA" b="1" dirty="0" smtClean="0"/>
              <a:t>Буття тільки тоді і є, коли йому загрожує небуття.</a:t>
            </a:r>
            <a:r>
              <a:rPr lang="ru-RU" b="1" dirty="0" smtClean="0"/>
              <a:t>».</a:t>
            </a:r>
            <a:br>
              <a:rPr lang="ru-RU" b="1" dirty="0" smtClean="0"/>
            </a:br>
            <a:r>
              <a:rPr lang="ru-RU" b="1" dirty="0" smtClean="0"/>
              <a:t>                           </a:t>
            </a:r>
            <a:r>
              <a:rPr lang="ru-RU" sz="4000" i="1" dirty="0" err="1" smtClean="0"/>
              <a:t>Ф.Достоєвський</a:t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                          </a:t>
            </a:r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350" y="4868863"/>
            <a:ext cx="710882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А що з цього приводу думаєте Ви</a:t>
            </a:r>
            <a:r>
              <a:rPr lang="uk-UA" sz="3600" b="1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smtClean="0">
                <a:solidFill>
                  <a:schemeClr val="bg1"/>
                </a:solidFill>
              </a:rPr>
              <a:t>Етикетка</a:t>
            </a:r>
            <a:r>
              <a:rPr lang="ru-RU" sz="3600" b="1" smtClean="0">
                <a:solidFill>
                  <a:schemeClr val="bg1"/>
                </a:solidFill>
              </a:rPr>
              <a:t> - обличчя товару, і ставитися до цієї особи потрібно дуже серйозно</a:t>
            </a:r>
            <a:endParaRPr lang="ru-RU" sz="48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   </a:t>
            </a:r>
            <a:r>
              <a:rPr lang="ru-RU" dirty="0" smtClean="0"/>
              <a:t>  </a:t>
            </a:r>
            <a:r>
              <a:rPr lang="ru-RU" sz="4000" b="1" dirty="0" err="1" smtClean="0"/>
              <a:t>ц</a:t>
            </a:r>
            <a:r>
              <a:rPr lang="ru-RU" b="1" dirty="0" err="1" smtClean="0"/>
              <a:t>е</a:t>
            </a:r>
            <a:r>
              <a:rPr lang="ru-RU" dirty="0" smtClean="0"/>
              <a:t> </a:t>
            </a:r>
            <a:r>
              <a:rPr lang="ru-RU" b="1" dirty="0" err="1" smtClean="0"/>
              <a:t>ярлик</a:t>
            </a:r>
            <a:r>
              <a:rPr lang="ru-RU" b="1" dirty="0" smtClean="0"/>
              <a:t> на </a:t>
            </a:r>
            <a:r>
              <a:rPr lang="ru-RU" b="1" dirty="0" err="1" smtClean="0"/>
              <a:t>товарі</a:t>
            </a:r>
            <a:r>
              <a:rPr lang="ru-RU" b="1" dirty="0" smtClean="0"/>
              <a:t>, </a:t>
            </a:r>
            <a:r>
              <a:rPr lang="ru-RU" b="1" dirty="0" err="1" smtClean="0"/>
              <a:t>експонаті</a:t>
            </a:r>
            <a:r>
              <a:rPr lang="ru-RU" b="1" dirty="0" smtClean="0"/>
              <a:t>, </a:t>
            </a:r>
            <a:r>
              <a:rPr lang="ru-RU" b="1" dirty="0" err="1" smtClean="0"/>
              <a:t>будь-якому</a:t>
            </a:r>
            <a:r>
              <a:rPr lang="ru-RU" b="1" dirty="0" smtClean="0"/>
              <a:t> </a:t>
            </a:r>
            <a:r>
              <a:rPr lang="ru-RU" b="1" dirty="0" err="1" smtClean="0"/>
              <a:t>іншому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endParaRPr lang="ru-RU" b="1" dirty="0"/>
          </a:p>
        </p:txBody>
      </p:sp>
      <p:pic>
        <p:nvPicPr>
          <p:cNvPr id="6146" name="Picture 2" descr="http://assets.freelancehunt.com/snippet/bb/0c/25654/3D__.JPG"/>
          <p:cNvPicPr>
            <a:picLocks noChangeAspect="1" noChangeArrowheads="1"/>
          </p:cNvPicPr>
          <p:nvPr/>
        </p:nvPicPr>
        <p:blipFill>
          <a:blip r:embed="rId1"/>
          <a:srcRect l="3152" t="4797" r="49538" b="8418"/>
          <a:stretch>
            <a:fillRect/>
          </a:stretch>
        </p:blipFill>
        <p:spPr bwMode="auto">
          <a:xfrm>
            <a:off x="5108575" y="2852738"/>
            <a:ext cx="34401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uk-U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 лицем –вивчаймо етикетку</a:t>
            </a:r>
            <a:endParaRPr lang="uk-UA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4652963"/>
            <a:ext cx="4392612" cy="12747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116013" y="4797425"/>
            <a:ext cx="3440112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Ми є те, що їмо!</a:t>
            </a:r>
            <a:endParaRPr lang="ru-RU" sz="3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Від сфери застосування всі етикетки поділяються на: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55679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122" name="Picture 2" descr="http://images.prom.ua/2628336_w640_h640_voliya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557338"/>
            <a:ext cx="218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ru.all.biz/img/ru/catalog/43911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852738"/>
            <a:ext cx="1668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www.altair.net.ua/images/appImages/fRdyHGfETy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557338"/>
            <a:ext cx="2017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antargo.com.ua/images/stories/gazda/gazda-img_1816.jpg"/>
          <p:cNvPicPr>
            <a:picLocks noChangeAspect="1" noChangeArrowheads="1"/>
          </p:cNvPicPr>
          <p:nvPr/>
        </p:nvPicPr>
        <p:blipFill>
          <a:blip r:embed="rId9"/>
          <a:srcRect l="10172" t="8633" r="26447" b="10574"/>
          <a:stretch>
            <a:fillRect/>
          </a:stretch>
        </p:blipFill>
        <p:spPr bwMode="auto">
          <a:xfrm>
            <a:off x="179388" y="4394200"/>
            <a:ext cx="223202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2.bp.blogspot.com/-TiCUsQhG-zM/UO3kWRyNmHI/AAAAAAAAAnk/QOAdZZmHDRU/s1600/05%D0%BD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32588" y="4797425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chemeClr val="bg1"/>
                </a:solidFill>
              </a:rPr>
              <a:t>Екологічні</a:t>
            </a:r>
            <a:r>
              <a:rPr lang="uk-UA" b="1" smtClean="0">
                <a:solidFill>
                  <a:schemeClr val="bg1"/>
                </a:solidFill>
              </a:rPr>
              <a:t> знаки поділяються на </a:t>
            </a:r>
            <a:r>
              <a:rPr lang="uk-UA" sz="4000" b="1" smtClean="0">
                <a:solidFill>
                  <a:schemeClr val="bg1"/>
                </a:solidFill>
              </a:rPr>
              <a:t>три підгрупи</a:t>
            </a:r>
            <a:endParaRPr lang="ru-RU" b="1" smtClean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6" name="Picture 2" descr="C:\Documents and Settings\компас\Рабочий стол\Мобыус64165_html_m3661ded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3068638"/>
            <a:ext cx="1322387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chool.xvatit.com/images/1/13/Economics_9_33_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1628775"/>
            <a:ext cx="137636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4292600"/>
            <a:ext cx="1127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Знак </a:t>
            </a:r>
            <a:r>
              <a:rPr lang="ru-RU" b="1" dirty="0" err="1" smtClean="0">
                <a:solidFill>
                  <a:schemeClr val="bg1"/>
                </a:solidFill>
              </a:rPr>
              <a:t>відповідності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органічним</a:t>
            </a:r>
            <a:r>
              <a:rPr lang="ru-RU" b="1" dirty="0" smtClean="0">
                <a:solidFill>
                  <a:schemeClr val="bg1"/>
                </a:solidFill>
              </a:rPr>
              <a:t> стандартам </a:t>
            </a:r>
            <a:r>
              <a:rPr lang="ru-RU" b="1" dirty="0" err="1" smtClean="0">
                <a:solidFill>
                  <a:schemeClr val="bg1"/>
                </a:solidFill>
              </a:rPr>
              <a:t>Європейського</a:t>
            </a:r>
            <a:r>
              <a:rPr lang="ru-RU" b="1" dirty="0" smtClean="0">
                <a:solidFill>
                  <a:schemeClr val="bg1"/>
                </a:solidFill>
              </a:rPr>
              <a:t> Союзу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26627" name="AutoShape 6" descr="&amp;Ocy;&amp;ncy;&amp;ocy;&amp;vcy;&amp;lcy;&amp;iecy;&amp;ncy;&amp;icy;&amp;jcy; &amp;zcy;&amp;ncy;&amp;acy;&amp;kcy; &amp;vcy;&amp;iukcy;&amp;dcy;&amp;pcy;&amp;ocy;&amp;vcy;&amp;iukcy;&amp;dcy;&amp;ncy;&amp;ocy;&amp;scy;&amp;tcy;&amp;iukcy; &amp;ocy;&amp;rcy;&amp;gcy;&amp;acy;&amp;ncy;&amp;iukcy;&amp;chcy;&amp;ncy;&amp;icy;&amp;mcy; &amp;scy;&amp;tcy;&amp;acy;&amp;ncy;&amp;dcy;&amp;acy;&amp;rcy;&amp;tcy;&amp;acy;&amp;mcy; &amp;Jukcy;&amp;vcy;&amp;rcy;&amp;ocy;&amp;pcy;&amp;iecy;&amp;jcy;&amp;scy;&amp;softcy;&amp;kcy;&amp;ocy;&amp;gcy;&amp;ocy; &amp;Scy;&amp;ocy;&amp;yucy;&amp;zcy;&amp;ucy;, &amp;chcy;&amp;icy;&amp;ncy;&amp;ncy;&amp;icy;&amp;jcy; &amp;zcy; 24 &amp;bcy;&amp;iecy;&amp;rcy;&amp;iecy;&amp;zcy;&amp;ncy;&amp;yacy; 2010 &amp;rcy;&amp;ocy;&amp;k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26628" name="AutoShape 8" descr="&amp;Ocy;&amp;ncy;&amp;ocy;&amp;vcy;&amp;lcy;&amp;iecy;&amp;ncy;&amp;icy;&amp;jcy; &amp;zcy;&amp;ncy;&amp;acy;&amp;kcy; &amp;vcy;&amp;iukcy;&amp;dcy;&amp;pcy;&amp;ocy;&amp;vcy;&amp;iukcy;&amp;dcy;&amp;ncy;&amp;ocy;&amp;scy;&amp;tcy;&amp;iukcy; &amp;ocy;&amp;rcy;&amp;gcy;&amp;acy;&amp;ncy;&amp;iukcy;&amp;chcy;&amp;ncy;&amp;icy;&amp;mcy; &amp;scy;&amp;tcy;&amp;acy;&amp;ncy;&amp;dcy;&amp;acy;&amp;rcy;&amp;tcy;&amp;acy;&amp;mcy; &amp;Jukcy;&amp;vcy;&amp;rcy;&amp;ocy;&amp;pcy;&amp;iecy;&amp;jcy;&amp;scy;&amp;softcy;&amp;kcy;&amp;ocy;&amp;gcy;&amp;ocy; &amp;Scy;&amp;ocy;&amp;yucy;&amp;zcy;&amp;ucy;, &amp;chcy;&amp;icy;&amp;ncy;&amp;ncy;&amp;icy;&amp;jcy; &amp;zcy; 24 &amp;bcy;&amp;iecy;&amp;rcy;&amp;iecy;&amp;zcy;&amp;ncy;&amp;yacy; 2010 &amp;rcy;&amp;ocy;&amp;k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pic>
        <p:nvPicPr>
          <p:cNvPr id="1034" name="Picture 10" descr="&amp;Ocy;&amp;ncy;&amp;ocy;&amp;vcy;&amp;lcy;&amp;iecy;&amp;ncy;&amp;icy;&amp;jcy; &amp;zcy;&amp;ncy;&amp;acy;&amp;kcy; &amp;vcy;&amp;iukcy;&amp;dcy;&amp;pcy;&amp;ocy;&amp;vcy;&amp;iukcy;&amp;dcy;&amp;ncy;&amp;ocy;&amp;scy;&amp;tcy;&amp;iukcy; &amp;ocy;&amp;rcy;&amp;gcy;&amp;acy;&amp;ncy;&amp;iukcy;&amp;chcy;&amp;ncy;&amp;icy;&amp;mcy; &amp;scy;&amp;tcy;&amp;acy;&amp;ncy;&amp;dcy;&amp;acy;&amp;rcy;&amp;tcy;&amp;acy;&amp;mcy; &amp;Jukcy;&amp;vcy;&amp;rcy;&amp;ocy;&amp;pcy;&amp;iecy;&amp;jcy;&amp;scy;&amp;softcy;&amp;kcy;&amp;ocy;&amp;gcy;&amp;ocy; &amp;Scy;&amp;ocy;&amp;yucy;&amp;zcy;&amp;ucy;, &amp;chcy;&amp;icy;&amp;ncy;&amp;ncy;&amp;icy;&amp;jcy; &amp;zcy; 24 &amp;bcy;&amp;iecy;&amp;rcy;&amp;iecy;&amp;zcy;&amp;ncy;&amp;yacy; 2010 &amp;rcy;&amp;ocy;&amp;kcy;&amp;ucy;"/>
          <p:cNvPicPr>
            <a:picLocks noChangeAspect="1" noChangeArrowheads="1"/>
          </p:cNvPicPr>
          <p:nvPr/>
        </p:nvPicPr>
        <p:blipFill>
          <a:blip r:embed="rId1"/>
          <a:srcRect t="15120" b="19360"/>
          <a:stretch>
            <a:fillRect/>
          </a:stretch>
        </p:blipFill>
        <p:spPr bwMode="auto">
          <a:xfrm>
            <a:off x="2411413" y="2060575"/>
            <a:ext cx="41497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0" y="5084763"/>
            <a:ext cx="77771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anose="020F0502020204030204" pitchFamily="34" charset="0"/>
              </a:rPr>
              <a:t>Оновлений знак чинний з 24 березня 2010 року</a:t>
            </a:r>
            <a:endParaRPr lang="ru-RU" sz="28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7529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400" b="1" dirty="0" smtClean="0"/>
              <a:t>Такі знаки, як </a:t>
            </a:r>
            <a:r>
              <a:rPr lang="uk-UA" sz="2400" b="1" u="sng" dirty="0" smtClean="0"/>
              <a:t>«Білий лебідь», </a:t>
            </a:r>
            <a:r>
              <a:rPr lang="uk-UA" sz="2400" b="1" dirty="0" smtClean="0"/>
              <a:t>прийнятий у скандинавських країнах, </a:t>
            </a:r>
            <a:r>
              <a:rPr lang="uk-UA" sz="2400" b="1" u="sng" dirty="0" smtClean="0"/>
              <a:t>«Блакитний ангел»</a:t>
            </a:r>
            <a:r>
              <a:rPr lang="uk-UA" sz="2400" b="1" dirty="0" smtClean="0"/>
              <a:t>, прийнятий у Німеччини, латвійський знак </a:t>
            </a:r>
            <a:r>
              <a:rPr lang="uk-UA" sz="2400" b="1" u="sng" dirty="0" err="1" smtClean="0"/>
              <a:t>“Зелена</a:t>
            </a:r>
            <a:r>
              <a:rPr lang="uk-UA" sz="2400" b="1" u="sng" dirty="0" smtClean="0"/>
              <a:t> </a:t>
            </a:r>
            <a:r>
              <a:rPr lang="uk-UA" sz="2400" b="1" u="sng" dirty="0" err="1" smtClean="0"/>
              <a:t>крапка</a:t>
            </a:r>
            <a:r>
              <a:rPr lang="uk-UA" sz="2400" b="1" dirty="0" err="1" smtClean="0"/>
              <a:t>”</a:t>
            </a:r>
            <a:r>
              <a:rPr lang="uk-UA" sz="2400" b="1" dirty="0" smtClean="0"/>
              <a:t>, Канада </a:t>
            </a:r>
            <a:r>
              <a:rPr lang="uk-UA" sz="2400" b="1" dirty="0" err="1" smtClean="0"/>
              <a:t>“Еко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вибір”</a:t>
            </a:r>
            <a:r>
              <a:rPr lang="uk-UA" sz="2400" b="1" dirty="0" smtClean="0"/>
              <a:t> інформують про те, що товари найменше забруднюють навколишнє середовище і безпечні для життя і здоров'я споживачів</a:t>
            </a:r>
            <a:endParaRPr lang="ru-RU" sz="2400" b="1" dirty="0"/>
          </a:p>
        </p:txBody>
      </p:sp>
      <p:pic>
        <p:nvPicPr>
          <p:cNvPr id="29698" name="Picture 2" descr="http://www.flpzt.com.ua/images/logo/goluboj-angel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32363" y="3429000"/>
            <a:ext cx="1681162" cy="2038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4" descr="http://24mamam.ru/sites/default/files/imagecache/product_full/swan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644900"/>
            <a:ext cx="2043112" cy="1871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62100" y="333375"/>
            <a:ext cx="6180138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uk-UA" sz="4000" b="1">
                <a:solidFill>
                  <a:schemeClr val="bg1"/>
                </a:solidFill>
                <a:latin typeface="Calibri" panose="020F0502020204030204" pitchFamily="34" charset="0"/>
              </a:rPr>
              <a:t>Що за фрукт - екопродукт</a:t>
            </a:r>
            <a:r>
              <a:rPr lang="uk-UA" sz="4400" b="1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uk-UA" sz="4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92500" y="1773238"/>
            <a:ext cx="503238" cy="1943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6825" y="2205038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702" name="Picture 6" descr="http://www.zalais.lv/files/zp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716338"/>
            <a:ext cx="1728788" cy="1728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6732588" y="2492375"/>
            <a:ext cx="503237" cy="1152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57" name="AutoShape 2" descr="http://4.bp.blogspot.com/-I8B-ef-EksU/ULxolzXJJrI/AAAAAAAAApI/aApzPnue0CM/s1600/bio-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27658" name="AutoShape 4" descr="http://4.bp.blogspot.com/-I8B-ef-EksU/ULxolzXJJrI/AAAAAAAAApI/aApzPnue0CM/s1600/bio-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27659" name="AutoShape 6" descr="http://4.bp.blogspot.com/-I8B-ef-EksU/ULxolzXJJrI/AAAAAAAAApI/aApzPnue0CM/s1600/bio-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27660" name="AutoShape 10" descr="http://4.bp.blogspot.com/-I8B-ef-EksU/ULxolzXJJrI/AAAAAAAAApI/aApzPnue0CM/s1600/bio-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27661" name="AutoShape 12" descr="http://4.bp.blogspot.com/-I8B-ef-EksU/ULxolzXJJrI/AAAAAAAAApI/aApzPnue0CM/s1600/bio-ec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pic>
        <p:nvPicPr>
          <p:cNvPr id="7181" name="Picture 13" descr="H:\bio-eco.jpg"/>
          <p:cNvPicPr>
            <a:picLocks noChangeAspect="1" noChangeArrowheads="1"/>
          </p:cNvPicPr>
          <p:nvPr/>
        </p:nvPicPr>
        <p:blipFill>
          <a:blip r:embed="rId4"/>
          <a:srcRect l="36043" r="44185"/>
          <a:stretch>
            <a:fillRect/>
          </a:stretch>
        </p:blipFill>
        <p:spPr bwMode="auto">
          <a:xfrm>
            <a:off x="684213" y="3644900"/>
            <a:ext cx="1779587" cy="1871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187450" y="2852738"/>
            <a:ext cx="215900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Знак </a:t>
            </a:r>
            <a:r>
              <a:rPr lang="uk-UA" b="1" dirty="0" err="1" smtClean="0">
                <a:solidFill>
                  <a:schemeClr val="bg1"/>
                </a:solidFill>
              </a:rPr>
              <a:t>екомаркування</a:t>
            </a:r>
            <a:r>
              <a:rPr lang="uk-UA" b="1" dirty="0" smtClean="0">
                <a:solidFill>
                  <a:schemeClr val="bg1"/>
                </a:solidFill>
              </a:rPr>
              <a:t> в Україні "Зелений журавлик"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Знак екомаркування в Україні &quot;Зелений журавлик&quot;">
            <a:hlinkClick r:id="rId1" tooltip="&quot;Знак екомаркування в Україні &quot;Зелений журавлик&quot;&quot;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36750"/>
            <a:ext cx="3048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825" y="5013325"/>
            <a:ext cx="8551863" cy="830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Екомаркування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знаки і позначення,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що засвідчують належну якість продуктів харчування</a:t>
            </a:r>
            <a:endParaRPr lang="uk-UA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          Індекс «Е» та його значення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50688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/>
              <a:t>«Е» </a:t>
            </a:r>
            <a:r>
              <a:rPr lang="ru-RU" sz="2800" b="1" i="1" dirty="0" smtClean="0"/>
              <a:t>добавки</a:t>
            </a:r>
            <a:r>
              <a:rPr lang="ru-RU" sz="2800" dirty="0" smtClean="0"/>
              <a:t> </a:t>
            </a:r>
            <a:r>
              <a:rPr lang="ru-RU" sz="2400" b="1" dirty="0" err="1" smtClean="0"/>
              <a:t>застосовують</a:t>
            </a:r>
            <a:r>
              <a:rPr lang="ru-RU" sz="2400" b="1" dirty="0" smtClean="0"/>
              <a:t> для того,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додати</a:t>
            </a:r>
            <a:r>
              <a:rPr lang="ru-RU" sz="2400" b="1" dirty="0" smtClean="0"/>
              <a:t> продуктам </a:t>
            </a:r>
            <a:r>
              <a:rPr lang="ru-RU" sz="2400" b="1" dirty="0" err="1" smtClean="0"/>
              <a:t>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апетитний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вигляд</a:t>
            </a:r>
            <a:r>
              <a:rPr lang="ru-RU" sz="2400" b="1" dirty="0" smtClean="0"/>
              <a:t>, смак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запах, </a:t>
            </a:r>
            <a:r>
              <a:rPr lang="ru-RU" sz="2400" b="1" dirty="0" err="1" smtClean="0"/>
              <a:t>колір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2564904"/>
          <a:ext cx="84249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5949950"/>
            <a:ext cx="85693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anose="020F0502020204030204" pitchFamily="34" charset="0"/>
              </a:rPr>
              <a:t>    </a:t>
            </a:r>
            <a:r>
              <a:rPr lang="ru-RU" sz="2400" b="1">
                <a:latin typeface="Calibri" panose="020F0502020204030204" pitchFamily="34" charset="0"/>
              </a:rPr>
              <a:t>Пам</a:t>
            </a:r>
            <a:r>
              <a:rPr lang="en-US" sz="2400" b="1">
                <a:latin typeface="Calibri" panose="020F0502020204030204" pitchFamily="34" charset="0"/>
              </a:rPr>
              <a:t>’</a:t>
            </a:r>
            <a:r>
              <a:rPr lang="uk-UA" sz="2400" b="1">
                <a:latin typeface="Calibri" panose="020F0502020204030204" pitchFamily="34" charset="0"/>
              </a:rPr>
              <a:t>ятай, й</a:t>
            </a:r>
            <a:r>
              <a:rPr lang="ru-RU" sz="2400" b="1">
                <a:latin typeface="Calibri" panose="020F0502020204030204" pitchFamily="34" charset="0"/>
              </a:rPr>
              <a:t>дучи у магазин,- краще знати ворога в обличчя!</a:t>
            </a:r>
            <a:endParaRPr lang="ru-RU" sz="2800" b="1">
              <a:latin typeface="Calibri" panose="020F050202020403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88913"/>
            <a:ext cx="14747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uk-UA" sz="4000" b="1" smtClean="0">
                <a:solidFill>
                  <a:schemeClr val="bg1"/>
                </a:solidFill>
              </a:rPr>
              <a:t>Розшифрування індексу “Е”</a:t>
            </a:r>
            <a:endParaRPr lang="ru-RU" sz="40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3990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Є 100 — Є 182 — барвники;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Є 200 і далі — консерванти;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Є 300 і далі — антиоксиданти;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Є 400 і далі — стабілізатори;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Є 500 і далі — емульгатори;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Є 600 і далі — підсилювачі смаку і пахощів;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Є 700 і далі — запасні індекси;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Є 800 і далі —  протиспінюючі речовини;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Є 1000 і далі —підсолоджувачі, та ін.</a:t>
            </a:r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rgbClr val="000000"/>
                </a:solidFill>
              </a:rPr>
              <a:t>    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Якщо </a:t>
            </a:r>
            <a:r>
              <a:rPr lang="uk-UA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продукт 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складає більше 3-5 найменувань,</a:t>
            </a:r>
            <a:r>
              <a:rPr lang="uk-UA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з літерою Е</a:t>
            </a:r>
            <a:r>
              <a:rPr lang="ru-RU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то слід обов'язково задуматися, чи не загрожує цей продукт здоров'ю</a:t>
            </a:r>
            <a:r>
              <a:rPr lang="ru-RU" sz="2400" b="1" smtClean="0">
                <a:solidFill>
                  <a:srgbClr val="FF0000"/>
                </a:solidFill>
              </a:rPr>
              <a:t>.</a:t>
            </a:r>
            <a:endParaRPr lang="ru-RU" sz="2400" smtClean="0">
              <a:solidFill>
                <a:srgbClr val="FF0000"/>
              </a:solidFill>
            </a:endParaRPr>
          </a:p>
          <a:p>
            <a:endParaRPr lang="ru-RU" sz="24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Найнебезпечніші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забороненими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людини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харчові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додатки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цитрусовий червоний барвник (</a:t>
            </a:r>
            <a:r>
              <a:rPr lang="ru-RU" sz="3600" b="1" smtClean="0">
                <a:solidFill>
                  <a:srgbClr val="FF0000"/>
                </a:solidFill>
              </a:rPr>
              <a:t>Е212</a:t>
            </a:r>
            <a:r>
              <a:rPr lang="ru-RU" b="1" smtClean="0">
                <a:solidFill>
                  <a:srgbClr val="000000"/>
                </a:solidFill>
              </a:rPr>
              <a:t>);</a:t>
            </a:r>
            <a:endParaRPr lang="ru-RU" b="1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червоний амарант (</a:t>
            </a:r>
            <a:r>
              <a:rPr lang="ru-RU" sz="3600" b="1" smtClean="0">
                <a:solidFill>
                  <a:srgbClr val="FF0000"/>
                </a:solidFill>
              </a:rPr>
              <a:t>Е123</a:t>
            </a:r>
            <a:r>
              <a:rPr lang="ru-RU" b="1" smtClean="0">
                <a:solidFill>
                  <a:srgbClr val="000000"/>
                </a:solidFill>
              </a:rPr>
              <a:t>);</a:t>
            </a:r>
            <a:endParaRPr lang="ru-RU" b="1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 консервант формальдегід (</a:t>
            </a:r>
            <a:r>
              <a:rPr lang="ru-RU" sz="3600" b="1" smtClean="0">
                <a:solidFill>
                  <a:srgbClr val="FF0000"/>
                </a:solidFill>
              </a:rPr>
              <a:t>Е240</a:t>
            </a:r>
            <a:r>
              <a:rPr lang="ru-RU" b="1" smtClean="0">
                <a:solidFill>
                  <a:srgbClr val="000000"/>
                </a:solidFill>
              </a:rPr>
              <a:t>);</a:t>
            </a:r>
            <a:endParaRPr lang="ru-RU" b="1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 бромат калію (</a:t>
            </a:r>
            <a:r>
              <a:rPr lang="ru-RU" sz="3600" b="1" smtClean="0">
                <a:solidFill>
                  <a:srgbClr val="FF0000"/>
                </a:solidFill>
              </a:rPr>
              <a:t>Е924а</a:t>
            </a:r>
            <a:r>
              <a:rPr lang="ru-RU" b="1" smtClean="0">
                <a:solidFill>
                  <a:srgbClr val="000000"/>
                </a:solidFill>
              </a:rPr>
              <a:t>);</a:t>
            </a:r>
            <a:endParaRPr lang="ru-RU" b="1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 бромат кальцію (</a:t>
            </a:r>
            <a:r>
              <a:rPr lang="ru-RU" sz="3600" b="1" smtClean="0">
                <a:solidFill>
                  <a:srgbClr val="FF0000"/>
                </a:solidFill>
              </a:rPr>
              <a:t>Е924</a:t>
            </a:r>
            <a:r>
              <a:rPr lang="ru-RU" b="1" smtClean="0">
                <a:solidFill>
                  <a:srgbClr val="000000"/>
                </a:solidFill>
              </a:rPr>
              <a:t>);</a:t>
            </a:r>
            <a:endParaRPr lang="ru-RU" b="1" smtClean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smtClean="0">
                <a:solidFill>
                  <a:srgbClr val="000000"/>
                </a:solidFill>
              </a:rPr>
              <a:t> алюміній (</a:t>
            </a:r>
            <a:r>
              <a:rPr lang="ru-RU" sz="3600" b="1" smtClean="0">
                <a:solidFill>
                  <a:srgbClr val="FF0000"/>
                </a:solidFill>
              </a:rPr>
              <a:t>Е173</a:t>
            </a:r>
            <a:r>
              <a:rPr lang="ru-RU" b="1" i="1" smtClean="0">
                <a:solidFill>
                  <a:srgbClr val="000000"/>
                </a:solidFill>
              </a:rPr>
              <a:t>).</a:t>
            </a:r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Попереджувальні знаки —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це знаки, що призначені для забезпечення безпеки споживача і навколишнього середовища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636912"/>
          <a:ext cx="82296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chemeClr val="bg1"/>
                </a:solidFill>
              </a:rPr>
              <a:t>Маркування споживчих товарів</a:t>
            </a:r>
            <a:endParaRPr lang="ru-RU" sz="400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u="sng" dirty="0" smtClean="0"/>
              <a:t>Інформація-перша лінія твого захисту</a:t>
            </a:r>
            <a:endParaRPr lang="ru-RU" b="1" u="sng" dirty="0"/>
          </a:p>
        </p:txBody>
      </p:sp>
      <p:pic>
        <p:nvPicPr>
          <p:cNvPr id="28676" name="Picture 4" descr="&amp;Scy;&amp;acy;&amp;ncy;&amp;dcy;&amp;ocy;&amp;rcy;&amp;icy;&amp;kcy; &amp;Fcy;&amp;ocy;&amp;tcy;&amp;ocy;, &amp;Icy;&amp;zcy;&amp;ocy;&amp;bcy;&amp;rcy;&amp;acy;&amp;zhcy;&amp;iecy;&amp;ncy;&amp;icy;&amp;iecy; &amp;Scy;&amp;acy;&amp;ncy;&amp;dcy;&amp;ocy;&amp;rcy;&amp;icy;&amp;kcy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65550" y="2205038"/>
            <a:ext cx="16700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s://encrypted-tbn1.gstatic.com/images?q=tbn:ANd9GcQxrgZ-8qkC0RHpqKVEe1l-WiGaixlYn748kAyP_O94dG224J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24175"/>
            <a:ext cx="271303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http://vadim.domen-site.com.ua/assets/images/mozaika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05038"/>
            <a:ext cx="2879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bg1"/>
                </a:solidFill>
              </a:rPr>
              <a:t>Попереджувальні символи 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026" name="Picture 2" descr="http://search.ligazakon.ua/l_flib1.nsf/LookupFiles/Re16196_IMG_035.gif/$file/Re16196_IMG_035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7002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79613" y="1844675"/>
            <a:ext cx="3109912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</a:rPr>
              <a:t>Знак небезпечної для 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навколишнього середовища 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речовини </a:t>
            </a:r>
            <a:endParaRPr lang="ru-RU" b="1">
              <a:latin typeface="Calibri" panose="020F0502020204030204" pitchFamily="34" charset="0"/>
            </a:endParaRPr>
          </a:p>
        </p:txBody>
      </p:sp>
      <p:pic>
        <p:nvPicPr>
          <p:cNvPr id="1028" name="Picture 4" descr="File:&amp;Ocy;&amp;bcy;&amp;iecy;&amp;rcy;&amp;iecy;&amp;zhcy;&amp;ncy;&amp;ocy;! &amp;Lcy;&amp;iecy;&amp;gcy;&amp;kcy;&amp;ocy;&amp;zcy;&amp;acy;&amp;jcy;&amp;mcy;&amp;icy;&amp;scy;&amp;tcy;&amp;iukcy; &amp;rcy;&amp;iecy;&amp;chcy;&amp;ocy;&amp;vcy;&amp;icy;&amp;ncy;&amp;icy;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13100"/>
            <a:ext cx="1328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050" y="3716338"/>
            <a:ext cx="272256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</a:rPr>
              <a:t>Обережно! 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Легкозаймисті речовини.</a:t>
            </a:r>
            <a:endParaRPr lang="ru-RU" b="1">
              <a:latin typeface="Calibri" panose="020F0502020204030204" pitchFamily="34" charset="0"/>
            </a:endParaRPr>
          </a:p>
        </p:txBody>
      </p:sp>
      <p:pic>
        <p:nvPicPr>
          <p:cNvPr id="1030" name="Picture 6" descr="http://www.gpp.in.ua/upload/pt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58152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1050" y="4724400"/>
            <a:ext cx="3354388" cy="1201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</a:rPr>
              <a:t>Знак, що попереджу</a:t>
            </a:r>
            <a:r>
              <a:rPr lang="uk-UA" b="1">
                <a:latin typeface="Calibri" panose="020F0502020204030204" pitchFamily="34" charset="0"/>
              </a:rPr>
              <a:t>є при </a:t>
            </a:r>
            <a:endParaRPr lang="uk-UA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попаданні на шкіру засіб 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може викликати важкі опіки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 і серйозні пошкодження шкіри</a:t>
            </a:r>
            <a:endParaRPr lang="ru-RU" b="1">
              <a:latin typeface="Calibri" panose="020F0502020204030204" pitchFamily="34" charset="0"/>
            </a:endParaRPr>
          </a:p>
        </p:txBody>
      </p:sp>
      <p:sp>
        <p:nvSpPr>
          <p:cNvPr id="33801" name="AutoShape 8" descr="http://www.gpp.in.ua/upload/pt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3802" name="AutoShape 10" descr="http://www.gpp.in.ua/upload/pt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pic>
        <p:nvPicPr>
          <p:cNvPr id="1036" name="Picture 12" descr="http://www.gpp.in.ua/upload/pt-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700213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372225" y="1700213"/>
            <a:ext cx="2376488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b="1">
                <a:latin typeface="Calibri" panose="020F0502020204030204" pitchFamily="34" charset="0"/>
              </a:rPr>
              <a:t>Знак попереджує, що при  попаданні в очі і на шкіру, продукт може викликати запалення</a:t>
            </a:r>
            <a:endParaRPr lang="ru-RU" b="1">
              <a:latin typeface="Calibri" panose="020F0502020204030204" pitchFamily="34" charset="0"/>
            </a:endParaRPr>
          </a:p>
        </p:txBody>
      </p:sp>
      <p:sp>
        <p:nvSpPr>
          <p:cNvPr id="33805" name="AutoShape 14" descr="http://www.gpp.in.ua/upload/pt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3806" name="AutoShape 16" descr="http://www.gpp.in.ua/upload/pt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pic>
        <p:nvPicPr>
          <p:cNvPr id="1042" name="Picture 18" descr="http://www.gpp.in.ua/upload/pt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0686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00788" y="3284538"/>
            <a:ext cx="2397125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</a:rPr>
              <a:t>Знак інформує про те,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 що продукт містить 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шкідливі чи токсичні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 речовини</a:t>
            </a:r>
            <a:endParaRPr lang="ru-RU" b="1">
              <a:latin typeface="Calibri" panose="020F0502020204030204" pitchFamily="34" charset="0"/>
            </a:endParaRPr>
          </a:p>
          <a:p>
            <a:endParaRPr lang="uk-UA" b="1">
              <a:latin typeface="Calibri" panose="020F0502020204030204" pitchFamily="34" charset="0"/>
            </a:endParaRPr>
          </a:p>
          <a:p>
            <a:endParaRPr lang="ru-RU" b="1">
              <a:latin typeface="Calibri" panose="020F0502020204030204" pitchFamily="34" charset="0"/>
            </a:endParaRPr>
          </a:p>
        </p:txBody>
      </p:sp>
      <p:pic>
        <p:nvPicPr>
          <p:cNvPr id="1044" name="Picture 20" descr="http://www.gpp.in.ua/upload/pt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4370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00788" y="4508500"/>
            <a:ext cx="2533650" cy="1201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anose="020F0502020204030204" pitchFamily="34" charset="0"/>
              </a:rPr>
              <a:t>Товар містить 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небезпечні речовини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 і потребує спеціальних</a:t>
            </a:r>
            <a:endParaRPr lang="ru-RU" b="1">
              <a:latin typeface="Calibri" panose="020F0502020204030204" pitchFamily="34" charset="0"/>
            </a:endParaRPr>
          </a:p>
          <a:p>
            <a:r>
              <a:rPr lang="ru-RU" b="1">
                <a:latin typeface="Calibri" panose="020F0502020204030204" pitchFamily="34" charset="0"/>
              </a:rPr>
              <a:t> умов для утилізації</a:t>
            </a:r>
            <a:endParaRPr lang="ru-RU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chemeClr val="bg1"/>
                </a:solidFill>
              </a:rPr>
              <a:t>Штриховий код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smtClean="0"/>
              <a:t> </a:t>
            </a:r>
            <a:r>
              <a:rPr lang="uk-UA" sz="2400" b="1" dirty="0" smtClean="0"/>
              <a:t>—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графічна інформація про товар та його виробника, що наноситься на поверхню чи пакування виробу,  та дає можливість зчитування її технічними пристроями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-сканерами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Принтер TSC"/>
          <p:cNvPicPr>
            <a:picLocks noChangeAspect="1" noChangeArrowheads="1"/>
          </p:cNvPicPr>
          <p:nvPr/>
        </p:nvPicPr>
        <p:blipFill>
          <a:blip r:embed="rId1"/>
          <a:srcRect l="7159" t="7692" r="6915" b="3847"/>
          <a:stretch>
            <a:fillRect/>
          </a:stretch>
        </p:blipFill>
        <p:spPr bwMode="auto">
          <a:xfrm>
            <a:off x="6659563" y="2781300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650" y="4745038"/>
            <a:ext cx="7704138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стала членом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EAN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організації з розробки штрихового кодування) у 1994 р.</a:t>
            </a: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Тоді ж було створено Національну нумерувальну організацію «EAN — Україна»</a:t>
            </a:r>
            <a:endParaRPr lang="uk-UA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encrypted-tbn3.gstatic.com/images?q=tbn:ANd9GcQ-QGXtK62eoVeWYv9nUuQ5Ng1AsLapa4D-Xc8y514DRS-TEEwW4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852738"/>
            <a:ext cx="2376487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Вигляд лінійного штрих-коду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sz="3600" b="1" dirty="0" err="1" smtClean="0">
                <a:solidFill>
                  <a:schemeClr val="bg1"/>
                </a:solidFill>
              </a:rPr>
              <a:t>Найпоширенійший</a:t>
            </a:r>
            <a:r>
              <a:rPr lang="uk-UA" sz="3600" b="1" dirty="0" smtClean="0">
                <a:solidFill>
                  <a:schemeClr val="bg1"/>
                </a:solidFill>
              </a:rPr>
              <a:t> 13-розрядний Європейський код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6146" name="Picture 2" descr="&amp;SHcy;&amp;rcy;&amp;icy;&amp;khcy;-&amp;kcy;&amp;ocy;&amp;dcy;&amp;ycy;, &amp;SHcy;&amp;rcy;&amp;icy;&amp;khcy; &amp;kcy;&amp;ocy;&amp;dcy;&amp;icy;, &amp;mcy;&amp;acy;&amp;rcy;&amp;kcy;&amp;ucy;&amp;vcy;&amp;acy;&amp;ncy;&amp;ncy;&amp;yacy; &amp;tcy;&amp;ocy;&amp;vcy;&amp;acy;&amp;rcy;&amp;iukcy;&amp;vcy;, &amp;mcy;&amp;acy;&amp;rcy;&amp;kcy;&amp;icy;&amp;rcy;&amp;ocy;&amp;vcy;&amp;kcy;&amp;acy; &amp;tcy;&amp;ocy;&amp;vcy;&amp;acy;&amp;rcy;&amp;ocy;&amp;vcy;, &amp;scy;&amp;icy;&amp;scy;&amp;tcy;&amp;iecy;&amp;mcy;&amp;acy; ean-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1188" y="1628775"/>
            <a:ext cx="79216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chemeClr val="bg1"/>
                </a:solidFill>
              </a:rPr>
              <a:t>Кожному виду виробу привласнюється свій номер, що найчастіше складається з 13 цифр (EAN-13).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39893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Візьмемо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прикладу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код: 4044572307200,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(40)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виготовлювача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продукту.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(44572)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підприємство-виготовлювач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(307200)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зчитування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сканером.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5940425" y="2278063"/>
            <a:ext cx="606425" cy="3175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429375" y="2076450"/>
            <a:ext cx="606425" cy="72072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7185819" y="2040731"/>
            <a:ext cx="606425" cy="79216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7689850" y="2328863"/>
            <a:ext cx="606425" cy="2159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Коди деяких країн</a:t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u="sng" dirty="0" err="1" smtClean="0">
                <a:solidFill>
                  <a:schemeClr val="bg1"/>
                </a:solidFill>
              </a:rPr>
              <a:t>Запам</a:t>
            </a:r>
            <a:r>
              <a:rPr lang="en-US" b="1" u="sng" dirty="0" smtClean="0">
                <a:solidFill>
                  <a:schemeClr val="bg1"/>
                </a:solidFill>
              </a:rPr>
              <a:t>’</a:t>
            </a:r>
            <a:r>
              <a:rPr lang="uk-UA" b="1" u="sng" dirty="0" err="1" smtClean="0">
                <a:solidFill>
                  <a:schemeClr val="bg1"/>
                </a:solidFill>
              </a:rPr>
              <a:t>ятай</a:t>
            </a:r>
            <a:r>
              <a:rPr lang="uk-UA" b="1" u="sng" dirty="0" smtClean="0">
                <a:solidFill>
                  <a:schemeClr val="bg1"/>
                </a:solidFill>
              </a:rPr>
              <a:t> код України!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/>
          <p:nvPr/>
        </p:nvSpPr>
        <p:spPr>
          <a:xfrm>
            <a:off x="3276600" y="1628775"/>
            <a:ext cx="2590800" cy="3455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477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/>
              <a:t>Литва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478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/>
              <a:t>Узбекистан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480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/>
              <a:t>Філіпіни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481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err="1"/>
              <a:t>Білорусія</a:t>
            </a:r>
            <a:endParaRPr lang="ru-RU" sz="3200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u="sng" dirty="0">
                <a:solidFill>
                  <a:srgbClr val="FF0000"/>
                </a:solidFill>
              </a:rPr>
              <a:t>482</a:t>
            </a:r>
            <a:endParaRPr lang="ru-RU" sz="3200" u="sng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u="sng" dirty="0" err="1">
                <a:solidFill>
                  <a:srgbClr val="FF0000"/>
                </a:solidFill>
              </a:rPr>
              <a:t>Україна</a:t>
            </a:r>
            <a:endParaRPr lang="ru-RU" sz="3200" b="1" u="sng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     484</a:t>
            </a:r>
            <a:endParaRPr lang="ru-RU" sz="32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b="1" dirty="0"/>
              <a:t>     Молдова</a:t>
            </a:r>
            <a:endParaRPr lang="ru-RU" sz="3200" b="1" dirty="0"/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325" y="1687513"/>
            <a:ext cx="2646363" cy="34464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485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Вірменія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486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Грузія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487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Казахстан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Великобритания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520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Греція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2530475" cy="4997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8000" b="1" i="1" u="sng" dirty="0" smtClean="0">
                <a:solidFill>
                  <a:srgbClr val="FF0000"/>
                </a:solidFill>
              </a:rPr>
              <a:t>Код           </a:t>
            </a:r>
            <a:r>
              <a:rPr lang="ru-RU" sz="8000" b="1" i="1" u="sng" dirty="0" err="1" smtClean="0">
                <a:solidFill>
                  <a:srgbClr val="FF0000"/>
                </a:solidFill>
              </a:rPr>
              <a:t>Країна</a:t>
            </a:r>
            <a:endParaRPr lang="ru-RU" sz="8000" b="1" i="1" u="sng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00-13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США </a:t>
            </a:r>
            <a:r>
              <a:rPr lang="ru-RU" sz="6400" b="1" dirty="0" err="1" smtClean="0"/>
              <a:t>і</a:t>
            </a:r>
            <a:r>
              <a:rPr lang="ru-RU" sz="6400" b="1" dirty="0" smtClean="0"/>
              <a:t> Канада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30-37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Франція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380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Болгарія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383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Словенія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385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Хорватія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387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Боснія-Герцеговина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400-440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Германія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45 и 49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Японія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smtClean="0"/>
              <a:t>460-469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b="1" dirty="0" err="1" smtClean="0"/>
              <a:t>Росія</a:t>
            </a:r>
            <a:endParaRPr lang="ru-RU" sz="64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300663"/>
            <a:ext cx="5689600" cy="1296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пильним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оком»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контролю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ea typeface="Times New Roman" panose="02020603050405020304" pitchFamily="18" charset="0"/>
                <a:cs typeface="Arial" panose="020B0604020202020204" pitchFamily="34" charset="0"/>
              </a:rPr>
              <a:t>Своєрідним </a:t>
            </a:r>
            <a:r>
              <a:rPr lang="ru-RU" sz="1200" b="1" u="sng">
                <a:ea typeface="Times New Roman" panose="02020603050405020304" pitchFamily="18" charset="0"/>
                <a:cs typeface="Arial" panose="020B0604020202020204" pitchFamily="34" charset="0"/>
              </a:rPr>
              <a:t>«пильним оком»</a:t>
            </a:r>
            <a:r>
              <a:rPr lang="ru-RU" sz="1200" b="1">
                <a:ea typeface="Times New Roman" panose="02020603050405020304" pitchFamily="18" charset="0"/>
                <a:cs typeface="Arial" panose="020B0604020202020204" pitchFamily="34" charset="0"/>
              </a:rPr>
              <a:t> стала автоматизована система контролю</a:t>
            </a:r>
            <a:endParaRPr 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chemeClr val="bg1"/>
                </a:solidFill>
              </a:rPr>
              <a:t>Полюби себе, цінуй життя дароване Богом, </a:t>
            </a:r>
            <a:r>
              <a:rPr lang="uk-UA" sz="3200" b="1" smtClean="0">
                <a:solidFill>
                  <a:schemeClr val="bg1"/>
                </a:solidFill>
              </a:rPr>
              <a:t> </a:t>
            </a:r>
            <a:r>
              <a:rPr lang="uk-UA" sz="3600" b="1" smtClean="0">
                <a:solidFill>
                  <a:schemeClr val="bg1"/>
                </a:solidFill>
              </a:rPr>
              <a:t>стань експертом  у світі продукції!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39939" name="AutoShape 2" descr="https://encrypted-tbn0.gstatic.com/images?q=tbn:ANd9GcS8Sb0EElfMLRY7Z56DVmyaCQiptFlhZdzOihFcy3zGn1rAfUwt2w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9940" name="AutoShape 4" descr="https://encrypted-tbn0.gstatic.com/images?q=tbn:ANd9GcS8Sb0EElfMLRY7Z56DVmyaCQiptFlhZdzOihFcy3zGn1rAfUwt2w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9941" name="AutoShape 6" descr="https://encrypted-tbn0.gstatic.com/images?q=tbn:ANd9GcS8Sb0EElfMLRY7Z56DVmyaCQiptFlhZdzOihFcy3zGn1rAfUwt2w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9942" name="AutoShape 8" descr="https://encrypted-tbn0.gstatic.com/images?q=tbn:ANd9GcS8Sb0EElfMLRY7Z56DVmyaCQiptFlhZdzOihFcy3zGn1rAfUwt2w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9943" name="AutoShape 10" descr="https://encrypted-tbn0.gstatic.com/images?q=tbn:ANd9GcS8Sb0EElfMLRY7Z56DVmyaCQiptFlhZdzOihFcy3zGn1rAfUwt2w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sp>
        <p:nvSpPr>
          <p:cNvPr id="39944" name="AutoShape 12" descr="https://encrypted-tbn0.gstatic.com/images?q=tbn:ANd9GcS8Sb0EElfMLRY7Z56DVmyaCQiptFlhZdzOihFcy3zGn1rAfUwt2w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uk-UA">
              <a:latin typeface="Calibri" panose="020F0502020204030204" pitchFamily="34" charset="0"/>
            </a:endParaRPr>
          </a:p>
        </p:txBody>
      </p:sp>
      <p:pic>
        <p:nvPicPr>
          <p:cNvPr id="36877" name="Picture 13" descr="C:\Users\admin\Desktop\Прихоплювач\image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68538" y="1844675"/>
            <a:ext cx="4475162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850" y="1700213"/>
            <a:ext cx="8569325" cy="4752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1085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dirty="0" smtClean="0"/>
            </a:b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Структура товарного </a:t>
            </a:r>
            <a:r>
              <a:rPr lang="ru-RU" b="1" dirty="0" err="1" smtClean="0">
                <a:solidFill>
                  <a:schemeClr val="bg1"/>
                </a:solidFill>
              </a:rPr>
              <a:t>маркування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включає</a:t>
            </a:r>
            <a:r>
              <a:rPr lang="ru-RU" b="1" dirty="0" smtClean="0">
                <a:solidFill>
                  <a:schemeClr val="bg1"/>
                </a:solidFill>
              </a:rPr>
              <a:t> в себе  три </a:t>
            </a:r>
            <a:r>
              <a:rPr lang="ru-RU" b="1" dirty="0" err="1" smtClean="0">
                <a:solidFill>
                  <a:schemeClr val="bg1"/>
                </a:solidFill>
              </a:rPr>
              <a:t>елементи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br>
              <a:rPr lang="ru-RU" b="1" dirty="0" smtClean="0">
                <a:solidFill>
                  <a:schemeClr val="bg1"/>
                </a:solidFill>
              </a:rPr>
            </a:b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/>
          </a:p>
        </p:txBody>
      </p:sp>
      <p:pic>
        <p:nvPicPr>
          <p:cNvPr id="1028" name="Picture 4" descr="http://www.metastudio.com.ua/upload/image/prods/8ff5dbd2203a11eeff5febd441e0c156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1050" y="3573463"/>
            <a:ext cx="48514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011863" y="2205038"/>
            <a:ext cx="2089150" cy="105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1"/>
                </a:solidFill>
              </a:rPr>
              <a:t>ТЕКСТ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8038" y="2205038"/>
            <a:ext cx="2160587" cy="1058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МАЛЮНОК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2133600"/>
            <a:ext cx="2160587" cy="105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УМОВНІ </a:t>
            </a:r>
            <a:endParaRPr lang="uk-UA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tx1"/>
                </a:solidFill>
              </a:rPr>
              <a:t>ПОЗНАЧЕННЯ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284663" y="3284538"/>
            <a:ext cx="71437" cy="158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11413" y="3213100"/>
            <a:ext cx="360362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76825" y="3213100"/>
            <a:ext cx="1366838" cy="2447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bg1"/>
                </a:solidFill>
              </a:rPr>
              <a:t>Три “Д” вимоги до товарної інформації маркування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628800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Основні функції маркування </a:t>
            </a:r>
            <a:endParaRPr lang="ru-RU" sz="4000" b="1" smtClean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 </a:t>
            </a:r>
            <a:r>
              <a:rPr lang="ru-RU" b="1" dirty="0" err="1" smtClean="0">
                <a:solidFill>
                  <a:schemeClr val="bg1"/>
                </a:solidFill>
              </a:rPr>
              <a:t>інформаційної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функції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маркування</a:t>
            </a:r>
            <a:r>
              <a:rPr lang="ru-RU" b="1" dirty="0" smtClean="0">
                <a:solidFill>
                  <a:schemeClr val="bg1"/>
                </a:solidFill>
              </a:rPr>
              <a:t> належать: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вид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найменування</a:t>
            </a:r>
            <a:r>
              <a:rPr lang="ru-RU" b="1" dirty="0" smtClean="0"/>
              <a:t> товару,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</a:t>
            </a:r>
            <a:r>
              <a:rPr lang="ru-RU" b="1" dirty="0" err="1" smtClean="0"/>
              <a:t>його</a:t>
            </a:r>
            <a:r>
              <a:rPr lang="ru-RU" b="1" dirty="0" smtClean="0"/>
              <a:t> сорт,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</a:t>
            </a:r>
            <a:r>
              <a:rPr lang="ru-RU" b="1" dirty="0" err="1" smtClean="0"/>
              <a:t>маса</a:t>
            </a:r>
            <a:r>
              <a:rPr lang="ru-RU" b="1" dirty="0" smtClean="0"/>
              <a:t> нетто, 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</a:t>
            </a:r>
            <a:r>
              <a:rPr lang="ru-RU" b="1" dirty="0" err="1" smtClean="0"/>
              <a:t>найменування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підприємства-виробника</a:t>
            </a:r>
            <a:r>
              <a:rPr lang="ru-RU" b="1" dirty="0" smtClean="0"/>
              <a:t>,      дата </a:t>
            </a:r>
            <a:r>
              <a:rPr lang="ru-RU" b="1" dirty="0" err="1" smtClean="0"/>
              <a:t>випуску</a:t>
            </a:r>
            <a:r>
              <a:rPr lang="ru-RU" b="1" dirty="0" smtClean="0"/>
              <a:t>,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b="1" dirty="0" smtClean="0"/>
              <a:t>    строк </a:t>
            </a:r>
            <a:r>
              <a:rPr lang="ru-RU" b="1" dirty="0" err="1" smtClean="0"/>
              <a:t>зберігання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придатності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Ідентифікаційна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функція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маркування</a:t>
            </a:r>
            <a:r>
              <a:rPr lang="ru-RU" b="1" dirty="0" smtClean="0">
                <a:solidFill>
                  <a:schemeClr val="bg1"/>
                </a:solidFill>
              </a:rPr>
              <a:t> товару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полягає</a:t>
            </a:r>
            <a:r>
              <a:rPr lang="ru-RU" b="1" dirty="0" smtClean="0"/>
              <a:t> в тому, </a:t>
            </a:r>
            <a:r>
              <a:rPr lang="ru-RU" b="1" dirty="0" err="1" smtClean="0"/>
              <a:t>що</a:t>
            </a:r>
            <a:r>
              <a:rPr lang="ru-RU" b="1" dirty="0" smtClean="0"/>
              <a:t> вона </a:t>
            </a:r>
            <a:r>
              <a:rPr lang="ru-RU" b="1" dirty="0" err="1" smtClean="0"/>
              <a:t>допомагає</a:t>
            </a:r>
            <a:r>
              <a:rPr lang="ru-RU" b="1" dirty="0" smtClean="0"/>
              <a:t> </a:t>
            </a:r>
            <a:r>
              <a:rPr lang="ru-RU" b="1" dirty="0" err="1" smtClean="0"/>
              <a:t>покупцям</a:t>
            </a:r>
            <a:r>
              <a:rPr lang="ru-RU" b="1" dirty="0" smtClean="0"/>
              <a:t> </a:t>
            </a:r>
            <a:r>
              <a:rPr lang="ru-RU" b="1" dirty="0" err="1" smtClean="0"/>
              <a:t>розпізнавати</a:t>
            </a:r>
            <a:r>
              <a:rPr lang="ru-RU" b="1" dirty="0" smtClean="0"/>
              <a:t> товар у широкому </a:t>
            </a:r>
            <a:r>
              <a:rPr lang="ru-RU" b="1" dirty="0" err="1" smtClean="0"/>
              <a:t>асортименті</a:t>
            </a:r>
            <a:r>
              <a:rPr lang="ru-RU" b="1" dirty="0" smtClean="0"/>
              <a:t> </a:t>
            </a:r>
            <a:r>
              <a:rPr lang="ru-RU" b="1" dirty="0" err="1" smtClean="0"/>
              <a:t>товарів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схожі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функціональні</a:t>
            </a:r>
            <a:r>
              <a:rPr lang="ru-RU" b="1" dirty="0" smtClean="0"/>
              <a:t>, </a:t>
            </a:r>
            <a:r>
              <a:rPr lang="ru-RU" b="1" dirty="0" err="1" smtClean="0"/>
              <a:t>експлуатаційні</a:t>
            </a:r>
            <a:r>
              <a:rPr lang="ru-RU" b="1" dirty="0" smtClean="0"/>
              <a:t> та </a:t>
            </a:r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споживчі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Емоційна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мотиваційна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функції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маркування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взаємопов'язані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074025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Яскраво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оформлене</a:t>
            </a:r>
            <a:r>
              <a:rPr lang="ru-RU" b="1" dirty="0" smtClean="0"/>
              <a:t> </a:t>
            </a:r>
            <a:r>
              <a:rPr lang="ru-RU" b="1" dirty="0" err="1" smtClean="0"/>
              <a:t>маркування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пояснює</a:t>
            </a:r>
            <a:r>
              <a:rPr lang="ru-RU" b="1" dirty="0" smtClean="0"/>
              <a:t> </a:t>
            </a:r>
            <a:r>
              <a:rPr lang="ru-RU" b="1" dirty="0" err="1" smtClean="0"/>
              <a:t>тексти</a:t>
            </a:r>
            <a:r>
              <a:rPr lang="ru-RU" b="1" dirty="0" smtClean="0"/>
              <a:t>, </a:t>
            </a:r>
            <a:r>
              <a:rPr lang="ru-RU" b="1" dirty="0" err="1" smtClean="0"/>
              <a:t>викликає</a:t>
            </a:r>
            <a:r>
              <a:rPr lang="ru-RU" b="1" dirty="0" smtClean="0"/>
              <a:t> в нас </a:t>
            </a:r>
            <a:r>
              <a:rPr lang="ru-RU" b="1" dirty="0" err="1" smtClean="0"/>
              <a:t>позитивні</a:t>
            </a:r>
            <a:r>
              <a:rPr lang="ru-RU" b="1" dirty="0" smtClean="0"/>
              <a:t> </a:t>
            </a:r>
            <a:r>
              <a:rPr lang="ru-RU" b="1" dirty="0" err="1" smtClean="0"/>
              <a:t>емоції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служать</a:t>
            </a:r>
            <a:r>
              <a:rPr lang="ru-RU" b="1" dirty="0" smtClean="0"/>
              <a:t> </a:t>
            </a:r>
            <a:r>
              <a:rPr lang="ru-RU" b="1" dirty="0" err="1" smtClean="0"/>
              <a:t>важливою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мотивацією</a:t>
            </a:r>
            <a:r>
              <a:rPr lang="ru-RU" b="1" dirty="0" smtClean="0"/>
              <a:t> для </a:t>
            </a:r>
            <a:r>
              <a:rPr lang="ru-RU" b="1" dirty="0" err="1" smtClean="0"/>
              <a:t>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 про </a:t>
            </a:r>
            <a:r>
              <a:rPr lang="ru-RU" b="1" dirty="0" err="1" smtClean="0"/>
              <a:t>придбання</a:t>
            </a:r>
            <a:r>
              <a:rPr lang="ru-RU" b="1" dirty="0" smtClean="0"/>
              <a:t> товару</a:t>
            </a:r>
            <a:endParaRPr lang="ru-RU" b="1" dirty="0"/>
          </a:p>
        </p:txBody>
      </p:sp>
      <p:pic>
        <p:nvPicPr>
          <p:cNvPr id="24578" name="Picture 2" descr="http://vkurse.ua/i/2012-08/9-trendov-mirovogo-riteyla.jpg"/>
          <p:cNvPicPr>
            <a:picLocks noChangeAspect="1" noChangeArrowheads="1"/>
          </p:cNvPicPr>
          <p:nvPr/>
        </p:nvPicPr>
        <p:blipFill>
          <a:blip r:embed="rId1"/>
          <a:srcRect l="6355" b="37560"/>
          <a:stretch>
            <a:fillRect/>
          </a:stretch>
        </p:blipFill>
        <p:spPr bwMode="auto">
          <a:xfrm>
            <a:off x="3059113" y="3644900"/>
            <a:ext cx="53879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Носіями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виробничого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маркування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можуть</a:t>
            </a:r>
            <a:r>
              <a:rPr lang="ru-RU" b="1" dirty="0" smtClean="0">
                <a:solidFill>
                  <a:schemeClr val="bg1"/>
                </a:solidFill>
              </a:rPr>
              <a:t> бути: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 smtClean="0"/>
              <a:t>етикетки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рекламні</a:t>
            </a:r>
            <a:r>
              <a:rPr lang="ru-RU" b="1" dirty="0" smtClean="0"/>
              <a:t> вкладки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ярлики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контрольні</a:t>
            </a:r>
            <a:r>
              <a:rPr lang="ru-RU" b="1" dirty="0" smtClean="0"/>
              <a:t> </a:t>
            </a:r>
            <a:r>
              <a:rPr lang="ru-RU" b="1" dirty="0" err="1" smtClean="0"/>
              <a:t>стрічки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клеймо,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штамп,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err="1" smtClean="0"/>
              <a:t>кольєретки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6626" name="Picture 2" descr="http://www.reklama-media.ru/files/etiketka.jpg"/>
          <p:cNvPicPr>
            <a:picLocks noChangeAspect="1" noChangeArrowheads="1"/>
          </p:cNvPicPr>
          <p:nvPr/>
        </p:nvPicPr>
        <p:blipFill>
          <a:blip r:embed="rId1"/>
          <a:srcRect l="33405" t="1643" r="33192" b="68774"/>
          <a:stretch>
            <a:fillRect/>
          </a:stretch>
        </p:blipFill>
        <p:spPr bwMode="auto">
          <a:xfrm>
            <a:off x="4211638" y="1628775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vz.ck.ua/images/portfolio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628775"/>
            <a:ext cx="12969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mamamiya.com.ua/sites/default/files/field/image/znachky_na_odyazi.jpg"/>
          <p:cNvPicPr>
            <a:picLocks noChangeAspect="1" noChangeArrowheads="1"/>
          </p:cNvPicPr>
          <p:nvPr/>
        </p:nvPicPr>
        <p:blipFill>
          <a:blip r:embed="rId3"/>
          <a:srcRect l="14906" t="36549" r="19077" b="11513"/>
          <a:stretch>
            <a:fillRect/>
          </a:stretch>
        </p:blipFill>
        <p:spPr bwMode="auto">
          <a:xfrm>
            <a:off x="7019925" y="2276475"/>
            <a:ext cx="1571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http://www.oaoindex.narod.ru/6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860800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http://fastcolor.ru/pict/champagn_K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652963"/>
            <a:ext cx="2733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 descr="http://utstd.com.ua/images/milo_hozjajstvennoe.jpg"/>
          <p:cNvPicPr>
            <a:picLocks noChangeAspect="1" noChangeArrowheads="1"/>
          </p:cNvPicPr>
          <p:nvPr/>
        </p:nvPicPr>
        <p:blipFill>
          <a:blip r:embed="rId6"/>
          <a:srcRect t="16328" b="18358"/>
          <a:stretch>
            <a:fillRect/>
          </a:stretch>
        </p:blipFill>
        <p:spPr bwMode="auto">
          <a:xfrm>
            <a:off x="4067175" y="4652963"/>
            <a:ext cx="1765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 descr="http://tanq60.16mb.com/uzeba/inf/lect/infr/prod/images/mar6.png"/>
          <p:cNvPicPr>
            <a:picLocks noChangeAspect="1" noChangeArrowheads="1"/>
          </p:cNvPicPr>
          <p:nvPr/>
        </p:nvPicPr>
        <p:blipFill>
          <a:blip r:embed="rId7"/>
          <a:srcRect b="59604"/>
          <a:stretch>
            <a:fillRect/>
          </a:stretch>
        </p:blipFill>
        <p:spPr bwMode="auto">
          <a:xfrm>
            <a:off x="4500563" y="3716338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4974</Words>
  <Application>WPS Presentation</Application>
  <PresentationFormat>Экран (4:3)</PresentationFormat>
  <Paragraphs>205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Segoe Print</vt:lpstr>
      <vt:lpstr>Comic Sans MS</vt:lpstr>
      <vt:lpstr>Тема1</vt:lpstr>
      <vt:lpstr>   «Буття тільки тоді і є, коли йому загрожує небуття.».                            Ф.Достоєвський                                                                                                      </vt:lpstr>
      <vt:lpstr>Маркування споживчих товарів</vt:lpstr>
      <vt:lpstr>  Структура товарного маркування включає в себе  три елементи:  </vt:lpstr>
      <vt:lpstr>Три “Д” вимоги до товарної інформації маркування</vt:lpstr>
      <vt:lpstr>Основні функції маркування </vt:lpstr>
      <vt:lpstr>До інформаційної функції маркування належать:</vt:lpstr>
      <vt:lpstr>Ідентифікаційна функція маркування товару</vt:lpstr>
      <vt:lpstr>Емоційна, і мотиваційна функції маркування взаємопов'язані</vt:lpstr>
      <vt:lpstr>Носіями виробничого маркування можуть бути:</vt:lpstr>
      <vt:lpstr>Етикетка - обличчя товару, і ставитися до цієї особи потрібно дуже серйозно</vt:lpstr>
      <vt:lpstr>Від сфери застосування всі етикетки поділяються на:</vt:lpstr>
      <vt:lpstr>Екологічні знаки поділяються на три підгрупи</vt:lpstr>
      <vt:lpstr>Знак відповідності органічним стандартам Європейського Союзу</vt:lpstr>
      <vt:lpstr>PowerPoint 演示文稿</vt:lpstr>
      <vt:lpstr>Знак екомаркування в Україні "Зелений журавлик" </vt:lpstr>
      <vt:lpstr>          Індекс «Е» та його значення</vt:lpstr>
      <vt:lpstr>Розшифрування індексу “Е”</vt:lpstr>
      <vt:lpstr>Найнебезпечніші і забороненими для людини харчові додатки: </vt:lpstr>
      <vt:lpstr>Попереджувальні знаки —  це знаки, що призначені для забезпечення безпеки споживача і навколишнього середовища </vt:lpstr>
      <vt:lpstr>Попереджувальні символи </vt:lpstr>
      <vt:lpstr>Штриховий код</vt:lpstr>
      <vt:lpstr>Вигляд лінійного штрих-коду Найпоширенійший 13-розрядний Європейський код</vt:lpstr>
      <vt:lpstr>  Кожному виду виробу привласнюється свій номер, що найчастіше складається з 13 цифр (EAN-13).  </vt:lpstr>
      <vt:lpstr>Коди деяких країн Запам’ятай код України!</vt:lpstr>
      <vt:lpstr>Полюби себе, цінуй життя дароване Богом,  стань експертом  у світі продукції!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01</cp:lastModifiedBy>
  <cp:revision>234</cp:revision>
  <dcterms:created xsi:type="dcterms:W3CDTF">2013-04-01T07:05:00Z</dcterms:created>
  <dcterms:modified xsi:type="dcterms:W3CDTF">2019-01-24T15:02:50Z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