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33.jpeg" ContentType="image/jpeg"/>
  <Override PartName="/ppt/media/image32.jpeg" ContentType="image/jpeg"/>
  <Override PartName="/ppt/media/image31.jpeg" ContentType="image/jpeg"/>
  <Override PartName="/ppt/media/image30.png" ContentType="image/png"/>
  <Override PartName="/ppt/media/image28.jpeg" ContentType="image/jpeg"/>
  <Override PartName="/ppt/media/image27.jpeg" ContentType="image/jpeg"/>
  <Override PartName="/ppt/media/image26.jpeg" ContentType="image/jpeg"/>
  <Override PartName="/ppt/media/image25.png" ContentType="image/png"/>
  <Override PartName="/ppt/media/image24.jpeg" ContentType="image/jpeg"/>
  <Override PartName="/ppt/media/image23.jpeg" ContentType="image/jpeg"/>
  <Override PartName="/ppt/media/image8.png" ContentType="image/png"/>
  <Override PartName="/ppt/media/image29.jpeg" ContentType="image/jpeg"/>
  <Override PartName="/ppt/media/image7.png" ContentType="image/png"/>
  <Override PartName="/ppt/media/image9.jpeg" ContentType="image/jpeg"/>
  <Override PartName="/ppt/media/image10.png" ContentType="image/png"/>
  <Override PartName="/ppt/media/image13.jpeg" ContentType="image/jpeg"/>
  <Override PartName="/ppt/media/image5.png" ContentType="image/png"/>
  <Override PartName="/ppt/media/image4.png" ContentType="image/png"/>
  <Override PartName="/ppt/media/image11.jpeg" ContentType="image/jpeg"/>
  <Override PartName="/ppt/media/image2.png" ContentType="image/png"/>
  <Override PartName="/ppt/media/image22.jpeg" ContentType="image/jpeg"/>
  <Override PartName="/ppt/media/image16.jpeg" ContentType="image/jpeg"/>
  <Override PartName="/ppt/media/image1.jpeg" ContentType="image/jpeg"/>
  <Override PartName="/ppt/media/image18.jpeg" ContentType="image/jpeg"/>
  <Override PartName="/ppt/media/image12.jpeg" ContentType="image/jpeg"/>
  <Override PartName="/ppt/media/image6.png" ContentType="image/png"/>
  <Override PartName="/ppt/media/image14.jpeg" ContentType="image/jpeg"/>
  <Override PartName="/ppt/media/image15.jpeg" ContentType="image/jpeg"/>
  <Override PartName="/ppt/media/image17.jpeg" ContentType="image/jpeg"/>
  <Override PartName="/ppt/media/image3.png" ContentType="image/png"/>
  <Override PartName="/ppt/media/image19.jpeg" ContentType="image/jpeg"/>
  <Override PartName="/ppt/media/image20.jpeg" ContentType="image/jpeg"/>
  <Override PartName="/ppt/media/image21.jpeg" ContentType="image/jpeg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04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_rels/slideLayout199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19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19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196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18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8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85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95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94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20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9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20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8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202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8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0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83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8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204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8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88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191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192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93.xml.rels" ContentType="application/vnd.openxmlformats-package.relationships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3.xml" ContentType="application/vnd.openxmlformats-officedocument.theme+xml"/>
  <Override PartName="/ppt/theme/theme12.xml" ContentType="application/vnd.openxmlformats-officedocument.theme+xml"/>
  <Override PartName="/ppt/theme/theme4.xml" ContentType="application/vnd.openxmlformats-officedocument.theme+xml"/>
  <Override PartName="/ppt/theme/theme13.xml" ContentType="application/vnd.openxmlformats-officedocument.theme+xml"/>
  <Override PartName="/ppt/theme/theme5.xml" ContentType="application/vnd.openxmlformats-officedocument.theme+xml"/>
  <Override PartName="/ppt/theme/theme14.xml" ContentType="application/vnd.openxmlformats-officedocument.theme+xml"/>
  <Override PartName="/ppt/theme/theme6.xml" ContentType="application/vnd.openxmlformats-officedocument.theme+xml"/>
  <Override PartName="/ppt/theme/theme15.xml" ContentType="application/vnd.openxmlformats-officedocument.theme+xml"/>
  <Override PartName="/ppt/theme/theme7.xml" ContentType="application/vnd.openxmlformats-officedocument.theme+xml"/>
  <Override PartName="/ppt/theme/theme16.xml" ContentType="application/vnd.openxmlformats-officedocument.theme+xml"/>
  <Override PartName="/ppt/theme/theme8.xml" ContentType="application/vnd.openxmlformats-officedocument.theme+xml"/>
  <Override PartName="/ppt/theme/theme17.xml" ContentType="application/vnd.openxmlformats-officedocument.theme+xml"/>
  <Override PartName="/ppt/theme/theme9.xml" ContentType="application/vnd.openxmlformats-officedocument.theme+xml"/>
  <Override PartName="/ppt/theme/theme2.xml" ContentType="application/vnd.openxmlformats-officedocument.theme+xml"/>
  <Override PartName="/ppt/theme/theme10.xml" ContentType="application/vnd.openxmlformats-officedocument.theme+xml"/>
  <Override PartName="/ppt/slideMasters/_rels/slideMaster16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0.xml.rels" ContentType="application/vnd.openxmlformats-package.relationships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  <p:sldMasterId id="2147483843" r:id="rId17"/>
    <p:sldMasterId id="2147483856" r:id="rId18"/>
  </p:sldMasterIdLst>
  <p:notesMasterIdLst>
    <p:notesMasterId r:id="rId19"/>
  </p:notes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notesMaster" Target="notesMasters/notesMaster1.xml"/><Relationship Id="rId20" Type="http://schemas.openxmlformats.org/officeDocument/2006/relationships/slide" Target="slides/slide1.xml"/><Relationship Id="rId21" Type="http://schemas.openxmlformats.org/officeDocument/2006/relationships/slide" Target="slides/slide2.xml"/><Relationship Id="rId22" Type="http://schemas.openxmlformats.org/officeDocument/2006/relationships/slide" Target="slides/slide3.xml"/><Relationship Id="rId23" Type="http://schemas.openxmlformats.org/officeDocument/2006/relationships/slide" Target="slides/slide4.xml"/><Relationship Id="rId24" Type="http://schemas.openxmlformats.org/officeDocument/2006/relationships/slide" Target="slides/slide5.xml"/><Relationship Id="rId25" Type="http://schemas.openxmlformats.org/officeDocument/2006/relationships/slide" Target="slides/slide6.xml"/><Relationship Id="rId26" Type="http://schemas.openxmlformats.org/officeDocument/2006/relationships/slide" Target="slides/slide7.xml"/><Relationship Id="rId27" Type="http://schemas.openxmlformats.org/officeDocument/2006/relationships/slide" Target="slides/slide8.xml"/><Relationship Id="rId28" Type="http://schemas.openxmlformats.org/officeDocument/2006/relationships/slide" Target="slides/slide9.xml"/><Relationship Id="rId29" Type="http://schemas.openxmlformats.org/officeDocument/2006/relationships/slide" Target="slides/slide10.xml"/><Relationship Id="rId30" Type="http://schemas.openxmlformats.org/officeDocument/2006/relationships/slide" Target="slides/slide11.xml"/><Relationship Id="rId31" Type="http://schemas.openxmlformats.org/officeDocument/2006/relationships/slide" Target="slides/slide1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96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  <p:sp>
        <p:nvSpPr>
          <p:cNvPr id="89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98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99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900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E41C5CC9-CADF-4B90-B9C2-877D7ABECA1F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TextShape 1"/>
          <p:cNvSpPr txBox="1"/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4C20BE12-8218-4C6C-9537-205BCA5FEB78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&lt;number&gt;</a:t>
            </a:fld>
            <a:endParaRPr b="0" lang="en-US" sz="1400" spc="-1" strike="noStrike">
              <a:latin typeface="Arial"/>
            </a:endParaRPr>
          </a:p>
        </p:txBody>
      </p:sp>
      <p:sp>
        <p:nvSpPr>
          <p:cNvPr id="952" name="PlaceHolder 2"/>
          <p:cNvSpPr>
            <a:spLocks noGrp="1"/>
          </p:cNvSpPr>
          <p:nvPr>
            <p:ph type="sldImg"/>
          </p:nvPr>
        </p:nvSpPr>
        <p:spPr>
          <a:xfrm>
            <a:off x="533520" y="763560"/>
            <a:ext cx="6703920" cy="3771720"/>
          </a:xfrm>
          <a:prstGeom prst="rect">
            <a:avLst/>
          </a:prstGeom>
        </p:spPr>
      </p:sp>
      <p:sp>
        <p:nvSpPr>
          <p:cNvPr id="953" name="PlaceHolder 3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3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7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8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9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0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1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6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9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0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2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3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9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9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0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1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8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3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6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7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8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9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0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4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6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3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6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0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7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5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8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9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0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1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2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5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6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1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7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8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8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3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8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6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7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8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9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0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0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1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3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2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0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5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3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8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9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0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1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2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6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6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6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6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7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7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7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7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75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7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7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82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8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8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87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0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1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2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3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4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2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3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4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7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8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9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7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2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3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4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0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2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198.xml"/><Relationship Id="rId8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4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-6840"/>
            <a:ext cx="10080720" cy="5677560"/>
            <a:chOff x="0" y="-6840"/>
            <a:chExt cx="10080720" cy="5677560"/>
          </a:xfrm>
        </p:grpSpPr>
        <p:cxnSp>
          <p:nvCxnSpPr>
            <p:cNvPr id="1" name="Line 2"/>
            <p:cNvCxnSpPr/>
            <p:nvPr/>
          </p:nvCxnSpPr>
          <p:spPr>
            <a:xfrm>
              <a:off x="7748280" y="0"/>
              <a:ext cx="1008360" cy="567108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cxnSp>
          <p:nvCxnSpPr>
            <p:cNvPr id="2" name="Line 3"/>
            <p:cNvCxnSpPr/>
            <p:nvPr/>
          </p:nvCxnSpPr>
          <p:spPr>
            <a:xfrm flipH="1">
              <a:off x="6139440" y="3044160"/>
              <a:ext cx="3938760" cy="262692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sp>
          <p:nvSpPr>
            <p:cNvPr id="3" name="CustomShape 4"/>
            <p:cNvSpPr/>
            <p:nvPr/>
          </p:nvSpPr>
          <p:spPr>
            <a:xfrm>
              <a:off x="7591320" y="-6840"/>
              <a:ext cx="2486520" cy="56775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ad84c6">
                <a:alpha val="3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7940520" y="-6840"/>
              <a:ext cx="2140200" cy="56775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84c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385400" y="2520360"/>
              <a:ext cx="2695320" cy="3150360"/>
            </a:xfrm>
            <a:custGeom>
              <a:avLst/>
              <a:gdLst/>
              <a:ahLst/>
              <a:rect l="l" t="t" r="r" b="b"/>
              <a:pathLst>
                <a:path w="21600" h="25246">
                  <a:moveTo>
                    <a:pt x="0" y="25246"/>
                  </a:moveTo>
                  <a:lnTo>
                    <a:pt x="21600" y="0"/>
                  </a:lnTo>
                  <a:lnTo>
                    <a:pt x="21600" y="25246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7718040" y="-6840"/>
              <a:ext cx="2360160" cy="56775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4ea9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9011160" y="-6840"/>
              <a:ext cx="1066680" cy="56775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8784c7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9044640" y="-6840"/>
              <a:ext cx="1033560" cy="56775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4eab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8575560" y="2968200"/>
              <a:ext cx="1502640" cy="2702160"/>
            </a:xfrm>
            <a:custGeom>
              <a:avLst/>
              <a:gdLst/>
              <a:ahLst/>
              <a:rect l="l" t="t" r="r" b="b"/>
              <a:pathLst>
                <a:path w="21600" h="38839">
                  <a:moveTo>
                    <a:pt x="0" y="38839"/>
                  </a:moveTo>
                  <a:lnTo>
                    <a:pt x="21600" y="0"/>
                  </a:lnTo>
                  <a:lnTo>
                    <a:pt x="21600" y="38839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3318480"/>
              <a:ext cx="371160" cy="2352240"/>
            </a:xfrm>
            <a:custGeom>
              <a:avLst/>
              <a:gdLst/>
              <a:ahLst/>
              <a:rect l="l" t="t" r="r" b="b"/>
              <a:pathLst>
                <a:path w="21600" h="136779">
                  <a:moveTo>
                    <a:pt x="0" y="136779"/>
                  </a:moveTo>
                  <a:lnTo>
                    <a:pt x="0" y="0"/>
                  </a:lnTo>
                  <a:lnTo>
                    <a:pt x="21600" y="136779"/>
                  </a:lnTo>
                  <a:close/>
                </a:path>
              </a:pathLst>
            </a:custGeom>
            <a:solidFill>
              <a:srgbClr val="ad84c6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" name="PlaceHolder 12"/>
          <p:cNvSpPr>
            <a:spLocks noGrp="1"/>
          </p:cNvSpPr>
          <p:nvPr>
            <p:ph type="title"/>
          </p:nvPr>
        </p:nvSpPr>
        <p:spPr>
          <a:xfrm>
            <a:off x="560160" y="504000"/>
            <a:ext cx="7107840" cy="1092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uk-UA" sz="2980" spc="-1" strike="noStrike">
                <a:solidFill>
                  <a:srgbClr val="ad84c6"/>
                </a:solidFill>
                <a:latin typeface="Trebuchet MS"/>
              </a:rPr>
              <a:t>Зразок заголовка</a:t>
            </a:r>
            <a:endParaRPr b="0" lang="en-US" sz="2980" spc="-1" strike="noStrike">
              <a:latin typeface="Arial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560160" y="1786320"/>
            <a:ext cx="7107840" cy="3208680"/>
          </a:xfrm>
          <a:prstGeom prst="rect">
            <a:avLst/>
          </a:prstGeom>
        </p:spPr>
        <p:txBody>
          <a:bodyPr>
            <a:normAutofit/>
          </a:bodyPr>
          <a:p>
            <a:pPr marL="283680" indent="-28368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490" spc="-1" strike="noStrike">
                <a:solidFill>
                  <a:srgbClr val="404040"/>
                </a:solidFill>
                <a:latin typeface="Trebuchet MS"/>
              </a:rPr>
              <a:t>Редагувати стиль зразка тексту</a:t>
            </a:r>
            <a:endParaRPr b="0" lang="en-US" sz="1490" spc="-1" strike="noStrike">
              <a:latin typeface="Arial"/>
            </a:endParaRPr>
          </a:p>
          <a:p>
            <a:pPr lvl="1" marL="614160" indent="-23616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330" spc="-1" strike="noStrike">
                <a:solidFill>
                  <a:srgbClr val="404040"/>
                </a:solidFill>
                <a:latin typeface="Trebuchet MS"/>
              </a:rPr>
              <a:t>Другий рівень</a:t>
            </a:r>
            <a:endParaRPr b="0" lang="en-US" sz="1330" spc="-1" strike="noStrike">
              <a:latin typeface="Arial"/>
            </a:endParaRPr>
          </a:p>
          <a:p>
            <a:pPr lvl="2" marL="945000" indent="-18900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160" spc="-1" strike="noStrike">
                <a:solidFill>
                  <a:srgbClr val="404040"/>
                </a:solidFill>
                <a:latin typeface="Trebuchet MS"/>
              </a:rPr>
              <a:t>Третій рівень</a:t>
            </a:r>
            <a:endParaRPr b="0" lang="en-US" sz="1160" spc="-1" strike="noStrike">
              <a:latin typeface="Arial"/>
            </a:endParaRPr>
          </a:p>
          <a:p>
            <a:pPr lvl="3" marL="1323000" indent="-18900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989" spc="-1" strike="noStrike">
                <a:solidFill>
                  <a:srgbClr val="404040"/>
                </a:solidFill>
                <a:latin typeface="Trebuchet MS"/>
              </a:rPr>
              <a:t>Четвертий рівень</a:t>
            </a:r>
            <a:endParaRPr b="0" lang="en-US" sz="989" spc="-1" strike="noStrike">
              <a:latin typeface="Arial"/>
            </a:endParaRPr>
          </a:p>
          <a:p>
            <a:pPr lvl="4" marL="1701000" indent="-18900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989" spc="-1" strike="noStrike">
                <a:solidFill>
                  <a:srgbClr val="404040"/>
                </a:solidFill>
                <a:latin typeface="Trebuchet MS"/>
              </a:rPr>
              <a:t>П’ятий рівень</a:t>
            </a:r>
            <a:endParaRPr b="0" lang="en-US" sz="989" spc="-1" strike="noStrike">
              <a:latin typeface="Arial"/>
            </a:endParaRPr>
          </a:p>
        </p:txBody>
      </p:sp>
      <p:sp>
        <p:nvSpPr>
          <p:cNvPr id="13" name="PlaceHolder 14"/>
          <p:cNvSpPr>
            <a:spLocks noGrp="1"/>
          </p:cNvSpPr>
          <p:nvPr>
            <p:ph type="dt"/>
          </p:nvPr>
        </p:nvSpPr>
        <p:spPr>
          <a:xfrm>
            <a:off x="5957280" y="4995360"/>
            <a:ext cx="7538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4" name="PlaceHolder 15"/>
          <p:cNvSpPr>
            <a:spLocks noGrp="1"/>
          </p:cNvSpPr>
          <p:nvPr>
            <p:ph type="ftr"/>
          </p:nvPr>
        </p:nvSpPr>
        <p:spPr>
          <a:xfrm>
            <a:off x="560160" y="4995360"/>
            <a:ext cx="52070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5" name="PlaceHolder 16"/>
          <p:cNvSpPr>
            <a:spLocks noGrp="1"/>
          </p:cNvSpPr>
          <p:nvPr>
            <p:ph type="sldNum"/>
          </p:nvPr>
        </p:nvSpPr>
        <p:spPr>
          <a:xfrm>
            <a:off x="7102800" y="4995360"/>
            <a:ext cx="564840" cy="3020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167EF08-B246-4599-9941-76E595E002FD}" type="slidenum">
              <a:rPr b="0" lang="en-US" sz="750" spc="-1" strike="noStrike">
                <a:solidFill>
                  <a:srgbClr val="ad84c6"/>
                </a:solidFill>
                <a:latin typeface="Trebuchet MS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roup 1"/>
          <p:cNvGrpSpPr/>
          <p:nvPr/>
        </p:nvGrpSpPr>
        <p:grpSpPr>
          <a:xfrm>
            <a:off x="0" y="-6840"/>
            <a:ext cx="10080720" cy="5677560"/>
            <a:chOff x="0" y="-6840"/>
            <a:chExt cx="10080720" cy="5677560"/>
          </a:xfrm>
        </p:grpSpPr>
        <p:cxnSp>
          <p:nvCxnSpPr>
            <p:cNvPr id="472" name="Line 2"/>
            <p:cNvCxnSpPr/>
            <p:nvPr/>
          </p:nvCxnSpPr>
          <p:spPr>
            <a:xfrm>
              <a:off x="7748280" y="0"/>
              <a:ext cx="1008360" cy="567108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cxnSp>
          <p:nvCxnSpPr>
            <p:cNvPr id="473" name="Line 3"/>
            <p:cNvCxnSpPr/>
            <p:nvPr/>
          </p:nvCxnSpPr>
          <p:spPr>
            <a:xfrm flipH="1">
              <a:off x="6139440" y="3044160"/>
              <a:ext cx="3938760" cy="262692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sp>
          <p:nvSpPr>
            <p:cNvPr id="474" name="CustomShape 4"/>
            <p:cNvSpPr/>
            <p:nvPr/>
          </p:nvSpPr>
          <p:spPr>
            <a:xfrm>
              <a:off x="7591320" y="-6840"/>
              <a:ext cx="2486520" cy="56775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ad84c6">
                <a:alpha val="3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5" name="CustomShape 5"/>
            <p:cNvSpPr/>
            <p:nvPr/>
          </p:nvSpPr>
          <p:spPr>
            <a:xfrm>
              <a:off x="7940520" y="-6840"/>
              <a:ext cx="2140200" cy="56775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84c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6" name="CustomShape 6"/>
            <p:cNvSpPr/>
            <p:nvPr/>
          </p:nvSpPr>
          <p:spPr>
            <a:xfrm>
              <a:off x="7385400" y="2520360"/>
              <a:ext cx="2695320" cy="3150360"/>
            </a:xfrm>
            <a:custGeom>
              <a:avLst/>
              <a:gdLst/>
              <a:ahLst/>
              <a:rect l="l" t="t" r="r" b="b"/>
              <a:pathLst>
                <a:path w="21600" h="25246">
                  <a:moveTo>
                    <a:pt x="0" y="25246"/>
                  </a:moveTo>
                  <a:lnTo>
                    <a:pt x="21600" y="0"/>
                  </a:lnTo>
                  <a:lnTo>
                    <a:pt x="21600" y="25246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7" name="CustomShape 7"/>
            <p:cNvSpPr/>
            <p:nvPr/>
          </p:nvSpPr>
          <p:spPr>
            <a:xfrm>
              <a:off x="7718040" y="-6840"/>
              <a:ext cx="2360160" cy="56775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4ea9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8" name="CustomShape 8"/>
            <p:cNvSpPr/>
            <p:nvPr/>
          </p:nvSpPr>
          <p:spPr>
            <a:xfrm>
              <a:off x="9011160" y="-6840"/>
              <a:ext cx="1066680" cy="56775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8784c7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9" name="CustomShape 9"/>
            <p:cNvSpPr/>
            <p:nvPr/>
          </p:nvSpPr>
          <p:spPr>
            <a:xfrm>
              <a:off x="9044640" y="-6840"/>
              <a:ext cx="1033560" cy="56775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4eab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0" name="CustomShape 10"/>
            <p:cNvSpPr/>
            <p:nvPr/>
          </p:nvSpPr>
          <p:spPr>
            <a:xfrm>
              <a:off x="8575560" y="2968200"/>
              <a:ext cx="1502640" cy="2702160"/>
            </a:xfrm>
            <a:custGeom>
              <a:avLst/>
              <a:gdLst/>
              <a:ahLst/>
              <a:rect l="l" t="t" r="r" b="b"/>
              <a:pathLst>
                <a:path w="21600" h="38839">
                  <a:moveTo>
                    <a:pt x="0" y="38839"/>
                  </a:moveTo>
                  <a:lnTo>
                    <a:pt x="21600" y="0"/>
                  </a:lnTo>
                  <a:lnTo>
                    <a:pt x="21600" y="38839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1" name="CustomShape 11"/>
            <p:cNvSpPr/>
            <p:nvPr/>
          </p:nvSpPr>
          <p:spPr>
            <a:xfrm>
              <a:off x="0" y="3318480"/>
              <a:ext cx="371160" cy="2352240"/>
            </a:xfrm>
            <a:custGeom>
              <a:avLst/>
              <a:gdLst/>
              <a:ahLst/>
              <a:rect l="l" t="t" r="r" b="b"/>
              <a:pathLst>
                <a:path w="21600" h="136779">
                  <a:moveTo>
                    <a:pt x="0" y="136779"/>
                  </a:moveTo>
                  <a:lnTo>
                    <a:pt x="0" y="0"/>
                  </a:lnTo>
                  <a:lnTo>
                    <a:pt x="21600" y="136779"/>
                  </a:lnTo>
                  <a:close/>
                </a:path>
              </a:pathLst>
            </a:custGeom>
            <a:solidFill>
              <a:srgbClr val="ad84c6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82" name="PlaceHolder 12"/>
          <p:cNvSpPr>
            <a:spLocks noGrp="1"/>
          </p:cNvSpPr>
          <p:nvPr>
            <p:ph type="title"/>
          </p:nvPr>
        </p:nvSpPr>
        <p:spPr>
          <a:xfrm>
            <a:off x="560160" y="3969360"/>
            <a:ext cx="7107840" cy="468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0" lang="uk-UA" sz="1990" spc="-1" strike="noStrike">
                <a:solidFill>
                  <a:srgbClr val="ad84c6"/>
                </a:solidFill>
                <a:latin typeface="Trebuchet MS"/>
              </a:rPr>
              <a:t>Зразок заголовка</a:t>
            </a:r>
            <a:endParaRPr b="0" lang="en-US" sz="1990" spc="-1" strike="noStrike">
              <a:latin typeface="Arial"/>
            </a:endParaRPr>
          </a:p>
        </p:txBody>
      </p:sp>
      <p:sp>
        <p:nvSpPr>
          <p:cNvPr id="483" name="PlaceHolder 13"/>
          <p:cNvSpPr>
            <a:spLocks noGrp="1"/>
          </p:cNvSpPr>
          <p:nvPr>
            <p:ph type="title"/>
          </p:nvPr>
        </p:nvSpPr>
        <p:spPr>
          <a:xfrm>
            <a:off x="560160" y="504000"/>
            <a:ext cx="7107840" cy="3179880"/>
          </a:xfrm>
          <a:prstGeom prst="rect">
            <a:avLst/>
          </a:prstGeom>
        </p:spPr>
        <p:txBody>
          <a:bodyPr anchorCtr="1"/>
          <a:p>
            <a:pPr algn="ctr">
              <a:lnSpc>
                <a:spcPct val="100000"/>
              </a:lnSpc>
              <a:spcBef>
                <a:spcPts val="825"/>
              </a:spcBef>
            </a:pPr>
            <a:r>
              <a:rPr b="0" lang="uk-UA" sz="1330" spc="-1" strike="noStrike">
                <a:solidFill>
                  <a:srgbClr val="404040"/>
                </a:solidFill>
                <a:latin typeface="Trebuchet MS"/>
              </a:rPr>
              <a:t>Клацніть піктограму, щоб додати зображення</a:t>
            </a:r>
            <a:endParaRPr b="0" lang="en-US" sz="1330" spc="-1" strike="noStrike">
              <a:latin typeface="Arial"/>
            </a:endParaRPr>
          </a:p>
        </p:txBody>
      </p:sp>
      <p:sp>
        <p:nvSpPr>
          <p:cNvPr id="484" name="PlaceHolder 14"/>
          <p:cNvSpPr>
            <a:spLocks noGrp="1"/>
          </p:cNvSpPr>
          <p:nvPr>
            <p:ph type="body"/>
          </p:nvPr>
        </p:nvSpPr>
        <p:spPr>
          <a:xfrm>
            <a:off x="560160" y="4438080"/>
            <a:ext cx="7107840" cy="55728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989" spc="-1" strike="noStrike">
                <a:solidFill>
                  <a:srgbClr val="404040"/>
                </a:solidFill>
                <a:latin typeface="Trebuchet MS"/>
              </a:rPr>
              <a:t>Редагувати стиль зразка тексту</a:t>
            </a:r>
            <a:endParaRPr b="0" lang="en-US" sz="989" spc="-1" strike="noStrike">
              <a:latin typeface="Arial"/>
            </a:endParaRPr>
          </a:p>
        </p:txBody>
      </p:sp>
      <p:sp>
        <p:nvSpPr>
          <p:cNvPr id="485" name="PlaceHolder 15"/>
          <p:cNvSpPr>
            <a:spLocks noGrp="1"/>
          </p:cNvSpPr>
          <p:nvPr>
            <p:ph type="ftr"/>
          </p:nvPr>
        </p:nvSpPr>
        <p:spPr>
          <a:xfrm>
            <a:off x="560160" y="4995360"/>
            <a:ext cx="52070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86" name="PlaceHolder 16"/>
          <p:cNvSpPr>
            <a:spLocks noGrp="1"/>
          </p:cNvSpPr>
          <p:nvPr>
            <p:ph type="sldNum"/>
          </p:nvPr>
        </p:nvSpPr>
        <p:spPr>
          <a:xfrm>
            <a:off x="7102800" y="4995360"/>
            <a:ext cx="564840" cy="3020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0D20200-BAA8-47BB-AE73-FFE7FC10367E}" type="slidenum">
              <a:rPr b="0" lang="en-US" sz="750" spc="-1" strike="noStrike">
                <a:solidFill>
                  <a:srgbClr val="ad84c6"/>
                </a:solidFill>
                <a:latin typeface="Trebuchet MS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  <p:sp>
        <p:nvSpPr>
          <p:cNvPr id="487" name="PlaceHolder 17"/>
          <p:cNvSpPr>
            <a:spLocks noGrp="1"/>
          </p:cNvSpPr>
          <p:nvPr>
            <p:ph type="dt"/>
          </p:nvPr>
        </p:nvSpPr>
        <p:spPr>
          <a:xfrm>
            <a:off x="5957280" y="4995360"/>
            <a:ext cx="7538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roup 1"/>
          <p:cNvGrpSpPr/>
          <p:nvPr/>
        </p:nvGrpSpPr>
        <p:grpSpPr>
          <a:xfrm>
            <a:off x="0" y="-6840"/>
            <a:ext cx="10080720" cy="5677560"/>
            <a:chOff x="0" y="-6840"/>
            <a:chExt cx="10080720" cy="5677560"/>
          </a:xfrm>
        </p:grpSpPr>
        <p:cxnSp>
          <p:nvCxnSpPr>
            <p:cNvPr id="525" name="Line 2"/>
            <p:cNvCxnSpPr/>
            <p:nvPr/>
          </p:nvCxnSpPr>
          <p:spPr>
            <a:xfrm>
              <a:off x="7748280" y="0"/>
              <a:ext cx="1008360" cy="567108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cxnSp>
          <p:nvCxnSpPr>
            <p:cNvPr id="526" name="Line 3"/>
            <p:cNvCxnSpPr/>
            <p:nvPr/>
          </p:nvCxnSpPr>
          <p:spPr>
            <a:xfrm flipH="1">
              <a:off x="6139440" y="3044160"/>
              <a:ext cx="3938760" cy="262692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sp>
          <p:nvSpPr>
            <p:cNvPr id="527" name="CustomShape 4"/>
            <p:cNvSpPr/>
            <p:nvPr/>
          </p:nvSpPr>
          <p:spPr>
            <a:xfrm>
              <a:off x="7591320" y="-6840"/>
              <a:ext cx="2486520" cy="56775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ad84c6">
                <a:alpha val="3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8" name="CustomShape 5"/>
            <p:cNvSpPr/>
            <p:nvPr/>
          </p:nvSpPr>
          <p:spPr>
            <a:xfrm>
              <a:off x="7940520" y="-6840"/>
              <a:ext cx="2140200" cy="56775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84c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9" name="CustomShape 6"/>
            <p:cNvSpPr/>
            <p:nvPr/>
          </p:nvSpPr>
          <p:spPr>
            <a:xfrm>
              <a:off x="7385400" y="2520360"/>
              <a:ext cx="2695320" cy="3150360"/>
            </a:xfrm>
            <a:custGeom>
              <a:avLst/>
              <a:gdLst/>
              <a:ahLst/>
              <a:rect l="l" t="t" r="r" b="b"/>
              <a:pathLst>
                <a:path w="21600" h="25246">
                  <a:moveTo>
                    <a:pt x="0" y="25246"/>
                  </a:moveTo>
                  <a:lnTo>
                    <a:pt x="21600" y="0"/>
                  </a:lnTo>
                  <a:lnTo>
                    <a:pt x="21600" y="25246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0" name="CustomShape 7"/>
            <p:cNvSpPr/>
            <p:nvPr/>
          </p:nvSpPr>
          <p:spPr>
            <a:xfrm>
              <a:off x="7718040" y="-6840"/>
              <a:ext cx="2360160" cy="56775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4ea9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1" name="CustomShape 8"/>
            <p:cNvSpPr/>
            <p:nvPr/>
          </p:nvSpPr>
          <p:spPr>
            <a:xfrm>
              <a:off x="9011160" y="-6840"/>
              <a:ext cx="1066680" cy="56775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8784c7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2" name="CustomShape 9"/>
            <p:cNvSpPr/>
            <p:nvPr/>
          </p:nvSpPr>
          <p:spPr>
            <a:xfrm>
              <a:off x="9044640" y="-6840"/>
              <a:ext cx="1033560" cy="56775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4eab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3" name="CustomShape 10"/>
            <p:cNvSpPr/>
            <p:nvPr/>
          </p:nvSpPr>
          <p:spPr>
            <a:xfrm>
              <a:off x="8575560" y="2968200"/>
              <a:ext cx="1502640" cy="2702160"/>
            </a:xfrm>
            <a:custGeom>
              <a:avLst/>
              <a:gdLst/>
              <a:ahLst/>
              <a:rect l="l" t="t" r="r" b="b"/>
              <a:pathLst>
                <a:path w="21600" h="38839">
                  <a:moveTo>
                    <a:pt x="0" y="38839"/>
                  </a:moveTo>
                  <a:lnTo>
                    <a:pt x="21600" y="0"/>
                  </a:lnTo>
                  <a:lnTo>
                    <a:pt x="21600" y="38839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4" name="CustomShape 11"/>
            <p:cNvSpPr/>
            <p:nvPr/>
          </p:nvSpPr>
          <p:spPr>
            <a:xfrm>
              <a:off x="0" y="3318480"/>
              <a:ext cx="371160" cy="2352240"/>
            </a:xfrm>
            <a:custGeom>
              <a:avLst/>
              <a:gdLst/>
              <a:ahLst/>
              <a:rect l="l" t="t" r="r" b="b"/>
              <a:pathLst>
                <a:path w="21600" h="136779">
                  <a:moveTo>
                    <a:pt x="0" y="136779"/>
                  </a:moveTo>
                  <a:lnTo>
                    <a:pt x="0" y="0"/>
                  </a:lnTo>
                  <a:lnTo>
                    <a:pt x="21600" y="136779"/>
                  </a:lnTo>
                  <a:close/>
                </a:path>
              </a:pathLst>
            </a:custGeom>
            <a:solidFill>
              <a:srgbClr val="ad84c6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35" name="PlaceHolder 12"/>
          <p:cNvSpPr>
            <a:spLocks noGrp="1"/>
          </p:cNvSpPr>
          <p:nvPr>
            <p:ph type="title"/>
          </p:nvPr>
        </p:nvSpPr>
        <p:spPr>
          <a:xfrm>
            <a:off x="560160" y="504000"/>
            <a:ext cx="7107840" cy="28141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uk-UA" sz="3640" spc="-1" strike="noStrike">
                <a:solidFill>
                  <a:srgbClr val="ad84c6"/>
                </a:solidFill>
                <a:latin typeface="Trebuchet MS"/>
              </a:rPr>
              <a:t>Зразок заголовка</a:t>
            </a:r>
            <a:endParaRPr b="0" lang="en-US" sz="3640" spc="-1" strike="noStrike">
              <a:latin typeface="Arial"/>
            </a:endParaRPr>
          </a:p>
        </p:txBody>
      </p:sp>
      <p:sp>
        <p:nvSpPr>
          <p:cNvPr id="536" name="PlaceHolder 13"/>
          <p:cNvSpPr>
            <a:spLocks noGrp="1"/>
          </p:cNvSpPr>
          <p:nvPr>
            <p:ph type="body"/>
          </p:nvPr>
        </p:nvSpPr>
        <p:spPr>
          <a:xfrm>
            <a:off x="560160" y="3696480"/>
            <a:ext cx="7107840" cy="1298880"/>
          </a:xfrm>
          <a:prstGeom prst="rect">
            <a:avLst/>
          </a:prstGeom>
        </p:spPr>
        <p:txBody>
          <a:bodyPr anchor="ctr">
            <a:normAutofit/>
          </a:bodyPr>
          <a:p>
            <a:pPr marL="432000" indent="-32400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490" spc="-1" strike="noStrike">
                <a:solidFill>
                  <a:srgbClr val="404040"/>
                </a:solidFill>
                <a:latin typeface="Trebuchet MS"/>
              </a:rPr>
              <a:t>Редагувати стиль зразка тексту</a:t>
            </a:r>
            <a:endParaRPr b="0" lang="en-US" sz="1490" spc="-1" strike="noStrike">
              <a:latin typeface="Arial"/>
            </a:endParaRPr>
          </a:p>
        </p:txBody>
      </p:sp>
      <p:sp>
        <p:nvSpPr>
          <p:cNvPr id="537" name="PlaceHolder 14"/>
          <p:cNvSpPr>
            <a:spLocks noGrp="1"/>
          </p:cNvSpPr>
          <p:nvPr>
            <p:ph type="dt"/>
          </p:nvPr>
        </p:nvSpPr>
        <p:spPr>
          <a:xfrm>
            <a:off x="5957280" y="4995360"/>
            <a:ext cx="7538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38" name="PlaceHolder 15"/>
          <p:cNvSpPr>
            <a:spLocks noGrp="1"/>
          </p:cNvSpPr>
          <p:nvPr>
            <p:ph type="ftr"/>
          </p:nvPr>
        </p:nvSpPr>
        <p:spPr>
          <a:xfrm>
            <a:off x="560160" y="4995360"/>
            <a:ext cx="52070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39" name="PlaceHolder 16"/>
          <p:cNvSpPr>
            <a:spLocks noGrp="1"/>
          </p:cNvSpPr>
          <p:nvPr>
            <p:ph type="sldNum"/>
          </p:nvPr>
        </p:nvSpPr>
        <p:spPr>
          <a:xfrm>
            <a:off x="7102800" y="4995360"/>
            <a:ext cx="564840" cy="3020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5AB3837-617E-4E3C-8D88-74B9ADAF7082}" type="slidenum">
              <a:rPr b="0" lang="en-US" sz="750" spc="-1" strike="noStrike">
                <a:solidFill>
                  <a:srgbClr val="ad84c6"/>
                </a:solidFill>
                <a:latin typeface="Trebuchet MS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" name="Group 1"/>
          <p:cNvGrpSpPr/>
          <p:nvPr/>
        </p:nvGrpSpPr>
        <p:grpSpPr>
          <a:xfrm>
            <a:off x="0" y="-6840"/>
            <a:ext cx="10080720" cy="5677560"/>
            <a:chOff x="0" y="-6840"/>
            <a:chExt cx="10080720" cy="5677560"/>
          </a:xfrm>
        </p:grpSpPr>
        <p:cxnSp>
          <p:nvCxnSpPr>
            <p:cNvPr id="577" name="Line 2"/>
            <p:cNvCxnSpPr/>
            <p:nvPr/>
          </p:nvCxnSpPr>
          <p:spPr>
            <a:xfrm>
              <a:off x="7748280" y="0"/>
              <a:ext cx="1008360" cy="567108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cxnSp>
          <p:nvCxnSpPr>
            <p:cNvPr id="578" name="Line 3"/>
            <p:cNvCxnSpPr/>
            <p:nvPr/>
          </p:nvCxnSpPr>
          <p:spPr>
            <a:xfrm flipH="1">
              <a:off x="6139440" y="3044160"/>
              <a:ext cx="3938760" cy="262692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sp>
          <p:nvSpPr>
            <p:cNvPr id="579" name="CustomShape 4"/>
            <p:cNvSpPr/>
            <p:nvPr/>
          </p:nvSpPr>
          <p:spPr>
            <a:xfrm>
              <a:off x="7591320" y="-6840"/>
              <a:ext cx="2486520" cy="56775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ad84c6">
                <a:alpha val="3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0" name="CustomShape 5"/>
            <p:cNvSpPr/>
            <p:nvPr/>
          </p:nvSpPr>
          <p:spPr>
            <a:xfrm>
              <a:off x="7940520" y="-6840"/>
              <a:ext cx="2140200" cy="56775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84c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1" name="CustomShape 6"/>
            <p:cNvSpPr/>
            <p:nvPr/>
          </p:nvSpPr>
          <p:spPr>
            <a:xfrm>
              <a:off x="7385400" y="2520360"/>
              <a:ext cx="2695320" cy="3150360"/>
            </a:xfrm>
            <a:custGeom>
              <a:avLst/>
              <a:gdLst/>
              <a:ahLst/>
              <a:rect l="l" t="t" r="r" b="b"/>
              <a:pathLst>
                <a:path w="21600" h="25246">
                  <a:moveTo>
                    <a:pt x="0" y="25246"/>
                  </a:moveTo>
                  <a:lnTo>
                    <a:pt x="21600" y="0"/>
                  </a:lnTo>
                  <a:lnTo>
                    <a:pt x="21600" y="25246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2" name="CustomShape 7"/>
            <p:cNvSpPr/>
            <p:nvPr/>
          </p:nvSpPr>
          <p:spPr>
            <a:xfrm>
              <a:off x="7718040" y="-6840"/>
              <a:ext cx="2360160" cy="56775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4ea9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3" name="CustomShape 8"/>
            <p:cNvSpPr/>
            <p:nvPr/>
          </p:nvSpPr>
          <p:spPr>
            <a:xfrm>
              <a:off x="9011160" y="-6840"/>
              <a:ext cx="1066680" cy="56775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8784c7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4" name="CustomShape 9"/>
            <p:cNvSpPr/>
            <p:nvPr/>
          </p:nvSpPr>
          <p:spPr>
            <a:xfrm>
              <a:off x="9044640" y="-6840"/>
              <a:ext cx="1033560" cy="56775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4eab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5" name="CustomShape 10"/>
            <p:cNvSpPr/>
            <p:nvPr/>
          </p:nvSpPr>
          <p:spPr>
            <a:xfrm>
              <a:off x="8575560" y="2968200"/>
              <a:ext cx="1502640" cy="2702160"/>
            </a:xfrm>
            <a:custGeom>
              <a:avLst/>
              <a:gdLst/>
              <a:ahLst/>
              <a:rect l="l" t="t" r="r" b="b"/>
              <a:pathLst>
                <a:path w="21600" h="38839">
                  <a:moveTo>
                    <a:pt x="0" y="38839"/>
                  </a:moveTo>
                  <a:lnTo>
                    <a:pt x="21600" y="0"/>
                  </a:lnTo>
                  <a:lnTo>
                    <a:pt x="21600" y="38839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6" name="CustomShape 11"/>
            <p:cNvSpPr/>
            <p:nvPr/>
          </p:nvSpPr>
          <p:spPr>
            <a:xfrm>
              <a:off x="0" y="3318480"/>
              <a:ext cx="371160" cy="2352240"/>
            </a:xfrm>
            <a:custGeom>
              <a:avLst/>
              <a:gdLst/>
              <a:ahLst/>
              <a:rect l="l" t="t" r="r" b="b"/>
              <a:pathLst>
                <a:path w="21600" h="136779">
                  <a:moveTo>
                    <a:pt x="0" y="136779"/>
                  </a:moveTo>
                  <a:lnTo>
                    <a:pt x="0" y="0"/>
                  </a:lnTo>
                  <a:lnTo>
                    <a:pt x="21600" y="136779"/>
                  </a:lnTo>
                  <a:close/>
                </a:path>
              </a:pathLst>
            </a:custGeom>
            <a:solidFill>
              <a:srgbClr val="ad84c6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87" name="PlaceHolder 12"/>
          <p:cNvSpPr>
            <a:spLocks noGrp="1"/>
          </p:cNvSpPr>
          <p:nvPr>
            <p:ph type="title"/>
          </p:nvPr>
        </p:nvSpPr>
        <p:spPr>
          <a:xfrm>
            <a:off x="770040" y="504000"/>
            <a:ext cx="6692400" cy="24991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uk-UA" sz="3640" spc="-1" strike="noStrike">
                <a:solidFill>
                  <a:srgbClr val="ad84c6"/>
                </a:solidFill>
                <a:latin typeface="Trebuchet MS"/>
              </a:rPr>
              <a:t>Зразок заголовка</a:t>
            </a:r>
            <a:endParaRPr b="0" lang="en-US" sz="3640" spc="-1" strike="noStrike">
              <a:latin typeface="Arial"/>
            </a:endParaRPr>
          </a:p>
        </p:txBody>
      </p:sp>
      <p:sp>
        <p:nvSpPr>
          <p:cNvPr id="588" name="PlaceHolder 13"/>
          <p:cNvSpPr>
            <a:spLocks noGrp="1"/>
          </p:cNvSpPr>
          <p:nvPr>
            <p:ph type="body"/>
          </p:nvPr>
        </p:nvSpPr>
        <p:spPr>
          <a:xfrm>
            <a:off x="1129680" y="3003120"/>
            <a:ext cx="5973480" cy="315000"/>
          </a:xfrm>
          <a:prstGeom prst="rect">
            <a:avLst/>
          </a:prstGeom>
        </p:spPr>
        <p:txBody>
          <a:bodyPr anchor="ctr">
            <a:normAutofit/>
          </a:bodyPr>
          <a:p>
            <a:pPr marL="432000" indent="-32400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330" spc="-1" strike="noStrike">
                <a:solidFill>
                  <a:srgbClr val="7f7f7f"/>
                </a:solidFill>
                <a:latin typeface="Trebuchet MS"/>
              </a:rPr>
              <a:t>Редагувати стиль зразка тексту</a:t>
            </a:r>
            <a:endParaRPr b="0" lang="en-US" sz="1330" spc="-1" strike="noStrike">
              <a:latin typeface="Arial"/>
            </a:endParaRPr>
          </a:p>
        </p:txBody>
      </p:sp>
      <p:sp>
        <p:nvSpPr>
          <p:cNvPr id="589" name="PlaceHolder 14"/>
          <p:cNvSpPr>
            <a:spLocks noGrp="1"/>
          </p:cNvSpPr>
          <p:nvPr>
            <p:ph type="body"/>
          </p:nvPr>
        </p:nvSpPr>
        <p:spPr>
          <a:xfrm>
            <a:off x="560160" y="3696480"/>
            <a:ext cx="7107840" cy="129888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100000"/>
              </a:lnSpc>
              <a:spcBef>
                <a:spcPts val="825"/>
              </a:spcBef>
            </a:pPr>
            <a:r>
              <a:rPr b="0" lang="uk-UA" sz="1490" spc="-1" strike="noStrike">
                <a:solidFill>
                  <a:srgbClr val="404040"/>
                </a:solidFill>
                <a:latin typeface="Trebuchet MS"/>
              </a:rPr>
              <a:t>Редагувати стиль зразка тексту</a:t>
            </a:r>
            <a:endParaRPr b="0" lang="en-US" sz="1490" spc="-1" strike="noStrike">
              <a:latin typeface="Arial"/>
            </a:endParaRPr>
          </a:p>
        </p:txBody>
      </p:sp>
      <p:sp>
        <p:nvSpPr>
          <p:cNvPr id="590" name="PlaceHolder 15"/>
          <p:cNvSpPr>
            <a:spLocks noGrp="1"/>
          </p:cNvSpPr>
          <p:nvPr>
            <p:ph type="dt"/>
          </p:nvPr>
        </p:nvSpPr>
        <p:spPr>
          <a:xfrm>
            <a:off x="5957280" y="4995360"/>
            <a:ext cx="7538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91" name="PlaceHolder 16"/>
          <p:cNvSpPr>
            <a:spLocks noGrp="1"/>
          </p:cNvSpPr>
          <p:nvPr>
            <p:ph type="ftr"/>
          </p:nvPr>
        </p:nvSpPr>
        <p:spPr>
          <a:xfrm>
            <a:off x="560160" y="4995360"/>
            <a:ext cx="52070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92" name="PlaceHolder 17"/>
          <p:cNvSpPr>
            <a:spLocks noGrp="1"/>
          </p:cNvSpPr>
          <p:nvPr>
            <p:ph type="sldNum"/>
          </p:nvPr>
        </p:nvSpPr>
        <p:spPr>
          <a:xfrm>
            <a:off x="7102800" y="4995360"/>
            <a:ext cx="564840" cy="3020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C36C090-55A6-475C-A360-B7E43767D13A}" type="slidenum">
              <a:rPr b="0" lang="en-US" sz="750" spc="-1" strike="noStrike">
                <a:solidFill>
                  <a:srgbClr val="ad84c6"/>
                </a:solidFill>
                <a:latin typeface="Trebuchet MS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  <p:sp>
        <p:nvSpPr>
          <p:cNvPr id="593" name="TextShape 18"/>
          <p:cNvSpPr txBox="1"/>
          <p:nvPr/>
        </p:nvSpPr>
        <p:spPr>
          <a:xfrm>
            <a:off x="448200" y="653400"/>
            <a:ext cx="504000" cy="483480"/>
          </a:xfrm>
          <a:prstGeom prst="rect">
            <a:avLst/>
          </a:prstGeom>
          <a:noFill/>
          <a:ln>
            <a:noFill/>
          </a:ln>
        </p:spPr>
        <p:txBody>
          <a:bodyPr lIns="75600" rIns="75600" tIns="37800" bIns="37800" anchor="ctr"/>
          <a:p>
            <a:pPr>
              <a:lnSpc>
                <a:spcPct val="100000"/>
              </a:lnSpc>
            </a:pPr>
            <a:r>
              <a:rPr b="0" lang="en-US" sz="6619" spc="-1" strike="noStrike">
                <a:solidFill>
                  <a:srgbClr val="ceb5dd"/>
                </a:solidFill>
                <a:latin typeface="Arial"/>
              </a:rPr>
              <a:t>“</a:t>
            </a:r>
            <a:endParaRPr b="0" lang="en-US" sz="6619" spc="-1" strike="noStrike">
              <a:latin typeface="Arial"/>
            </a:endParaRPr>
          </a:p>
        </p:txBody>
      </p:sp>
      <p:sp>
        <p:nvSpPr>
          <p:cNvPr id="594" name="TextShape 19"/>
          <p:cNvSpPr txBox="1"/>
          <p:nvPr/>
        </p:nvSpPr>
        <p:spPr>
          <a:xfrm>
            <a:off x="7353000" y="2386800"/>
            <a:ext cx="504000" cy="483480"/>
          </a:xfrm>
          <a:prstGeom prst="rect">
            <a:avLst/>
          </a:prstGeom>
          <a:noFill/>
          <a:ln>
            <a:noFill/>
          </a:ln>
        </p:spPr>
        <p:txBody>
          <a:bodyPr lIns="75600" rIns="75600" tIns="37800" bIns="37800" anchor="ctr"/>
          <a:p>
            <a:pPr>
              <a:lnSpc>
                <a:spcPct val="100000"/>
              </a:lnSpc>
            </a:pPr>
            <a:r>
              <a:rPr b="0" lang="en-US" sz="6619" spc="-1" strike="noStrike">
                <a:solidFill>
                  <a:srgbClr val="ceb5dd"/>
                </a:solidFill>
                <a:latin typeface="Arial"/>
              </a:rPr>
              <a:t>”</a:t>
            </a:r>
            <a:endParaRPr b="0" lang="en-US" sz="6619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roup 1"/>
          <p:cNvGrpSpPr/>
          <p:nvPr/>
        </p:nvGrpSpPr>
        <p:grpSpPr>
          <a:xfrm>
            <a:off x="0" y="-6840"/>
            <a:ext cx="10080720" cy="5677560"/>
            <a:chOff x="0" y="-6840"/>
            <a:chExt cx="10080720" cy="5677560"/>
          </a:xfrm>
        </p:grpSpPr>
        <p:cxnSp>
          <p:nvCxnSpPr>
            <p:cNvPr id="632" name="Line 2"/>
            <p:cNvCxnSpPr/>
            <p:nvPr/>
          </p:nvCxnSpPr>
          <p:spPr>
            <a:xfrm>
              <a:off x="7748280" y="0"/>
              <a:ext cx="1008360" cy="567108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cxnSp>
          <p:nvCxnSpPr>
            <p:cNvPr id="633" name="Line 3"/>
            <p:cNvCxnSpPr/>
            <p:nvPr/>
          </p:nvCxnSpPr>
          <p:spPr>
            <a:xfrm flipH="1">
              <a:off x="6139440" y="3044160"/>
              <a:ext cx="3938760" cy="262692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sp>
          <p:nvSpPr>
            <p:cNvPr id="634" name="CustomShape 4"/>
            <p:cNvSpPr/>
            <p:nvPr/>
          </p:nvSpPr>
          <p:spPr>
            <a:xfrm>
              <a:off x="7591320" y="-6840"/>
              <a:ext cx="2486520" cy="56775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ad84c6">
                <a:alpha val="3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5" name="CustomShape 5"/>
            <p:cNvSpPr/>
            <p:nvPr/>
          </p:nvSpPr>
          <p:spPr>
            <a:xfrm>
              <a:off x="7940520" y="-6840"/>
              <a:ext cx="2140200" cy="56775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84c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6" name="CustomShape 6"/>
            <p:cNvSpPr/>
            <p:nvPr/>
          </p:nvSpPr>
          <p:spPr>
            <a:xfrm>
              <a:off x="7385400" y="2520360"/>
              <a:ext cx="2695320" cy="3150360"/>
            </a:xfrm>
            <a:custGeom>
              <a:avLst/>
              <a:gdLst/>
              <a:ahLst/>
              <a:rect l="l" t="t" r="r" b="b"/>
              <a:pathLst>
                <a:path w="21600" h="25246">
                  <a:moveTo>
                    <a:pt x="0" y="25246"/>
                  </a:moveTo>
                  <a:lnTo>
                    <a:pt x="21600" y="0"/>
                  </a:lnTo>
                  <a:lnTo>
                    <a:pt x="21600" y="25246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7" name="CustomShape 7"/>
            <p:cNvSpPr/>
            <p:nvPr/>
          </p:nvSpPr>
          <p:spPr>
            <a:xfrm>
              <a:off x="7718040" y="-6840"/>
              <a:ext cx="2360160" cy="56775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4ea9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8" name="CustomShape 8"/>
            <p:cNvSpPr/>
            <p:nvPr/>
          </p:nvSpPr>
          <p:spPr>
            <a:xfrm>
              <a:off x="9011160" y="-6840"/>
              <a:ext cx="1066680" cy="56775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8784c7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9" name="CustomShape 9"/>
            <p:cNvSpPr/>
            <p:nvPr/>
          </p:nvSpPr>
          <p:spPr>
            <a:xfrm>
              <a:off x="9044640" y="-6840"/>
              <a:ext cx="1033560" cy="56775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4eab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0" name="CustomShape 10"/>
            <p:cNvSpPr/>
            <p:nvPr/>
          </p:nvSpPr>
          <p:spPr>
            <a:xfrm>
              <a:off x="8575560" y="2968200"/>
              <a:ext cx="1502640" cy="2702160"/>
            </a:xfrm>
            <a:custGeom>
              <a:avLst/>
              <a:gdLst/>
              <a:ahLst/>
              <a:rect l="l" t="t" r="r" b="b"/>
              <a:pathLst>
                <a:path w="21600" h="38839">
                  <a:moveTo>
                    <a:pt x="0" y="38839"/>
                  </a:moveTo>
                  <a:lnTo>
                    <a:pt x="21600" y="0"/>
                  </a:lnTo>
                  <a:lnTo>
                    <a:pt x="21600" y="38839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1" name="CustomShape 11"/>
            <p:cNvSpPr/>
            <p:nvPr/>
          </p:nvSpPr>
          <p:spPr>
            <a:xfrm>
              <a:off x="0" y="3318480"/>
              <a:ext cx="371160" cy="2352240"/>
            </a:xfrm>
            <a:custGeom>
              <a:avLst/>
              <a:gdLst/>
              <a:ahLst/>
              <a:rect l="l" t="t" r="r" b="b"/>
              <a:pathLst>
                <a:path w="21600" h="136779">
                  <a:moveTo>
                    <a:pt x="0" y="136779"/>
                  </a:moveTo>
                  <a:lnTo>
                    <a:pt x="0" y="0"/>
                  </a:lnTo>
                  <a:lnTo>
                    <a:pt x="21600" y="136779"/>
                  </a:lnTo>
                  <a:close/>
                </a:path>
              </a:pathLst>
            </a:custGeom>
            <a:solidFill>
              <a:srgbClr val="ad84c6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42" name="PlaceHolder 12"/>
          <p:cNvSpPr>
            <a:spLocks noGrp="1"/>
          </p:cNvSpPr>
          <p:nvPr>
            <p:ph type="title"/>
          </p:nvPr>
        </p:nvSpPr>
        <p:spPr>
          <a:xfrm>
            <a:off x="560160" y="1597320"/>
            <a:ext cx="7107840" cy="214596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0" lang="uk-UA" sz="3640" spc="-1" strike="noStrike">
                <a:solidFill>
                  <a:srgbClr val="ad84c6"/>
                </a:solidFill>
                <a:latin typeface="Trebuchet MS"/>
              </a:rPr>
              <a:t>Зразок заголовка</a:t>
            </a:r>
            <a:endParaRPr b="0" lang="en-US" sz="3640" spc="-1" strike="noStrike">
              <a:latin typeface="Arial"/>
            </a:endParaRPr>
          </a:p>
        </p:txBody>
      </p:sp>
      <p:sp>
        <p:nvSpPr>
          <p:cNvPr id="643" name="PlaceHolder 13"/>
          <p:cNvSpPr>
            <a:spLocks noGrp="1"/>
          </p:cNvSpPr>
          <p:nvPr>
            <p:ph type="body"/>
          </p:nvPr>
        </p:nvSpPr>
        <p:spPr>
          <a:xfrm>
            <a:off x="560160" y="3743640"/>
            <a:ext cx="7107840" cy="125172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490" spc="-1" strike="noStrike">
                <a:solidFill>
                  <a:srgbClr val="404040"/>
                </a:solidFill>
                <a:latin typeface="Trebuchet MS"/>
              </a:rPr>
              <a:t>Редагувати стиль зразка тексту</a:t>
            </a:r>
            <a:endParaRPr b="0" lang="en-US" sz="1490" spc="-1" strike="noStrike">
              <a:latin typeface="Arial"/>
            </a:endParaRPr>
          </a:p>
        </p:txBody>
      </p:sp>
      <p:sp>
        <p:nvSpPr>
          <p:cNvPr id="644" name="PlaceHolder 14"/>
          <p:cNvSpPr>
            <a:spLocks noGrp="1"/>
          </p:cNvSpPr>
          <p:nvPr>
            <p:ph type="dt"/>
          </p:nvPr>
        </p:nvSpPr>
        <p:spPr>
          <a:xfrm>
            <a:off x="5957280" y="4995360"/>
            <a:ext cx="7538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645" name="PlaceHolder 15"/>
          <p:cNvSpPr>
            <a:spLocks noGrp="1"/>
          </p:cNvSpPr>
          <p:nvPr>
            <p:ph type="ftr"/>
          </p:nvPr>
        </p:nvSpPr>
        <p:spPr>
          <a:xfrm>
            <a:off x="560160" y="4995360"/>
            <a:ext cx="52070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646" name="PlaceHolder 16"/>
          <p:cNvSpPr>
            <a:spLocks noGrp="1"/>
          </p:cNvSpPr>
          <p:nvPr>
            <p:ph type="sldNum"/>
          </p:nvPr>
        </p:nvSpPr>
        <p:spPr>
          <a:xfrm>
            <a:off x="7102800" y="4995360"/>
            <a:ext cx="564840" cy="3020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1488187-A06C-4480-A29F-7F639CF69451}" type="slidenum">
              <a:rPr b="0" lang="en-US" sz="750" spc="-1" strike="noStrike">
                <a:solidFill>
                  <a:srgbClr val="ad84c6"/>
                </a:solidFill>
                <a:latin typeface="Trebuchet MS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Group 1"/>
          <p:cNvGrpSpPr/>
          <p:nvPr/>
        </p:nvGrpSpPr>
        <p:grpSpPr>
          <a:xfrm>
            <a:off x="0" y="-6840"/>
            <a:ext cx="10080720" cy="5677560"/>
            <a:chOff x="0" y="-6840"/>
            <a:chExt cx="10080720" cy="5677560"/>
          </a:xfrm>
        </p:grpSpPr>
        <p:cxnSp>
          <p:nvCxnSpPr>
            <p:cNvPr id="684" name="Line 2"/>
            <p:cNvCxnSpPr/>
            <p:nvPr/>
          </p:nvCxnSpPr>
          <p:spPr>
            <a:xfrm>
              <a:off x="7748280" y="0"/>
              <a:ext cx="1008360" cy="567108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cxnSp>
          <p:nvCxnSpPr>
            <p:cNvPr id="685" name="Line 3"/>
            <p:cNvCxnSpPr/>
            <p:nvPr/>
          </p:nvCxnSpPr>
          <p:spPr>
            <a:xfrm flipH="1">
              <a:off x="6139440" y="3044160"/>
              <a:ext cx="3938760" cy="262692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sp>
          <p:nvSpPr>
            <p:cNvPr id="686" name="CustomShape 4"/>
            <p:cNvSpPr/>
            <p:nvPr/>
          </p:nvSpPr>
          <p:spPr>
            <a:xfrm>
              <a:off x="7591320" y="-6840"/>
              <a:ext cx="2486520" cy="56775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ad84c6">
                <a:alpha val="3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7" name="CustomShape 5"/>
            <p:cNvSpPr/>
            <p:nvPr/>
          </p:nvSpPr>
          <p:spPr>
            <a:xfrm>
              <a:off x="7940520" y="-6840"/>
              <a:ext cx="2140200" cy="56775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84c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8" name="CustomShape 6"/>
            <p:cNvSpPr/>
            <p:nvPr/>
          </p:nvSpPr>
          <p:spPr>
            <a:xfrm>
              <a:off x="7385400" y="2520360"/>
              <a:ext cx="2695320" cy="3150360"/>
            </a:xfrm>
            <a:custGeom>
              <a:avLst/>
              <a:gdLst/>
              <a:ahLst/>
              <a:rect l="l" t="t" r="r" b="b"/>
              <a:pathLst>
                <a:path w="21600" h="25246">
                  <a:moveTo>
                    <a:pt x="0" y="25246"/>
                  </a:moveTo>
                  <a:lnTo>
                    <a:pt x="21600" y="0"/>
                  </a:lnTo>
                  <a:lnTo>
                    <a:pt x="21600" y="25246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9" name="CustomShape 7"/>
            <p:cNvSpPr/>
            <p:nvPr/>
          </p:nvSpPr>
          <p:spPr>
            <a:xfrm>
              <a:off x="7718040" y="-6840"/>
              <a:ext cx="2360160" cy="56775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4ea9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0" name="CustomShape 8"/>
            <p:cNvSpPr/>
            <p:nvPr/>
          </p:nvSpPr>
          <p:spPr>
            <a:xfrm>
              <a:off x="9011160" y="-6840"/>
              <a:ext cx="1066680" cy="56775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8784c7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1" name="CustomShape 9"/>
            <p:cNvSpPr/>
            <p:nvPr/>
          </p:nvSpPr>
          <p:spPr>
            <a:xfrm>
              <a:off x="9044640" y="-6840"/>
              <a:ext cx="1033560" cy="56775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4eab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2" name="CustomShape 10"/>
            <p:cNvSpPr/>
            <p:nvPr/>
          </p:nvSpPr>
          <p:spPr>
            <a:xfrm>
              <a:off x="8575560" y="2968200"/>
              <a:ext cx="1502640" cy="2702160"/>
            </a:xfrm>
            <a:custGeom>
              <a:avLst/>
              <a:gdLst/>
              <a:ahLst/>
              <a:rect l="l" t="t" r="r" b="b"/>
              <a:pathLst>
                <a:path w="21600" h="38839">
                  <a:moveTo>
                    <a:pt x="0" y="38839"/>
                  </a:moveTo>
                  <a:lnTo>
                    <a:pt x="21600" y="0"/>
                  </a:lnTo>
                  <a:lnTo>
                    <a:pt x="21600" y="38839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3" name="CustomShape 11"/>
            <p:cNvSpPr/>
            <p:nvPr/>
          </p:nvSpPr>
          <p:spPr>
            <a:xfrm>
              <a:off x="0" y="3318480"/>
              <a:ext cx="371160" cy="2352240"/>
            </a:xfrm>
            <a:custGeom>
              <a:avLst/>
              <a:gdLst/>
              <a:ahLst/>
              <a:rect l="l" t="t" r="r" b="b"/>
              <a:pathLst>
                <a:path w="21600" h="136779">
                  <a:moveTo>
                    <a:pt x="0" y="136779"/>
                  </a:moveTo>
                  <a:lnTo>
                    <a:pt x="0" y="0"/>
                  </a:lnTo>
                  <a:lnTo>
                    <a:pt x="21600" y="136779"/>
                  </a:lnTo>
                  <a:close/>
                </a:path>
              </a:pathLst>
            </a:custGeom>
            <a:solidFill>
              <a:srgbClr val="ad84c6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94" name="PlaceHolder 12"/>
          <p:cNvSpPr>
            <a:spLocks noGrp="1"/>
          </p:cNvSpPr>
          <p:nvPr>
            <p:ph type="title"/>
          </p:nvPr>
        </p:nvSpPr>
        <p:spPr>
          <a:xfrm>
            <a:off x="770040" y="504000"/>
            <a:ext cx="6692400" cy="24991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uk-UA" sz="3640" spc="-1" strike="noStrike">
                <a:solidFill>
                  <a:srgbClr val="ad84c6"/>
                </a:solidFill>
                <a:latin typeface="Trebuchet MS"/>
              </a:rPr>
              <a:t>Зразок заголовка</a:t>
            </a:r>
            <a:endParaRPr b="0" lang="en-US" sz="3640" spc="-1" strike="noStrike">
              <a:latin typeface="Arial"/>
            </a:endParaRPr>
          </a:p>
        </p:txBody>
      </p:sp>
      <p:sp>
        <p:nvSpPr>
          <p:cNvPr id="695" name="PlaceHolder 13"/>
          <p:cNvSpPr>
            <a:spLocks noGrp="1"/>
          </p:cNvSpPr>
          <p:nvPr>
            <p:ph type="body"/>
          </p:nvPr>
        </p:nvSpPr>
        <p:spPr>
          <a:xfrm>
            <a:off x="560160" y="3318480"/>
            <a:ext cx="7107840" cy="425160"/>
          </a:xfrm>
          <a:prstGeom prst="rect">
            <a:avLst/>
          </a:prstGeom>
        </p:spPr>
        <p:txBody>
          <a:bodyPr anchor="b">
            <a:normAutofit/>
          </a:bodyPr>
          <a:p>
            <a:pPr marL="432000" indent="-32400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990" spc="-1" strike="noStrike">
                <a:solidFill>
                  <a:srgbClr val="404040"/>
                </a:solidFill>
                <a:latin typeface="Trebuchet MS"/>
              </a:rPr>
              <a:t>Редагувати стиль зразка тексту</a:t>
            </a:r>
            <a:endParaRPr b="0" lang="en-US" sz="1990" spc="-1" strike="noStrike">
              <a:latin typeface="Arial"/>
            </a:endParaRPr>
          </a:p>
        </p:txBody>
      </p:sp>
      <p:sp>
        <p:nvSpPr>
          <p:cNvPr id="696" name="PlaceHolder 14"/>
          <p:cNvSpPr>
            <a:spLocks noGrp="1"/>
          </p:cNvSpPr>
          <p:nvPr>
            <p:ph type="body"/>
          </p:nvPr>
        </p:nvSpPr>
        <p:spPr>
          <a:xfrm>
            <a:off x="560160" y="3743640"/>
            <a:ext cx="7107840" cy="125172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825"/>
              </a:spcBef>
            </a:pPr>
            <a:r>
              <a:rPr b="0" lang="uk-UA" sz="1490" spc="-1" strike="noStrike">
                <a:solidFill>
                  <a:srgbClr val="7f7f7f"/>
                </a:solidFill>
                <a:latin typeface="Trebuchet MS"/>
              </a:rPr>
              <a:t>Редагувати стиль зразка тексту</a:t>
            </a:r>
            <a:endParaRPr b="0" lang="en-US" sz="1490" spc="-1" strike="noStrike">
              <a:latin typeface="Arial"/>
            </a:endParaRPr>
          </a:p>
        </p:txBody>
      </p:sp>
      <p:sp>
        <p:nvSpPr>
          <p:cNvPr id="697" name="PlaceHolder 15"/>
          <p:cNvSpPr>
            <a:spLocks noGrp="1"/>
          </p:cNvSpPr>
          <p:nvPr>
            <p:ph type="dt"/>
          </p:nvPr>
        </p:nvSpPr>
        <p:spPr>
          <a:xfrm>
            <a:off x="5957280" y="4995360"/>
            <a:ext cx="7538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698" name="PlaceHolder 16"/>
          <p:cNvSpPr>
            <a:spLocks noGrp="1"/>
          </p:cNvSpPr>
          <p:nvPr>
            <p:ph type="ftr"/>
          </p:nvPr>
        </p:nvSpPr>
        <p:spPr>
          <a:xfrm>
            <a:off x="560160" y="4995360"/>
            <a:ext cx="52070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699" name="PlaceHolder 17"/>
          <p:cNvSpPr>
            <a:spLocks noGrp="1"/>
          </p:cNvSpPr>
          <p:nvPr>
            <p:ph type="sldNum"/>
          </p:nvPr>
        </p:nvSpPr>
        <p:spPr>
          <a:xfrm>
            <a:off x="7102800" y="4995360"/>
            <a:ext cx="564840" cy="3020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A6FF4BB-4FE1-4EE6-BC60-0C9025AA6EE6}" type="slidenum">
              <a:rPr b="0" lang="en-US" sz="750" spc="-1" strike="noStrike">
                <a:solidFill>
                  <a:srgbClr val="ad84c6"/>
                </a:solidFill>
                <a:latin typeface="Trebuchet MS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  <p:sp>
        <p:nvSpPr>
          <p:cNvPr id="700" name="TextShape 18"/>
          <p:cNvSpPr txBox="1"/>
          <p:nvPr/>
        </p:nvSpPr>
        <p:spPr>
          <a:xfrm>
            <a:off x="448200" y="653400"/>
            <a:ext cx="504000" cy="483480"/>
          </a:xfrm>
          <a:prstGeom prst="rect">
            <a:avLst/>
          </a:prstGeom>
          <a:noFill/>
          <a:ln>
            <a:noFill/>
          </a:ln>
        </p:spPr>
        <p:txBody>
          <a:bodyPr lIns="75600" rIns="75600" tIns="37800" bIns="37800" anchor="ctr"/>
          <a:p>
            <a:pPr>
              <a:lnSpc>
                <a:spcPct val="100000"/>
              </a:lnSpc>
            </a:pPr>
            <a:r>
              <a:rPr b="0" lang="en-US" sz="6619" spc="-1" strike="noStrike">
                <a:solidFill>
                  <a:srgbClr val="ceb5dd"/>
                </a:solidFill>
                <a:latin typeface="Arial"/>
              </a:rPr>
              <a:t>“</a:t>
            </a:r>
            <a:endParaRPr b="0" lang="en-US" sz="6619" spc="-1" strike="noStrike">
              <a:latin typeface="Arial"/>
            </a:endParaRPr>
          </a:p>
        </p:txBody>
      </p:sp>
      <p:sp>
        <p:nvSpPr>
          <p:cNvPr id="701" name="TextShape 19"/>
          <p:cNvSpPr txBox="1"/>
          <p:nvPr/>
        </p:nvSpPr>
        <p:spPr>
          <a:xfrm>
            <a:off x="7353000" y="2386800"/>
            <a:ext cx="504000" cy="483480"/>
          </a:xfrm>
          <a:prstGeom prst="rect">
            <a:avLst/>
          </a:prstGeom>
          <a:noFill/>
          <a:ln>
            <a:noFill/>
          </a:ln>
        </p:spPr>
        <p:txBody>
          <a:bodyPr lIns="75600" rIns="75600" tIns="37800" bIns="37800" anchor="ctr"/>
          <a:p>
            <a:pPr>
              <a:lnSpc>
                <a:spcPct val="100000"/>
              </a:lnSpc>
            </a:pPr>
            <a:r>
              <a:rPr b="0" lang="en-US" sz="6619" spc="-1" strike="noStrike">
                <a:solidFill>
                  <a:srgbClr val="ceb5dd"/>
                </a:solidFill>
                <a:latin typeface="Arial"/>
              </a:rPr>
              <a:t>”</a:t>
            </a:r>
            <a:endParaRPr b="0" lang="en-US" sz="6619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" name="Group 1"/>
          <p:cNvGrpSpPr/>
          <p:nvPr/>
        </p:nvGrpSpPr>
        <p:grpSpPr>
          <a:xfrm>
            <a:off x="0" y="-6840"/>
            <a:ext cx="10080720" cy="5677560"/>
            <a:chOff x="0" y="-6840"/>
            <a:chExt cx="10080720" cy="5677560"/>
          </a:xfrm>
        </p:grpSpPr>
        <p:cxnSp>
          <p:nvCxnSpPr>
            <p:cNvPr id="739" name="Line 2"/>
            <p:cNvCxnSpPr/>
            <p:nvPr/>
          </p:nvCxnSpPr>
          <p:spPr>
            <a:xfrm>
              <a:off x="7748280" y="0"/>
              <a:ext cx="1008360" cy="567108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cxnSp>
          <p:nvCxnSpPr>
            <p:cNvPr id="740" name="Line 3"/>
            <p:cNvCxnSpPr/>
            <p:nvPr/>
          </p:nvCxnSpPr>
          <p:spPr>
            <a:xfrm flipH="1">
              <a:off x="6139440" y="3044160"/>
              <a:ext cx="3938760" cy="262692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sp>
          <p:nvSpPr>
            <p:cNvPr id="741" name="CustomShape 4"/>
            <p:cNvSpPr/>
            <p:nvPr/>
          </p:nvSpPr>
          <p:spPr>
            <a:xfrm>
              <a:off x="7591320" y="-6840"/>
              <a:ext cx="2486520" cy="56775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ad84c6">
                <a:alpha val="3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2" name="CustomShape 5"/>
            <p:cNvSpPr/>
            <p:nvPr/>
          </p:nvSpPr>
          <p:spPr>
            <a:xfrm>
              <a:off x="7940520" y="-6840"/>
              <a:ext cx="2140200" cy="56775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84c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3" name="CustomShape 6"/>
            <p:cNvSpPr/>
            <p:nvPr/>
          </p:nvSpPr>
          <p:spPr>
            <a:xfrm>
              <a:off x="7385400" y="2520360"/>
              <a:ext cx="2695320" cy="3150360"/>
            </a:xfrm>
            <a:custGeom>
              <a:avLst/>
              <a:gdLst/>
              <a:ahLst/>
              <a:rect l="l" t="t" r="r" b="b"/>
              <a:pathLst>
                <a:path w="21600" h="25246">
                  <a:moveTo>
                    <a:pt x="0" y="25246"/>
                  </a:moveTo>
                  <a:lnTo>
                    <a:pt x="21600" y="0"/>
                  </a:lnTo>
                  <a:lnTo>
                    <a:pt x="21600" y="25246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4" name="CustomShape 7"/>
            <p:cNvSpPr/>
            <p:nvPr/>
          </p:nvSpPr>
          <p:spPr>
            <a:xfrm>
              <a:off x="7718040" y="-6840"/>
              <a:ext cx="2360160" cy="56775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4ea9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5" name="CustomShape 8"/>
            <p:cNvSpPr/>
            <p:nvPr/>
          </p:nvSpPr>
          <p:spPr>
            <a:xfrm>
              <a:off x="9011160" y="-6840"/>
              <a:ext cx="1066680" cy="56775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8784c7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6" name="CustomShape 9"/>
            <p:cNvSpPr/>
            <p:nvPr/>
          </p:nvSpPr>
          <p:spPr>
            <a:xfrm>
              <a:off x="9044640" y="-6840"/>
              <a:ext cx="1033560" cy="56775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4eab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7" name="CustomShape 10"/>
            <p:cNvSpPr/>
            <p:nvPr/>
          </p:nvSpPr>
          <p:spPr>
            <a:xfrm>
              <a:off x="8575560" y="2968200"/>
              <a:ext cx="1502640" cy="2702160"/>
            </a:xfrm>
            <a:custGeom>
              <a:avLst/>
              <a:gdLst/>
              <a:ahLst/>
              <a:rect l="l" t="t" r="r" b="b"/>
              <a:pathLst>
                <a:path w="21600" h="38839">
                  <a:moveTo>
                    <a:pt x="0" y="38839"/>
                  </a:moveTo>
                  <a:lnTo>
                    <a:pt x="21600" y="0"/>
                  </a:lnTo>
                  <a:lnTo>
                    <a:pt x="21600" y="38839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8" name="CustomShape 11"/>
            <p:cNvSpPr/>
            <p:nvPr/>
          </p:nvSpPr>
          <p:spPr>
            <a:xfrm>
              <a:off x="0" y="3318480"/>
              <a:ext cx="371160" cy="2352240"/>
            </a:xfrm>
            <a:custGeom>
              <a:avLst/>
              <a:gdLst/>
              <a:ahLst/>
              <a:rect l="l" t="t" r="r" b="b"/>
              <a:pathLst>
                <a:path w="21600" h="136779">
                  <a:moveTo>
                    <a:pt x="0" y="136779"/>
                  </a:moveTo>
                  <a:lnTo>
                    <a:pt x="0" y="0"/>
                  </a:lnTo>
                  <a:lnTo>
                    <a:pt x="21600" y="136779"/>
                  </a:lnTo>
                  <a:close/>
                </a:path>
              </a:pathLst>
            </a:custGeom>
            <a:solidFill>
              <a:srgbClr val="ad84c6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49" name="PlaceHolder 12"/>
          <p:cNvSpPr>
            <a:spLocks noGrp="1"/>
          </p:cNvSpPr>
          <p:nvPr>
            <p:ph type="title"/>
          </p:nvPr>
        </p:nvSpPr>
        <p:spPr>
          <a:xfrm>
            <a:off x="567000" y="504000"/>
            <a:ext cx="7101000" cy="24991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uk-UA" sz="3640" spc="-1" strike="noStrike">
                <a:solidFill>
                  <a:srgbClr val="ad84c6"/>
                </a:solidFill>
                <a:latin typeface="Trebuchet MS"/>
              </a:rPr>
              <a:t>Зразок заголовка</a:t>
            </a:r>
            <a:endParaRPr b="0" lang="en-US" sz="3640" spc="-1" strike="noStrike">
              <a:latin typeface="Arial"/>
            </a:endParaRPr>
          </a:p>
        </p:txBody>
      </p:sp>
      <p:sp>
        <p:nvSpPr>
          <p:cNvPr id="750" name="PlaceHolder 13"/>
          <p:cNvSpPr>
            <a:spLocks noGrp="1"/>
          </p:cNvSpPr>
          <p:nvPr>
            <p:ph type="body"/>
          </p:nvPr>
        </p:nvSpPr>
        <p:spPr>
          <a:xfrm>
            <a:off x="560160" y="3318480"/>
            <a:ext cx="7107840" cy="425160"/>
          </a:xfrm>
          <a:prstGeom prst="rect">
            <a:avLst/>
          </a:prstGeom>
        </p:spPr>
        <p:txBody>
          <a:bodyPr anchor="b">
            <a:normAutofit/>
          </a:bodyPr>
          <a:p>
            <a:pPr marL="432000" indent="-32400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990" spc="-1" strike="noStrike">
                <a:solidFill>
                  <a:srgbClr val="ad84c6"/>
                </a:solidFill>
                <a:latin typeface="Trebuchet MS"/>
              </a:rPr>
              <a:t>Редагувати стиль зразка тексту</a:t>
            </a:r>
            <a:endParaRPr b="0" lang="en-US" sz="1990" spc="-1" strike="noStrike">
              <a:latin typeface="Arial"/>
            </a:endParaRPr>
          </a:p>
        </p:txBody>
      </p:sp>
      <p:sp>
        <p:nvSpPr>
          <p:cNvPr id="751" name="PlaceHolder 14"/>
          <p:cNvSpPr>
            <a:spLocks noGrp="1"/>
          </p:cNvSpPr>
          <p:nvPr>
            <p:ph type="body"/>
          </p:nvPr>
        </p:nvSpPr>
        <p:spPr>
          <a:xfrm>
            <a:off x="560160" y="3743640"/>
            <a:ext cx="7107840" cy="125172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825"/>
              </a:spcBef>
            </a:pPr>
            <a:r>
              <a:rPr b="0" lang="uk-UA" sz="1490" spc="-1" strike="noStrike">
                <a:solidFill>
                  <a:srgbClr val="7f7f7f"/>
                </a:solidFill>
                <a:latin typeface="Trebuchet MS"/>
              </a:rPr>
              <a:t>Редагувати стиль зразка тексту</a:t>
            </a:r>
            <a:endParaRPr b="0" lang="en-US" sz="1490" spc="-1" strike="noStrike">
              <a:latin typeface="Arial"/>
            </a:endParaRPr>
          </a:p>
        </p:txBody>
      </p:sp>
      <p:sp>
        <p:nvSpPr>
          <p:cNvPr id="752" name="PlaceHolder 15"/>
          <p:cNvSpPr>
            <a:spLocks noGrp="1"/>
          </p:cNvSpPr>
          <p:nvPr>
            <p:ph type="dt"/>
          </p:nvPr>
        </p:nvSpPr>
        <p:spPr>
          <a:xfrm>
            <a:off x="5957280" y="4995360"/>
            <a:ext cx="7538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753" name="PlaceHolder 16"/>
          <p:cNvSpPr>
            <a:spLocks noGrp="1"/>
          </p:cNvSpPr>
          <p:nvPr>
            <p:ph type="ftr"/>
          </p:nvPr>
        </p:nvSpPr>
        <p:spPr>
          <a:xfrm>
            <a:off x="560160" y="4995360"/>
            <a:ext cx="52070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754" name="PlaceHolder 17"/>
          <p:cNvSpPr>
            <a:spLocks noGrp="1"/>
          </p:cNvSpPr>
          <p:nvPr>
            <p:ph type="sldNum"/>
          </p:nvPr>
        </p:nvSpPr>
        <p:spPr>
          <a:xfrm>
            <a:off x="7102800" y="4995360"/>
            <a:ext cx="564840" cy="3020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A5B7A14-668B-40C4-AF77-B12563C5B862}" type="slidenum">
              <a:rPr b="0" lang="en-US" sz="750" spc="-1" strike="noStrike">
                <a:solidFill>
                  <a:srgbClr val="ad84c6"/>
                </a:solidFill>
                <a:latin typeface="Trebuchet MS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roup 1"/>
          <p:cNvGrpSpPr/>
          <p:nvPr/>
        </p:nvGrpSpPr>
        <p:grpSpPr>
          <a:xfrm>
            <a:off x="0" y="-6840"/>
            <a:ext cx="10080720" cy="5677560"/>
            <a:chOff x="0" y="-6840"/>
            <a:chExt cx="10080720" cy="5677560"/>
          </a:xfrm>
        </p:grpSpPr>
        <p:cxnSp>
          <p:nvCxnSpPr>
            <p:cNvPr id="792" name="Line 2"/>
            <p:cNvCxnSpPr/>
            <p:nvPr/>
          </p:nvCxnSpPr>
          <p:spPr>
            <a:xfrm>
              <a:off x="7748280" y="0"/>
              <a:ext cx="1008360" cy="567108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cxnSp>
          <p:nvCxnSpPr>
            <p:cNvPr id="793" name="Line 3"/>
            <p:cNvCxnSpPr/>
            <p:nvPr/>
          </p:nvCxnSpPr>
          <p:spPr>
            <a:xfrm flipH="1">
              <a:off x="6139440" y="3044160"/>
              <a:ext cx="3938760" cy="262692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sp>
          <p:nvSpPr>
            <p:cNvPr id="794" name="CustomShape 4"/>
            <p:cNvSpPr/>
            <p:nvPr/>
          </p:nvSpPr>
          <p:spPr>
            <a:xfrm>
              <a:off x="7591320" y="-6840"/>
              <a:ext cx="2486520" cy="56775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ad84c6">
                <a:alpha val="3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5" name="CustomShape 5"/>
            <p:cNvSpPr/>
            <p:nvPr/>
          </p:nvSpPr>
          <p:spPr>
            <a:xfrm>
              <a:off x="7940520" y="-6840"/>
              <a:ext cx="2140200" cy="56775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84c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6" name="CustomShape 6"/>
            <p:cNvSpPr/>
            <p:nvPr/>
          </p:nvSpPr>
          <p:spPr>
            <a:xfrm>
              <a:off x="7385400" y="2520360"/>
              <a:ext cx="2695320" cy="3150360"/>
            </a:xfrm>
            <a:custGeom>
              <a:avLst/>
              <a:gdLst/>
              <a:ahLst/>
              <a:rect l="l" t="t" r="r" b="b"/>
              <a:pathLst>
                <a:path w="21600" h="25246">
                  <a:moveTo>
                    <a:pt x="0" y="25246"/>
                  </a:moveTo>
                  <a:lnTo>
                    <a:pt x="21600" y="0"/>
                  </a:lnTo>
                  <a:lnTo>
                    <a:pt x="21600" y="25246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7" name="CustomShape 7"/>
            <p:cNvSpPr/>
            <p:nvPr/>
          </p:nvSpPr>
          <p:spPr>
            <a:xfrm>
              <a:off x="7718040" y="-6840"/>
              <a:ext cx="2360160" cy="56775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4ea9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8" name="CustomShape 8"/>
            <p:cNvSpPr/>
            <p:nvPr/>
          </p:nvSpPr>
          <p:spPr>
            <a:xfrm>
              <a:off x="9011160" y="-6840"/>
              <a:ext cx="1066680" cy="56775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8784c7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9" name="CustomShape 9"/>
            <p:cNvSpPr/>
            <p:nvPr/>
          </p:nvSpPr>
          <p:spPr>
            <a:xfrm>
              <a:off x="9044640" y="-6840"/>
              <a:ext cx="1033560" cy="56775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4eab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0" name="CustomShape 10"/>
            <p:cNvSpPr/>
            <p:nvPr/>
          </p:nvSpPr>
          <p:spPr>
            <a:xfrm>
              <a:off x="8575560" y="2968200"/>
              <a:ext cx="1502640" cy="2702160"/>
            </a:xfrm>
            <a:custGeom>
              <a:avLst/>
              <a:gdLst/>
              <a:ahLst/>
              <a:rect l="l" t="t" r="r" b="b"/>
              <a:pathLst>
                <a:path w="21600" h="38839">
                  <a:moveTo>
                    <a:pt x="0" y="38839"/>
                  </a:moveTo>
                  <a:lnTo>
                    <a:pt x="21600" y="0"/>
                  </a:lnTo>
                  <a:lnTo>
                    <a:pt x="21600" y="38839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1" name="CustomShape 11"/>
            <p:cNvSpPr/>
            <p:nvPr/>
          </p:nvSpPr>
          <p:spPr>
            <a:xfrm>
              <a:off x="0" y="3318480"/>
              <a:ext cx="371160" cy="2352240"/>
            </a:xfrm>
            <a:custGeom>
              <a:avLst/>
              <a:gdLst/>
              <a:ahLst/>
              <a:rect l="l" t="t" r="r" b="b"/>
              <a:pathLst>
                <a:path w="21600" h="136779">
                  <a:moveTo>
                    <a:pt x="0" y="136779"/>
                  </a:moveTo>
                  <a:lnTo>
                    <a:pt x="0" y="0"/>
                  </a:lnTo>
                  <a:lnTo>
                    <a:pt x="21600" y="136779"/>
                  </a:lnTo>
                  <a:close/>
                </a:path>
              </a:pathLst>
            </a:custGeom>
            <a:solidFill>
              <a:srgbClr val="ad84c6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02" name="PlaceHolder 12"/>
          <p:cNvSpPr>
            <a:spLocks noGrp="1"/>
          </p:cNvSpPr>
          <p:nvPr>
            <p:ph type="title"/>
          </p:nvPr>
        </p:nvSpPr>
        <p:spPr>
          <a:xfrm>
            <a:off x="560160" y="504000"/>
            <a:ext cx="7107840" cy="1092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uk-UA" sz="2980" spc="-1" strike="noStrike">
                <a:solidFill>
                  <a:srgbClr val="ad84c6"/>
                </a:solidFill>
                <a:latin typeface="Trebuchet MS"/>
              </a:rPr>
              <a:t>Зразок заголовка</a:t>
            </a:r>
            <a:endParaRPr b="0" lang="en-US" sz="2980" spc="-1" strike="noStrike">
              <a:latin typeface="Arial"/>
            </a:endParaRPr>
          </a:p>
        </p:txBody>
      </p:sp>
      <p:sp>
        <p:nvSpPr>
          <p:cNvPr id="803" name="PlaceHolder 13"/>
          <p:cNvSpPr>
            <a:spLocks noGrp="1"/>
          </p:cNvSpPr>
          <p:nvPr>
            <p:ph type="body"/>
          </p:nvPr>
        </p:nvSpPr>
        <p:spPr>
          <a:xfrm>
            <a:off x="560160" y="1786320"/>
            <a:ext cx="7107840" cy="3208680"/>
          </a:xfrm>
          <a:prstGeom prst="rect">
            <a:avLst/>
          </a:prstGeom>
        </p:spPr>
        <p:txBody>
          <a:bodyPr vert="vert">
            <a:normAutofit/>
          </a:bodyPr>
          <a:p>
            <a:pPr marL="283680" indent="-28368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490" spc="-1" strike="noStrike">
                <a:solidFill>
                  <a:srgbClr val="404040"/>
                </a:solidFill>
                <a:latin typeface="Trebuchet MS"/>
              </a:rPr>
              <a:t>Редагувати стиль зразка тексту</a:t>
            </a:r>
            <a:endParaRPr b="0" lang="en-US" sz="1490" spc="-1" strike="noStrike">
              <a:latin typeface="Arial"/>
            </a:endParaRPr>
          </a:p>
          <a:p>
            <a:pPr lvl="1" marL="614160" indent="-23616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330" spc="-1" strike="noStrike">
                <a:solidFill>
                  <a:srgbClr val="404040"/>
                </a:solidFill>
                <a:latin typeface="Trebuchet MS"/>
              </a:rPr>
              <a:t>Другий рівень</a:t>
            </a:r>
            <a:endParaRPr b="0" lang="en-US" sz="1330" spc="-1" strike="noStrike">
              <a:latin typeface="Arial"/>
            </a:endParaRPr>
          </a:p>
          <a:p>
            <a:pPr lvl="2" marL="945000" indent="-18900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160" spc="-1" strike="noStrike">
                <a:solidFill>
                  <a:srgbClr val="404040"/>
                </a:solidFill>
                <a:latin typeface="Trebuchet MS"/>
              </a:rPr>
              <a:t>Третій рівень</a:t>
            </a:r>
            <a:endParaRPr b="0" lang="en-US" sz="1160" spc="-1" strike="noStrike">
              <a:latin typeface="Arial"/>
            </a:endParaRPr>
          </a:p>
          <a:p>
            <a:pPr lvl="3" marL="1323000" indent="-18900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989" spc="-1" strike="noStrike">
                <a:solidFill>
                  <a:srgbClr val="404040"/>
                </a:solidFill>
                <a:latin typeface="Trebuchet MS"/>
              </a:rPr>
              <a:t>Четвертий рівень</a:t>
            </a:r>
            <a:endParaRPr b="0" lang="en-US" sz="989" spc="-1" strike="noStrike">
              <a:latin typeface="Arial"/>
            </a:endParaRPr>
          </a:p>
          <a:p>
            <a:pPr lvl="4" marL="1701000" indent="-18900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989" spc="-1" strike="noStrike">
                <a:solidFill>
                  <a:srgbClr val="404040"/>
                </a:solidFill>
                <a:latin typeface="Trebuchet MS"/>
              </a:rPr>
              <a:t>П’ятий рівень</a:t>
            </a:r>
            <a:endParaRPr b="0" lang="en-US" sz="989" spc="-1" strike="noStrike">
              <a:latin typeface="Arial"/>
            </a:endParaRPr>
          </a:p>
        </p:txBody>
      </p:sp>
      <p:sp>
        <p:nvSpPr>
          <p:cNvPr id="804" name="PlaceHolder 14"/>
          <p:cNvSpPr>
            <a:spLocks noGrp="1"/>
          </p:cNvSpPr>
          <p:nvPr>
            <p:ph type="dt"/>
          </p:nvPr>
        </p:nvSpPr>
        <p:spPr>
          <a:xfrm>
            <a:off x="5957280" y="4995360"/>
            <a:ext cx="7538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05" name="PlaceHolder 15"/>
          <p:cNvSpPr>
            <a:spLocks noGrp="1"/>
          </p:cNvSpPr>
          <p:nvPr>
            <p:ph type="ftr"/>
          </p:nvPr>
        </p:nvSpPr>
        <p:spPr>
          <a:xfrm>
            <a:off x="560160" y="4995360"/>
            <a:ext cx="52070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06" name="PlaceHolder 16"/>
          <p:cNvSpPr>
            <a:spLocks noGrp="1"/>
          </p:cNvSpPr>
          <p:nvPr>
            <p:ph type="sldNum"/>
          </p:nvPr>
        </p:nvSpPr>
        <p:spPr>
          <a:xfrm>
            <a:off x="7102800" y="4995360"/>
            <a:ext cx="564840" cy="3020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73D3112-4E08-4668-B5F1-061739AA39E3}" type="slidenum">
              <a:rPr b="0" lang="en-US" sz="750" spc="-1" strike="noStrike">
                <a:solidFill>
                  <a:srgbClr val="ad84c6"/>
                </a:solidFill>
                <a:latin typeface="Trebuchet MS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" name="Group 1"/>
          <p:cNvGrpSpPr/>
          <p:nvPr/>
        </p:nvGrpSpPr>
        <p:grpSpPr>
          <a:xfrm>
            <a:off x="0" y="-6840"/>
            <a:ext cx="10080720" cy="5677560"/>
            <a:chOff x="0" y="-6840"/>
            <a:chExt cx="10080720" cy="5677560"/>
          </a:xfrm>
        </p:grpSpPr>
        <p:cxnSp>
          <p:nvCxnSpPr>
            <p:cNvPr id="844" name="Line 2"/>
            <p:cNvCxnSpPr/>
            <p:nvPr/>
          </p:nvCxnSpPr>
          <p:spPr>
            <a:xfrm>
              <a:off x="7748280" y="0"/>
              <a:ext cx="1008360" cy="567108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cxnSp>
          <p:nvCxnSpPr>
            <p:cNvPr id="845" name="Line 3"/>
            <p:cNvCxnSpPr/>
            <p:nvPr/>
          </p:nvCxnSpPr>
          <p:spPr>
            <a:xfrm flipH="1">
              <a:off x="6139440" y="3044160"/>
              <a:ext cx="3938760" cy="262692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sp>
          <p:nvSpPr>
            <p:cNvPr id="846" name="CustomShape 4"/>
            <p:cNvSpPr/>
            <p:nvPr/>
          </p:nvSpPr>
          <p:spPr>
            <a:xfrm>
              <a:off x="7591320" y="-6840"/>
              <a:ext cx="2486520" cy="56775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ad84c6">
                <a:alpha val="3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7" name="CustomShape 5"/>
            <p:cNvSpPr/>
            <p:nvPr/>
          </p:nvSpPr>
          <p:spPr>
            <a:xfrm>
              <a:off x="7940520" y="-6840"/>
              <a:ext cx="2140200" cy="56775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84c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8" name="CustomShape 6"/>
            <p:cNvSpPr/>
            <p:nvPr/>
          </p:nvSpPr>
          <p:spPr>
            <a:xfrm>
              <a:off x="7385400" y="2520360"/>
              <a:ext cx="2695320" cy="3150360"/>
            </a:xfrm>
            <a:custGeom>
              <a:avLst/>
              <a:gdLst/>
              <a:ahLst/>
              <a:rect l="l" t="t" r="r" b="b"/>
              <a:pathLst>
                <a:path w="21600" h="25246">
                  <a:moveTo>
                    <a:pt x="0" y="25246"/>
                  </a:moveTo>
                  <a:lnTo>
                    <a:pt x="21600" y="0"/>
                  </a:lnTo>
                  <a:lnTo>
                    <a:pt x="21600" y="25246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9" name="CustomShape 7"/>
            <p:cNvSpPr/>
            <p:nvPr/>
          </p:nvSpPr>
          <p:spPr>
            <a:xfrm>
              <a:off x="7718040" y="-6840"/>
              <a:ext cx="2360160" cy="56775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4ea9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0" name="CustomShape 8"/>
            <p:cNvSpPr/>
            <p:nvPr/>
          </p:nvSpPr>
          <p:spPr>
            <a:xfrm>
              <a:off x="9011160" y="-6840"/>
              <a:ext cx="1066680" cy="56775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8784c7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1" name="CustomShape 9"/>
            <p:cNvSpPr/>
            <p:nvPr/>
          </p:nvSpPr>
          <p:spPr>
            <a:xfrm>
              <a:off x="9044640" y="-6840"/>
              <a:ext cx="1033560" cy="56775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4eab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2" name="CustomShape 10"/>
            <p:cNvSpPr/>
            <p:nvPr/>
          </p:nvSpPr>
          <p:spPr>
            <a:xfrm>
              <a:off x="8575560" y="2968200"/>
              <a:ext cx="1502640" cy="2702160"/>
            </a:xfrm>
            <a:custGeom>
              <a:avLst/>
              <a:gdLst/>
              <a:ahLst/>
              <a:rect l="l" t="t" r="r" b="b"/>
              <a:pathLst>
                <a:path w="21600" h="38839">
                  <a:moveTo>
                    <a:pt x="0" y="38839"/>
                  </a:moveTo>
                  <a:lnTo>
                    <a:pt x="21600" y="0"/>
                  </a:lnTo>
                  <a:lnTo>
                    <a:pt x="21600" y="38839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3" name="CustomShape 11"/>
            <p:cNvSpPr/>
            <p:nvPr/>
          </p:nvSpPr>
          <p:spPr>
            <a:xfrm>
              <a:off x="0" y="3318480"/>
              <a:ext cx="371160" cy="2352240"/>
            </a:xfrm>
            <a:custGeom>
              <a:avLst/>
              <a:gdLst/>
              <a:ahLst/>
              <a:rect l="l" t="t" r="r" b="b"/>
              <a:pathLst>
                <a:path w="21600" h="136779">
                  <a:moveTo>
                    <a:pt x="0" y="136779"/>
                  </a:moveTo>
                  <a:lnTo>
                    <a:pt x="0" y="0"/>
                  </a:lnTo>
                  <a:lnTo>
                    <a:pt x="21600" y="136779"/>
                  </a:lnTo>
                  <a:close/>
                </a:path>
              </a:pathLst>
            </a:custGeom>
            <a:solidFill>
              <a:srgbClr val="ad84c6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54" name="PlaceHolder 12"/>
          <p:cNvSpPr>
            <a:spLocks noGrp="1"/>
          </p:cNvSpPr>
          <p:nvPr>
            <p:ph type="title"/>
          </p:nvPr>
        </p:nvSpPr>
        <p:spPr>
          <a:xfrm>
            <a:off x="6588000" y="504000"/>
            <a:ext cx="1078920" cy="4342320"/>
          </a:xfrm>
          <a:prstGeom prst="rect">
            <a:avLst/>
          </a:prstGeom>
        </p:spPr>
        <p:txBody>
          <a:bodyPr anchor="ctr" vert="vert"/>
          <a:p>
            <a:pPr>
              <a:lnSpc>
                <a:spcPct val="100000"/>
              </a:lnSpc>
            </a:pPr>
            <a:r>
              <a:rPr b="0" lang="uk-UA" sz="2980" spc="-1" strike="noStrike">
                <a:solidFill>
                  <a:srgbClr val="ad84c6"/>
                </a:solidFill>
                <a:latin typeface="Trebuchet MS"/>
              </a:rPr>
              <a:t>Зразок заголовка</a:t>
            </a:r>
            <a:endParaRPr b="0" lang="en-US" sz="2980" spc="-1" strike="noStrike">
              <a:latin typeface="Arial"/>
            </a:endParaRPr>
          </a:p>
        </p:txBody>
      </p:sp>
      <p:sp>
        <p:nvSpPr>
          <p:cNvPr id="855" name="PlaceHolder 13"/>
          <p:cNvSpPr>
            <a:spLocks noGrp="1"/>
          </p:cNvSpPr>
          <p:nvPr>
            <p:ph type="body"/>
          </p:nvPr>
        </p:nvSpPr>
        <p:spPr>
          <a:xfrm>
            <a:off x="560160" y="504000"/>
            <a:ext cx="5837400" cy="4342320"/>
          </a:xfrm>
          <a:prstGeom prst="rect">
            <a:avLst/>
          </a:prstGeom>
        </p:spPr>
        <p:txBody>
          <a:bodyPr vert="vert">
            <a:normAutofit/>
          </a:bodyPr>
          <a:p>
            <a:pPr marL="283680" indent="-28368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490" spc="-1" strike="noStrike">
                <a:solidFill>
                  <a:srgbClr val="404040"/>
                </a:solidFill>
                <a:latin typeface="Trebuchet MS"/>
              </a:rPr>
              <a:t>Редагувати стиль зразка тексту</a:t>
            </a:r>
            <a:endParaRPr b="0" lang="en-US" sz="1490" spc="-1" strike="noStrike">
              <a:latin typeface="Arial"/>
            </a:endParaRPr>
          </a:p>
          <a:p>
            <a:pPr lvl="1" marL="614160" indent="-23616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330" spc="-1" strike="noStrike">
                <a:solidFill>
                  <a:srgbClr val="404040"/>
                </a:solidFill>
                <a:latin typeface="Trebuchet MS"/>
              </a:rPr>
              <a:t>Другий рівень</a:t>
            </a:r>
            <a:endParaRPr b="0" lang="en-US" sz="1330" spc="-1" strike="noStrike">
              <a:latin typeface="Arial"/>
            </a:endParaRPr>
          </a:p>
          <a:p>
            <a:pPr lvl="2" marL="945000" indent="-18900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160" spc="-1" strike="noStrike">
                <a:solidFill>
                  <a:srgbClr val="404040"/>
                </a:solidFill>
                <a:latin typeface="Trebuchet MS"/>
              </a:rPr>
              <a:t>Третій рівень</a:t>
            </a:r>
            <a:endParaRPr b="0" lang="en-US" sz="1160" spc="-1" strike="noStrike">
              <a:latin typeface="Arial"/>
            </a:endParaRPr>
          </a:p>
          <a:p>
            <a:pPr lvl="3" marL="1323000" indent="-18900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989" spc="-1" strike="noStrike">
                <a:solidFill>
                  <a:srgbClr val="404040"/>
                </a:solidFill>
                <a:latin typeface="Trebuchet MS"/>
              </a:rPr>
              <a:t>Четвертий рівень</a:t>
            </a:r>
            <a:endParaRPr b="0" lang="en-US" sz="989" spc="-1" strike="noStrike">
              <a:latin typeface="Arial"/>
            </a:endParaRPr>
          </a:p>
          <a:p>
            <a:pPr lvl="4" marL="1701000" indent="-18900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989" spc="-1" strike="noStrike">
                <a:solidFill>
                  <a:srgbClr val="404040"/>
                </a:solidFill>
                <a:latin typeface="Trebuchet MS"/>
              </a:rPr>
              <a:t>П’ятий рівень</a:t>
            </a:r>
            <a:endParaRPr b="0" lang="en-US" sz="989" spc="-1" strike="noStrike">
              <a:latin typeface="Arial"/>
            </a:endParaRPr>
          </a:p>
        </p:txBody>
      </p:sp>
      <p:sp>
        <p:nvSpPr>
          <p:cNvPr id="856" name="PlaceHolder 14"/>
          <p:cNvSpPr>
            <a:spLocks noGrp="1"/>
          </p:cNvSpPr>
          <p:nvPr>
            <p:ph type="dt"/>
          </p:nvPr>
        </p:nvSpPr>
        <p:spPr>
          <a:xfrm>
            <a:off x="5957280" y="4995360"/>
            <a:ext cx="7538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57" name="PlaceHolder 15"/>
          <p:cNvSpPr>
            <a:spLocks noGrp="1"/>
          </p:cNvSpPr>
          <p:nvPr>
            <p:ph type="ftr"/>
          </p:nvPr>
        </p:nvSpPr>
        <p:spPr>
          <a:xfrm>
            <a:off x="560160" y="4995360"/>
            <a:ext cx="52070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58" name="PlaceHolder 16"/>
          <p:cNvSpPr>
            <a:spLocks noGrp="1"/>
          </p:cNvSpPr>
          <p:nvPr>
            <p:ph type="sldNum"/>
          </p:nvPr>
        </p:nvSpPr>
        <p:spPr>
          <a:xfrm>
            <a:off x="7102800" y="4995360"/>
            <a:ext cx="564840" cy="3020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44543D6-36CD-491B-A393-720329C27584}" type="slidenum">
              <a:rPr b="0" lang="en-US" sz="750" spc="-1" strike="noStrike">
                <a:solidFill>
                  <a:srgbClr val="ad84c6"/>
                </a:solidFill>
                <a:latin typeface="Trebuchet MS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"/>
          <p:cNvGrpSpPr/>
          <p:nvPr/>
        </p:nvGrpSpPr>
        <p:grpSpPr>
          <a:xfrm>
            <a:off x="0" y="-6840"/>
            <a:ext cx="10080720" cy="5677560"/>
            <a:chOff x="0" y="-6840"/>
            <a:chExt cx="10080720" cy="5677560"/>
          </a:xfrm>
        </p:grpSpPr>
        <p:sp>
          <p:nvSpPr>
            <p:cNvPr id="53" name="CustomShape 2"/>
            <p:cNvSpPr/>
            <p:nvPr/>
          </p:nvSpPr>
          <p:spPr>
            <a:xfrm>
              <a:off x="0" y="-6480"/>
              <a:ext cx="713880" cy="4711320"/>
            </a:xfrm>
            <a:custGeom>
              <a:avLst/>
              <a:gdLst/>
              <a:ah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rgbClr val="ad84c6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cxnSp>
          <p:nvCxnSpPr>
            <p:cNvPr id="54" name="Line 3"/>
            <p:cNvCxnSpPr/>
            <p:nvPr/>
          </p:nvCxnSpPr>
          <p:spPr>
            <a:xfrm>
              <a:off x="7748280" y="0"/>
              <a:ext cx="1008360" cy="567108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cxnSp>
          <p:nvCxnSpPr>
            <p:cNvPr id="55" name="Line 4"/>
            <p:cNvCxnSpPr/>
            <p:nvPr/>
          </p:nvCxnSpPr>
          <p:spPr>
            <a:xfrm flipH="1">
              <a:off x="6139440" y="3044160"/>
              <a:ext cx="3938760" cy="262692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sp>
          <p:nvSpPr>
            <p:cNvPr id="56" name="CustomShape 5"/>
            <p:cNvSpPr/>
            <p:nvPr/>
          </p:nvSpPr>
          <p:spPr>
            <a:xfrm>
              <a:off x="7591320" y="-6840"/>
              <a:ext cx="2486520" cy="56775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ad84c6">
                <a:alpha val="3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" name="CustomShape 6"/>
            <p:cNvSpPr/>
            <p:nvPr/>
          </p:nvSpPr>
          <p:spPr>
            <a:xfrm>
              <a:off x="7940520" y="-6840"/>
              <a:ext cx="2140200" cy="56775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84c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CustomShape 7"/>
            <p:cNvSpPr/>
            <p:nvPr/>
          </p:nvSpPr>
          <p:spPr>
            <a:xfrm>
              <a:off x="7385400" y="2520360"/>
              <a:ext cx="2695320" cy="3150360"/>
            </a:xfrm>
            <a:custGeom>
              <a:avLst/>
              <a:gdLst/>
              <a:ahLst/>
              <a:rect l="l" t="t" r="r" b="b"/>
              <a:pathLst>
                <a:path w="21600" h="25246">
                  <a:moveTo>
                    <a:pt x="0" y="25246"/>
                  </a:moveTo>
                  <a:lnTo>
                    <a:pt x="21600" y="0"/>
                  </a:lnTo>
                  <a:lnTo>
                    <a:pt x="21600" y="25246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" name="CustomShape 8"/>
            <p:cNvSpPr/>
            <p:nvPr/>
          </p:nvSpPr>
          <p:spPr>
            <a:xfrm>
              <a:off x="7718040" y="-6840"/>
              <a:ext cx="2360160" cy="56775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4ea9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" name="CustomShape 9"/>
            <p:cNvSpPr/>
            <p:nvPr/>
          </p:nvSpPr>
          <p:spPr>
            <a:xfrm>
              <a:off x="9011160" y="-6840"/>
              <a:ext cx="1066680" cy="56775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8784c7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" name="CustomShape 10"/>
            <p:cNvSpPr/>
            <p:nvPr/>
          </p:nvSpPr>
          <p:spPr>
            <a:xfrm>
              <a:off x="9044640" y="-6840"/>
              <a:ext cx="1033560" cy="56775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4eab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" name="CustomShape 11"/>
            <p:cNvSpPr/>
            <p:nvPr/>
          </p:nvSpPr>
          <p:spPr>
            <a:xfrm>
              <a:off x="8575560" y="2968200"/>
              <a:ext cx="1502640" cy="2702160"/>
            </a:xfrm>
            <a:custGeom>
              <a:avLst/>
              <a:gdLst/>
              <a:ahLst/>
              <a:rect l="l" t="t" r="r" b="b"/>
              <a:pathLst>
                <a:path w="21600" h="38839">
                  <a:moveTo>
                    <a:pt x="0" y="38839"/>
                  </a:moveTo>
                  <a:lnTo>
                    <a:pt x="21600" y="0"/>
                  </a:lnTo>
                  <a:lnTo>
                    <a:pt x="21600" y="38839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3" name="PlaceHolder 12"/>
          <p:cNvSpPr>
            <a:spLocks noGrp="1"/>
          </p:cNvSpPr>
          <p:nvPr>
            <p:ph type="title"/>
          </p:nvPr>
        </p:nvSpPr>
        <p:spPr>
          <a:xfrm>
            <a:off x="1245960" y="1988280"/>
            <a:ext cx="6422040" cy="136116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r>
              <a:rPr b="0" lang="uk-UA" sz="4470" spc="-1" strike="noStrike">
                <a:solidFill>
                  <a:srgbClr val="ad84c6"/>
                </a:solidFill>
                <a:latin typeface="Trebuchet MS"/>
              </a:rPr>
              <a:t>Зразок заголовка</a:t>
            </a:r>
            <a:endParaRPr b="0" lang="en-US" sz="4470" spc="-1" strike="noStrike">
              <a:latin typeface="Arial"/>
            </a:endParaRPr>
          </a:p>
        </p:txBody>
      </p:sp>
      <p:sp>
        <p:nvSpPr>
          <p:cNvPr id="64" name="PlaceHolder 13"/>
          <p:cNvSpPr>
            <a:spLocks noGrp="1"/>
          </p:cNvSpPr>
          <p:nvPr>
            <p:ph type="dt"/>
          </p:nvPr>
        </p:nvSpPr>
        <p:spPr>
          <a:xfrm>
            <a:off x="5957280" y="4995360"/>
            <a:ext cx="7538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65" name="PlaceHolder 14"/>
          <p:cNvSpPr>
            <a:spLocks noGrp="1"/>
          </p:cNvSpPr>
          <p:nvPr>
            <p:ph type="ftr"/>
          </p:nvPr>
        </p:nvSpPr>
        <p:spPr>
          <a:xfrm>
            <a:off x="560160" y="4995360"/>
            <a:ext cx="52070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66" name="PlaceHolder 15"/>
          <p:cNvSpPr>
            <a:spLocks noGrp="1"/>
          </p:cNvSpPr>
          <p:nvPr>
            <p:ph type="sldNum"/>
          </p:nvPr>
        </p:nvSpPr>
        <p:spPr>
          <a:xfrm>
            <a:off x="7102800" y="4995360"/>
            <a:ext cx="564840" cy="3020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FD89B86-10D7-477B-A14A-DE8297AD7166}" type="slidenum">
              <a:rPr b="0" lang="en-US" sz="750" spc="-1" strike="noStrike">
                <a:solidFill>
                  <a:srgbClr val="ad84c6"/>
                </a:solidFill>
                <a:latin typeface="Trebuchet MS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"/>
          <p:cNvGrpSpPr/>
          <p:nvPr/>
        </p:nvGrpSpPr>
        <p:grpSpPr>
          <a:xfrm>
            <a:off x="0" y="-6840"/>
            <a:ext cx="10080720" cy="5677560"/>
            <a:chOff x="0" y="-6840"/>
            <a:chExt cx="10080720" cy="5677560"/>
          </a:xfrm>
        </p:grpSpPr>
        <p:cxnSp>
          <p:nvCxnSpPr>
            <p:cNvPr id="104" name="Line 2"/>
            <p:cNvCxnSpPr/>
            <p:nvPr/>
          </p:nvCxnSpPr>
          <p:spPr>
            <a:xfrm>
              <a:off x="7748280" y="0"/>
              <a:ext cx="1008360" cy="567108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cxnSp>
          <p:nvCxnSpPr>
            <p:cNvPr id="105" name="Line 3"/>
            <p:cNvCxnSpPr/>
            <p:nvPr/>
          </p:nvCxnSpPr>
          <p:spPr>
            <a:xfrm flipH="1">
              <a:off x="6139440" y="3044160"/>
              <a:ext cx="3938760" cy="262692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sp>
          <p:nvSpPr>
            <p:cNvPr id="106" name="CustomShape 4"/>
            <p:cNvSpPr/>
            <p:nvPr/>
          </p:nvSpPr>
          <p:spPr>
            <a:xfrm>
              <a:off x="7591320" y="-6840"/>
              <a:ext cx="2486520" cy="56775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ad84c6">
                <a:alpha val="3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" name="CustomShape 5"/>
            <p:cNvSpPr/>
            <p:nvPr/>
          </p:nvSpPr>
          <p:spPr>
            <a:xfrm>
              <a:off x="7940520" y="-6840"/>
              <a:ext cx="2140200" cy="56775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84c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" name="CustomShape 6"/>
            <p:cNvSpPr/>
            <p:nvPr/>
          </p:nvSpPr>
          <p:spPr>
            <a:xfrm>
              <a:off x="7385400" y="2520360"/>
              <a:ext cx="2695320" cy="3150360"/>
            </a:xfrm>
            <a:custGeom>
              <a:avLst/>
              <a:gdLst/>
              <a:ahLst/>
              <a:rect l="l" t="t" r="r" b="b"/>
              <a:pathLst>
                <a:path w="21600" h="25246">
                  <a:moveTo>
                    <a:pt x="0" y="25246"/>
                  </a:moveTo>
                  <a:lnTo>
                    <a:pt x="21600" y="0"/>
                  </a:lnTo>
                  <a:lnTo>
                    <a:pt x="21600" y="25246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" name="CustomShape 7"/>
            <p:cNvSpPr/>
            <p:nvPr/>
          </p:nvSpPr>
          <p:spPr>
            <a:xfrm>
              <a:off x="7718040" y="-6840"/>
              <a:ext cx="2360160" cy="56775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4ea9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" name="CustomShape 8"/>
            <p:cNvSpPr/>
            <p:nvPr/>
          </p:nvSpPr>
          <p:spPr>
            <a:xfrm>
              <a:off x="9011160" y="-6840"/>
              <a:ext cx="1066680" cy="56775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8784c7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" name="CustomShape 9"/>
            <p:cNvSpPr/>
            <p:nvPr/>
          </p:nvSpPr>
          <p:spPr>
            <a:xfrm>
              <a:off x="9044640" y="-6840"/>
              <a:ext cx="1033560" cy="56775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4eab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" name="CustomShape 10"/>
            <p:cNvSpPr/>
            <p:nvPr/>
          </p:nvSpPr>
          <p:spPr>
            <a:xfrm>
              <a:off x="8575560" y="2968200"/>
              <a:ext cx="1502640" cy="2702160"/>
            </a:xfrm>
            <a:custGeom>
              <a:avLst/>
              <a:gdLst/>
              <a:ahLst/>
              <a:rect l="l" t="t" r="r" b="b"/>
              <a:pathLst>
                <a:path w="21600" h="38839">
                  <a:moveTo>
                    <a:pt x="0" y="38839"/>
                  </a:moveTo>
                  <a:lnTo>
                    <a:pt x="21600" y="0"/>
                  </a:lnTo>
                  <a:lnTo>
                    <a:pt x="21600" y="38839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" name="CustomShape 11"/>
            <p:cNvSpPr/>
            <p:nvPr/>
          </p:nvSpPr>
          <p:spPr>
            <a:xfrm>
              <a:off x="0" y="3318480"/>
              <a:ext cx="371160" cy="2352240"/>
            </a:xfrm>
            <a:custGeom>
              <a:avLst/>
              <a:gdLst/>
              <a:ahLst/>
              <a:rect l="l" t="t" r="r" b="b"/>
              <a:pathLst>
                <a:path w="21600" h="136779">
                  <a:moveTo>
                    <a:pt x="0" y="136779"/>
                  </a:moveTo>
                  <a:lnTo>
                    <a:pt x="0" y="0"/>
                  </a:lnTo>
                  <a:lnTo>
                    <a:pt x="21600" y="136779"/>
                  </a:lnTo>
                  <a:close/>
                </a:path>
              </a:pathLst>
            </a:custGeom>
            <a:solidFill>
              <a:srgbClr val="ad84c6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4" name="PlaceHolder 12"/>
          <p:cNvSpPr>
            <a:spLocks noGrp="1"/>
          </p:cNvSpPr>
          <p:nvPr>
            <p:ph type="title"/>
          </p:nvPr>
        </p:nvSpPr>
        <p:spPr>
          <a:xfrm>
            <a:off x="560160" y="504000"/>
            <a:ext cx="7107840" cy="1092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uk-UA" sz="2980" spc="-1" strike="noStrike">
                <a:solidFill>
                  <a:srgbClr val="ad84c6"/>
                </a:solidFill>
                <a:latin typeface="Trebuchet MS"/>
              </a:rPr>
              <a:t>Зразок заголовка</a:t>
            </a:r>
            <a:endParaRPr b="0" lang="en-US" sz="2980" spc="-1" strike="noStrike">
              <a:latin typeface="Arial"/>
            </a:endParaRPr>
          </a:p>
        </p:txBody>
      </p:sp>
      <p:sp>
        <p:nvSpPr>
          <p:cNvPr id="115" name="PlaceHolder 13"/>
          <p:cNvSpPr>
            <a:spLocks noGrp="1"/>
          </p:cNvSpPr>
          <p:nvPr>
            <p:ph type="title"/>
          </p:nvPr>
        </p:nvSpPr>
        <p:spPr>
          <a:xfrm>
            <a:off x="560160" y="1786320"/>
            <a:ext cx="7107840" cy="3208680"/>
          </a:xfrm>
          <a:prstGeom prst="rect">
            <a:avLst/>
          </a:prstGeom>
        </p:spPr>
        <p:txBody>
          <a:bodyPr/>
          <a:p>
            <a:pPr marL="283680" indent="-283680">
              <a:lnSpc>
                <a:spcPct val="100000"/>
              </a:lnSpc>
              <a:spcBef>
                <a:spcPts val="825"/>
              </a:spcBef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b="0" lang="uk-UA" sz="1490" spc="-1" strike="noStrike">
                <a:solidFill>
                  <a:srgbClr val="404040"/>
                </a:solidFill>
                <a:latin typeface="Trebuchet MS"/>
              </a:rPr>
              <a:t>Редагувати стиль зразка тексту</a:t>
            </a:r>
            <a:br/>
            <a:r>
              <a:rPr b="0" lang="uk-UA" sz="1330" spc="-1" strike="noStrike">
                <a:solidFill>
                  <a:srgbClr val="404040"/>
                </a:solidFill>
                <a:latin typeface="Trebuchet MS"/>
              </a:rPr>
              <a:t>Другий рівень</a:t>
            </a:r>
            <a:br/>
            <a:r>
              <a:rPr b="0" lang="uk-UA" sz="1160" spc="-1" strike="noStrike">
                <a:solidFill>
                  <a:srgbClr val="404040"/>
                </a:solidFill>
                <a:latin typeface="Trebuchet MS"/>
              </a:rPr>
              <a:t>Третій рівень</a:t>
            </a:r>
            <a:br/>
            <a:r>
              <a:rPr b="0" lang="uk-UA" sz="989" spc="-1" strike="noStrike">
                <a:solidFill>
                  <a:srgbClr val="404040"/>
                </a:solidFill>
                <a:latin typeface="Trebuchet MS"/>
              </a:rPr>
              <a:t>Четвертий рівень</a:t>
            </a:r>
            <a:br/>
            <a:r>
              <a:rPr b="0" lang="uk-UA" sz="989" spc="-1" strike="noStrike">
                <a:solidFill>
                  <a:srgbClr val="404040"/>
                </a:solidFill>
                <a:latin typeface="Trebuchet MS"/>
              </a:rPr>
              <a:t>П’ятий рівень</a:t>
            </a:r>
            <a:endParaRPr b="0" lang="en-US" sz="989" spc="-1" strike="noStrike">
              <a:latin typeface="Arial"/>
            </a:endParaRPr>
          </a:p>
        </p:txBody>
      </p:sp>
      <p:sp>
        <p:nvSpPr>
          <p:cNvPr id="116" name="PlaceHolder 14"/>
          <p:cNvSpPr>
            <a:spLocks noGrp="1"/>
          </p:cNvSpPr>
          <p:nvPr>
            <p:ph type="dt"/>
          </p:nvPr>
        </p:nvSpPr>
        <p:spPr>
          <a:xfrm>
            <a:off x="5957280" y="4995360"/>
            <a:ext cx="7538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17" name="PlaceHolder 15"/>
          <p:cNvSpPr>
            <a:spLocks noGrp="1"/>
          </p:cNvSpPr>
          <p:nvPr>
            <p:ph type="ftr"/>
          </p:nvPr>
        </p:nvSpPr>
        <p:spPr>
          <a:xfrm>
            <a:off x="560160" y="4995360"/>
            <a:ext cx="52070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18" name="PlaceHolder 16"/>
          <p:cNvSpPr>
            <a:spLocks noGrp="1"/>
          </p:cNvSpPr>
          <p:nvPr>
            <p:ph type="sldNum"/>
          </p:nvPr>
        </p:nvSpPr>
        <p:spPr>
          <a:xfrm>
            <a:off x="7102800" y="4995360"/>
            <a:ext cx="564840" cy="3020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CA5CFAB-071C-4D78-AFD2-539880236F94}" type="slidenum">
              <a:rPr b="0" lang="en-US" sz="750" spc="-1" strike="noStrike">
                <a:solidFill>
                  <a:srgbClr val="ad84c6"/>
                </a:solidFill>
                <a:latin typeface="Trebuchet MS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1"/>
          <p:cNvGrpSpPr/>
          <p:nvPr/>
        </p:nvGrpSpPr>
        <p:grpSpPr>
          <a:xfrm>
            <a:off x="0" y="-6840"/>
            <a:ext cx="10080720" cy="5677560"/>
            <a:chOff x="0" y="-6840"/>
            <a:chExt cx="10080720" cy="5677560"/>
          </a:xfrm>
        </p:grpSpPr>
        <p:cxnSp>
          <p:nvCxnSpPr>
            <p:cNvPr id="156" name="Line 2"/>
            <p:cNvCxnSpPr/>
            <p:nvPr/>
          </p:nvCxnSpPr>
          <p:spPr>
            <a:xfrm>
              <a:off x="7748280" y="0"/>
              <a:ext cx="1008360" cy="567108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cxnSp>
          <p:nvCxnSpPr>
            <p:cNvPr id="157" name="Line 3"/>
            <p:cNvCxnSpPr/>
            <p:nvPr/>
          </p:nvCxnSpPr>
          <p:spPr>
            <a:xfrm flipH="1">
              <a:off x="6139440" y="3044160"/>
              <a:ext cx="3938760" cy="262692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sp>
          <p:nvSpPr>
            <p:cNvPr id="158" name="CustomShape 4"/>
            <p:cNvSpPr/>
            <p:nvPr/>
          </p:nvSpPr>
          <p:spPr>
            <a:xfrm>
              <a:off x="7591320" y="-6840"/>
              <a:ext cx="2486520" cy="56775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ad84c6">
                <a:alpha val="3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" name="CustomShape 5"/>
            <p:cNvSpPr/>
            <p:nvPr/>
          </p:nvSpPr>
          <p:spPr>
            <a:xfrm>
              <a:off x="7940520" y="-6840"/>
              <a:ext cx="2140200" cy="56775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84c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" name="CustomShape 6"/>
            <p:cNvSpPr/>
            <p:nvPr/>
          </p:nvSpPr>
          <p:spPr>
            <a:xfrm>
              <a:off x="7385400" y="2520360"/>
              <a:ext cx="2695320" cy="3150360"/>
            </a:xfrm>
            <a:custGeom>
              <a:avLst/>
              <a:gdLst/>
              <a:ahLst/>
              <a:rect l="l" t="t" r="r" b="b"/>
              <a:pathLst>
                <a:path w="21600" h="25246">
                  <a:moveTo>
                    <a:pt x="0" y="25246"/>
                  </a:moveTo>
                  <a:lnTo>
                    <a:pt x="21600" y="0"/>
                  </a:lnTo>
                  <a:lnTo>
                    <a:pt x="21600" y="25246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" name="CustomShape 7"/>
            <p:cNvSpPr/>
            <p:nvPr/>
          </p:nvSpPr>
          <p:spPr>
            <a:xfrm>
              <a:off x="7718040" y="-6840"/>
              <a:ext cx="2360160" cy="56775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4ea9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" name="CustomShape 8"/>
            <p:cNvSpPr/>
            <p:nvPr/>
          </p:nvSpPr>
          <p:spPr>
            <a:xfrm>
              <a:off x="9011160" y="-6840"/>
              <a:ext cx="1066680" cy="56775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8784c7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" name="CustomShape 9"/>
            <p:cNvSpPr/>
            <p:nvPr/>
          </p:nvSpPr>
          <p:spPr>
            <a:xfrm>
              <a:off x="9044640" y="-6840"/>
              <a:ext cx="1033560" cy="56775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4eab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" name="CustomShape 10"/>
            <p:cNvSpPr/>
            <p:nvPr/>
          </p:nvSpPr>
          <p:spPr>
            <a:xfrm>
              <a:off x="8575560" y="2968200"/>
              <a:ext cx="1502640" cy="2702160"/>
            </a:xfrm>
            <a:custGeom>
              <a:avLst/>
              <a:gdLst/>
              <a:ahLst/>
              <a:rect l="l" t="t" r="r" b="b"/>
              <a:pathLst>
                <a:path w="21600" h="38839">
                  <a:moveTo>
                    <a:pt x="0" y="38839"/>
                  </a:moveTo>
                  <a:lnTo>
                    <a:pt x="21600" y="0"/>
                  </a:lnTo>
                  <a:lnTo>
                    <a:pt x="21600" y="38839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" name="CustomShape 11"/>
            <p:cNvSpPr/>
            <p:nvPr/>
          </p:nvSpPr>
          <p:spPr>
            <a:xfrm>
              <a:off x="0" y="3318480"/>
              <a:ext cx="371160" cy="2352240"/>
            </a:xfrm>
            <a:custGeom>
              <a:avLst/>
              <a:gdLst/>
              <a:ahLst/>
              <a:rect l="l" t="t" r="r" b="b"/>
              <a:pathLst>
                <a:path w="21600" h="136779">
                  <a:moveTo>
                    <a:pt x="0" y="136779"/>
                  </a:moveTo>
                  <a:lnTo>
                    <a:pt x="0" y="0"/>
                  </a:lnTo>
                  <a:lnTo>
                    <a:pt x="21600" y="136779"/>
                  </a:lnTo>
                  <a:close/>
                </a:path>
              </a:pathLst>
            </a:custGeom>
            <a:solidFill>
              <a:srgbClr val="ad84c6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6" name="PlaceHolder 12"/>
          <p:cNvSpPr>
            <a:spLocks noGrp="1"/>
          </p:cNvSpPr>
          <p:nvPr>
            <p:ph type="title"/>
          </p:nvPr>
        </p:nvSpPr>
        <p:spPr>
          <a:xfrm>
            <a:off x="560160" y="2233080"/>
            <a:ext cx="7107840" cy="15102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0" lang="uk-UA" sz="3309" spc="-1" strike="noStrike">
                <a:solidFill>
                  <a:srgbClr val="ad84c6"/>
                </a:solidFill>
                <a:latin typeface="Trebuchet MS"/>
              </a:rPr>
              <a:t>Зразок заголовка</a:t>
            </a:r>
            <a:endParaRPr b="0" lang="en-US" sz="3309" spc="-1" strike="noStrike">
              <a:latin typeface="Arial"/>
            </a:endParaRPr>
          </a:p>
        </p:txBody>
      </p:sp>
      <p:sp>
        <p:nvSpPr>
          <p:cNvPr id="167" name="PlaceHolder 13"/>
          <p:cNvSpPr>
            <a:spLocks noGrp="1"/>
          </p:cNvSpPr>
          <p:nvPr>
            <p:ph type="body"/>
          </p:nvPr>
        </p:nvSpPr>
        <p:spPr>
          <a:xfrm>
            <a:off x="560160" y="3743640"/>
            <a:ext cx="7107840" cy="71136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660" spc="-1" strike="noStrike">
                <a:solidFill>
                  <a:srgbClr val="7f7f7f"/>
                </a:solidFill>
                <a:latin typeface="Trebuchet MS"/>
              </a:rPr>
              <a:t>Редагувати стиль зразка тексту</a:t>
            </a:r>
            <a:endParaRPr b="0" lang="en-US" sz="1660" spc="-1" strike="noStrike">
              <a:latin typeface="Arial"/>
            </a:endParaRPr>
          </a:p>
        </p:txBody>
      </p:sp>
      <p:sp>
        <p:nvSpPr>
          <p:cNvPr id="168" name="PlaceHolder 14"/>
          <p:cNvSpPr>
            <a:spLocks noGrp="1"/>
          </p:cNvSpPr>
          <p:nvPr>
            <p:ph type="dt"/>
          </p:nvPr>
        </p:nvSpPr>
        <p:spPr>
          <a:xfrm>
            <a:off x="5957280" y="4995360"/>
            <a:ext cx="7538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69" name="PlaceHolder 15"/>
          <p:cNvSpPr>
            <a:spLocks noGrp="1"/>
          </p:cNvSpPr>
          <p:nvPr>
            <p:ph type="ftr"/>
          </p:nvPr>
        </p:nvSpPr>
        <p:spPr>
          <a:xfrm>
            <a:off x="560160" y="4995360"/>
            <a:ext cx="52070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70" name="PlaceHolder 16"/>
          <p:cNvSpPr>
            <a:spLocks noGrp="1"/>
          </p:cNvSpPr>
          <p:nvPr>
            <p:ph type="sldNum"/>
          </p:nvPr>
        </p:nvSpPr>
        <p:spPr>
          <a:xfrm>
            <a:off x="7102800" y="4995360"/>
            <a:ext cx="564840" cy="3020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E25D189-EF3A-407E-BFAF-B0A97CD272FE}" type="slidenum">
              <a:rPr b="0" lang="en-US" sz="750" spc="-1" strike="noStrike">
                <a:solidFill>
                  <a:srgbClr val="ad84c6"/>
                </a:solidFill>
                <a:latin typeface="Trebuchet MS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roup 1"/>
          <p:cNvGrpSpPr/>
          <p:nvPr/>
        </p:nvGrpSpPr>
        <p:grpSpPr>
          <a:xfrm>
            <a:off x="0" y="-6840"/>
            <a:ext cx="10080720" cy="5677560"/>
            <a:chOff x="0" y="-6840"/>
            <a:chExt cx="10080720" cy="5677560"/>
          </a:xfrm>
        </p:grpSpPr>
        <p:cxnSp>
          <p:nvCxnSpPr>
            <p:cNvPr id="208" name="Line 2"/>
            <p:cNvCxnSpPr/>
            <p:nvPr/>
          </p:nvCxnSpPr>
          <p:spPr>
            <a:xfrm>
              <a:off x="7748280" y="0"/>
              <a:ext cx="1008360" cy="567108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cxnSp>
          <p:nvCxnSpPr>
            <p:cNvPr id="209" name="Line 3"/>
            <p:cNvCxnSpPr/>
            <p:nvPr/>
          </p:nvCxnSpPr>
          <p:spPr>
            <a:xfrm flipH="1">
              <a:off x="6139440" y="3044160"/>
              <a:ext cx="3938760" cy="262692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sp>
          <p:nvSpPr>
            <p:cNvPr id="210" name="CustomShape 4"/>
            <p:cNvSpPr/>
            <p:nvPr/>
          </p:nvSpPr>
          <p:spPr>
            <a:xfrm>
              <a:off x="7591320" y="-6840"/>
              <a:ext cx="2486520" cy="56775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ad84c6">
                <a:alpha val="3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" name="CustomShape 5"/>
            <p:cNvSpPr/>
            <p:nvPr/>
          </p:nvSpPr>
          <p:spPr>
            <a:xfrm>
              <a:off x="7940520" y="-6840"/>
              <a:ext cx="2140200" cy="56775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84c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" name="CustomShape 6"/>
            <p:cNvSpPr/>
            <p:nvPr/>
          </p:nvSpPr>
          <p:spPr>
            <a:xfrm>
              <a:off x="7385400" y="2520360"/>
              <a:ext cx="2695320" cy="3150360"/>
            </a:xfrm>
            <a:custGeom>
              <a:avLst/>
              <a:gdLst/>
              <a:ahLst/>
              <a:rect l="l" t="t" r="r" b="b"/>
              <a:pathLst>
                <a:path w="21600" h="25246">
                  <a:moveTo>
                    <a:pt x="0" y="25246"/>
                  </a:moveTo>
                  <a:lnTo>
                    <a:pt x="21600" y="0"/>
                  </a:lnTo>
                  <a:lnTo>
                    <a:pt x="21600" y="25246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" name="CustomShape 7"/>
            <p:cNvSpPr/>
            <p:nvPr/>
          </p:nvSpPr>
          <p:spPr>
            <a:xfrm>
              <a:off x="7718040" y="-6840"/>
              <a:ext cx="2360160" cy="56775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4ea9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" name="CustomShape 8"/>
            <p:cNvSpPr/>
            <p:nvPr/>
          </p:nvSpPr>
          <p:spPr>
            <a:xfrm>
              <a:off x="9011160" y="-6840"/>
              <a:ext cx="1066680" cy="56775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8784c7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" name="CustomShape 9"/>
            <p:cNvSpPr/>
            <p:nvPr/>
          </p:nvSpPr>
          <p:spPr>
            <a:xfrm>
              <a:off x="9044640" y="-6840"/>
              <a:ext cx="1033560" cy="56775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4eab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" name="CustomShape 10"/>
            <p:cNvSpPr/>
            <p:nvPr/>
          </p:nvSpPr>
          <p:spPr>
            <a:xfrm>
              <a:off x="8575560" y="2968200"/>
              <a:ext cx="1502640" cy="2702160"/>
            </a:xfrm>
            <a:custGeom>
              <a:avLst/>
              <a:gdLst/>
              <a:ahLst/>
              <a:rect l="l" t="t" r="r" b="b"/>
              <a:pathLst>
                <a:path w="21600" h="38839">
                  <a:moveTo>
                    <a:pt x="0" y="38839"/>
                  </a:moveTo>
                  <a:lnTo>
                    <a:pt x="21600" y="0"/>
                  </a:lnTo>
                  <a:lnTo>
                    <a:pt x="21600" y="38839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" name="CustomShape 11"/>
            <p:cNvSpPr/>
            <p:nvPr/>
          </p:nvSpPr>
          <p:spPr>
            <a:xfrm>
              <a:off x="0" y="3318480"/>
              <a:ext cx="371160" cy="2352240"/>
            </a:xfrm>
            <a:custGeom>
              <a:avLst/>
              <a:gdLst/>
              <a:ahLst/>
              <a:rect l="l" t="t" r="r" b="b"/>
              <a:pathLst>
                <a:path w="21600" h="136779">
                  <a:moveTo>
                    <a:pt x="0" y="136779"/>
                  </a:moveTo>
                  <a:lnTo>
                    <a:pt x="0" y="0"/>
                  </a:lnTo>
                  <a:lnTo>
                    <a:pt x="21600" y="136779"/>
                  </a:lnTo>
                  <a:close/>
                </a:path>
              </a:pathLst>
            </a:custGeom>
            <a:solidFill>
              <a:srgbClr val="ad84c6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8" name="PlaceHolder 12"/>
          <p:cNvSpPr>
            <a:spLocks noGrp="1"/>
          </p:cNvSpPr>
          <p:nvPr>
            <p:ph type="title"/>
          </p:nvPr>
        </p:nvSpPr>
        <p:spPr>
          <a:xfrm>
            <a:off x="560160" y="504000"/>
            <a:ext cx="7107840" cy="1092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uk-UA" sz="2980" spc="-1" strike="noStrike">
                <a:solidFill>
                  <a:srgbClr val="ad84c6"/>
                </a:solidFill>
                <a:latin typeface="Trebuchet MS"/>
              </a:rPr>
              <a:t>Зразок заголовка</a:t>
            </a:r>
            <a:endParaRPr b="0" lang="en-US" sz="2980" spc="-1" strike="noStrike">
              <a:latin typeface="Arial"/>
            </a:endParaRPr>
          </a:p>
        </p:txBody>
      </p:sp>
      <p:sp>
        <p:nvSpPr>
          <p:cNvPr id="219" name="PlaceHolder 13"/>
          <p:cNvSpPr>
            <a:spLocks noGrp="1"/>
          </p:cNvSpPr>
          <p:nvPr>
            <p:ph type="title"/>
          </p:nvPr>
        </p:nvSpPr>
        <p:spPr>
          <a:xfrm>
            <a:off x="560160" y="1786320"/>
            <a:ext cx="3459600" cy="3208680"/>
          </a:xfrm>
          <a:prstGeom prst="rect">
            <a:avLst/>
          </a:prstGeom>
        </p:spPr>
        <p:txBody>
          <a:bodyPr/>
          <a:p>
            <a:pPr marL="283680" indent="-283680">
              <a:lnSpc>
                <a:spcPct val="100000"/>
              </a:lnSpc>
              <a:spcBef>
                <a:spcPts val="825"/>
              </a:spcBef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b="0" lang="uk-UA" sz="1490" spc="-1" strike="noStrike">
                <a:solidFill>
                  <a:srgbClr val="404040"/>
                </a:solidFill>
                <a:latin typeface="Trebuchet MS"/>
              </a:rPr>
              <a:t>Редагувати стиль зразка тексту</a:t>
            </a:r>
            <a:br/>
            <a:r>
              <a:rPr b="0" lang="uk-UA" sz="1330" spc="-1" strike="noStrike">
                <a:solidFill>
                  <a:srgbClr val="404040"/>
                </a:solidFill>
                <a:latin typeface="Trebuchet MS"/>
              </a:rPr>
              <a:t>Другий рівень</a:t>
            </a:r>
            <a:br/>
            <a:r>
              <a:rPr b="0" lang="uk-UA" sz="1160" spc="-1" strike="noStrike">
                <a:solidFill>
                  <a:srgbClr val="404040"/>
                </a:solidFill>
                <a:latin typeface="Trebuchet MS"/>
              </a:rPr>
              <a:t>Третій рівень</a:t>
            </a:r>
            <a:br/>
            <a:r>
              <a:rPr b="0" lang="uk-UA" sz="989" spc="-1" strike="noStrike">
                <a:solidFill>
                  <a:srgbClr val="404040"/>
                </a:solidFill>
                <a:latin typeface="Trebuchet MS"/>
              </a:rPr>
              <a:t>Четвертий рівень</a:t>
            </a:r>
            <a:br/>
            <a:r>
              <a:rPr b="0" lang="uk-UA" sz="989" spc="-1" strike="noStrike">
                <a:solidFill>
                  <a:srgbClr val="404040"/>
                </a:solidFill>
                <a:latin typeface="Trebuchet MS"/>
              </a:rPr>
              <a:t>П’ятий рівень</a:t>
            </a:r>
            <a:endParaRPr b="0" lang="en-US" sz="989" spc="-1" strike="noStrike">
              <a:latin typeface="Arial"/>
            </a:endParaRPr>
          </a:p>
        </p:txBody>
      </p:sp>
      <p:sp>
        <p:nvSpPr>
          <p:cNvPr id="220" name="PlaceHolder 14"/>
          <p:cNvSpPr>
            <a:spLocks noGrp="1"/>
          </p:cNvSpPr>
          <p:nvPr>
            <p:ph type="title"/>
          </p:nvPr>
        </p:nvSpPr>
        <p:spPr>
          <a:xfrm>
            <a:off x="4208400" y="1786320"/>
            <a:ext cx="3459600" cy="3208680"/>
          </a:xfrm>
          <a:prstGeom prst="rect">
            <a:avLst/>
          </a:prstGeom>
        </p:spPr>
        <p:txBody>
          <a:bodyPr/>
          <a:p>
            <a:pPr marL="283680" indent="-283680">
              <a:lnSpc>
                <a:spcPct val="100000"/>
              </a:lnSpc>
              <a:spcBef>
                <a:spcPts val="825"/>
              </a:spcBef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b="0" lang="uk-UA" sz="1490" spc="-1" strike="noStrike">
                <a:solidFill>
                  <a:srgbClr val="404040"/>
                </a:solidFill>
                <a:latin typeface="Trebuchet MS"/>
              </a:rPr>
              <a:t>Редагувати стиль зразка тексту</a:t>
            </a:r>
            <a:br/>
            <a:r>
              <a:rPr b="0" lang="uk-UA" sz="1330" spc="-1" strike="noStrike">
                <a:solidFill>
                  <a:srgbClr val="404040"/>
                </a:solidFill>
                <a:latin typeface="Trebuchet MS"/>
              </a:rPr>
              <a:t>Другий рівень</a:t>
            </a:r>
            <a:br/>
            <a:r>
              <a:rPr b="0" lang="uk-UA" sz="1160" spc="-1" strike="noStrike">
                <a:solidFill>
                  <a:srgbClr val="404040"/>
                </a:solidFill>
                <a:latin typeface="Trebuchet MS"/>
              </a:rPr>
              <a:t>Третій рівень</a:t>
            </a:r>
            <a:br/>
            <a:r>
              <a:rPr b="0" lang="uk-UA" sz="989" spc="-1" strike="noStrike">
                <a:solidFill>
                  <a:srgbClr val="404040"/>
                </a:solidFill>
                <a:latin typeface="Trebuchet MS"/>
              </a:rPr>
              <a:t>Четвертий рівень</a:t>
            </a:r>
            <a:br/>
            <a:r>
              <a:rPr b="0" lang="uk-UA" sz="989" spc="-1" strike="noStrike">
                <a:solidFill>
                  <a:srgbClr val="404040"/>
                </a:solidFill>
                <a:latin typeface="Trebuchet MS"/>
              </a:rPr>
              <a:t>П’ятий рівень</a:t>
            </a:r>
            <a:endParaRPr b="0" lang="en-US" sz="989" spc="-1" strike="noStrike">
              <a:latin typeface="Arial"/>
            </a:endParaRPr>
          </a:p>
        </p:txBody>
      </p:sp>
      <p:sp>
        <p:nvSpPr>
          <p:cNvPr id="221" name="PlaceHolder 15"/>
          <p:cNvSpPr>
            <a:spLocks noGrp="1"/>
          </p:cNvSpPr>
          <p:nvPr>
            <p:ph type="dt"/>
          </p:nvPr>
        </p:nvSpPr>
        <p:spPr>
          <a:xfrm>
            <a:off x="5957280" y="4995360"/>
            <a:ext cx="7538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22" name="PlaceHolder 16"/>
          <p:cNvSpPr>
            <a:spLocks noGrp="1"/>
          </p:cNvSpPr>
          <p:nvPr>
            <p:ph type="ftr"/>
          </p:nvPr>
        </p:nvSpPr>
        <p:spPr>
          <a:xfrm>
            <a:off x="560160" y="4995360"/>
            <a:ext cx="52070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23" name="PlaceHolder 17"/>
          <p:cNvSpPr>
            <a:spLocks noGrp="1"/>
          </p:cNvSpPr>
          <p:nvPr>
            <p:ph type="sldNum"/>
          </p:nvPr>
        </p:nvSpPr>
        <p:spPr>
          <a:xfrm>
            <a:off x="7102800" y="4995360"/>
            <a:ext cx="564840" cy="3020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A9867A5-440F-4FFA-BB50-7FA862995762}" type="slidenum">
              <a:rPr b="0" lang="en-US" sz="750" spc="-1" strike="noStrike">
                <a:solidFill>
                  <a:srgbClr val="ad84c6"/>
                </a:solidFill>
                <a:latin typeface="Trebuchet MS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roup 1"/>
          <p:cNvGrpSpPr/>
          <p:nvPr/>
        </p:nvGrpSpPr>
        <p:grpSpPr>
          <a:xfrm>
            <a:off x="0" y="-6840"/>
            <a:ext cx="10080720" cy="5677560"/>
            <a:chOff x="0" y="-6840"/>
            <a:chExt cx="10080720" cy="5677560"/>
          </a:xfrm>
        </p:grpSpPr>
        <p:cxnSp>
          <p:nvCxnSpPr>
            <p:cNvPr id="261" name="Line 2"/>
            <p:cNvCxnSpPr/>
            <p:nvPr/>
          </p:nvCxnSpPr>
          <p:spPr>
            <a:xfrm>
              <a:off x="7748280" y="0"/>
              <a:ext cx="1008360" cy="567108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cxnSp>
          <p:nvCxnSpPr>
            <p:cNvPr id="262" name="Line 3"/>
            <p:cNvCxnSpPr/>
            <p:nvPr/>
          </p:nvCxnSpPr>
          <p:spPr>
            <a:xfrm flipH="1">
              <a:off x="6139440" y="3044160"/>
              <a:ext cx="3938760" cy="262692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sp>
          <p:nvSpPr>
            <p:cNvPr id="263" name="CustomShape 4"/>
            <p:cNvSpPr/>
            <p:nvPr/>
          </p:nvSpPr>
          <p:spPr>
            <a:xfrm>
              <a:off x="7591320" y="-6840"/>
              <a:ext cx="2486520" cy="56775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ad84c6">
                <a:alpha val="3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" name="CustomShape 5"/>
            <p:cNvSpPr/>
            <p:nvPr/>
          </p:nvSpPr>
          <p:spPr>
            <a:xfrm>
              <a:off x="7940520" y="-6840"/>
              <a:ext cx="2140200" cy="56775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84c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" name="CustomShape 6"/>
            <p:cNvSpPr/>
            <p:nvPr/>
          </p:nvSpPr>
          <p:spPr>
            <a:xfrm>
              <a:off x="7385400" y="2520360"/>
              <a:ext cx="2695320" cy="3150360"/>
            </a:xfrm>
            <a:custGeom>
              <a:avLst/>
              <a:gdLst/>
              <a:ahLst/>
              <a:rect l="l" t="t" r="r" b="b"/>
              <a:pathLst>
                <a:path w="21600" h="25246">
                  <a:moveTo>
                    <a:pt x="0" y="25246"/>
                  </a:moveTo>
                  <a:lnTo>
                    <a:pt x="21600" y="0"/>
                  </a:lnTo>
                  <a:lnTo>
                    <a:pt x="21600" y="25246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6" name="CustomShape 7"/>
            <p:cNvSpPr/>
            <p:nvPr/>
          </p:nvSpPr>
          <p:spPr>
            <a:xfrm>
              <a:off x="7718040" y="-6840"/>
              <a:ext cx="2360160" cy="56775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4ea9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7" name="CustomShape 8"/>
            <p:cNvSpPr/>
            <p:nvPr/>
          </p:nvSpPr>
          <p:spPr>
            <a:xfrm>
              <a:off x="9011160" y="-6840"/>
              <a:ext cx="1066680" cy="56775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8784c7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" name="CustomShape 9"/>
            <p:cNvSpPr/>
            <p:nvPr/>
          </p:nvSpPr>
          <p:spPr>
            <a:xfrm>
              <a:off x="9044640" y="-6840"/>
              <a:ext cx="1033560" cy="56775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4eab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" name="CustomShape 10"/>
            <p:cNvSpPr/>
            <p:nvPr/>
          </p:nvSpPr>
          <p:spPr>
            <a:xfrm>
              <a:off x="8575560" y="2968200"/>
              <a:ext cx="1502640" cy="2702160"/>
            </a:xfrm>
            <a:custGeom>
              <a:avLst/>
              <a:gdLst/>
              <a:ahLst/>
              <a:rect l="l" t="t" r="r" b="b"/>
              <a:pathLst>
                <a:path w="21600" h="38839">
                  <a:moveTo>
                    <a:pt x="0" y="38839"/>
                  </a:moveTo>
                  <a:lnTo>
                    <a:pt x="21600" y="0"/>
                  </a:lnTo>
                  <a:lnTo>
                    <a:pt x="21600" y="38839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0" name="CustomShape 11"/>
            <p:cNvSpPr/>
            <p:nvPr/>
          </p:nvSpPr>
          <p:spPr>
            <a:xfrm>
              <a:off x="0" y="3318480"/>
              <a:ext cx="371160" cy="2352240"/>
            </a:xfrm>
            <a:custGeom>
              <a:avLst/>
              <a:gdLst/>
              <a:ahLst/>
              <a:rect l="l" t="t" r="r" b="b"/>
              <a:pathLst>
                <a:path w="21600" h="136779">
                  <a:moveTo>
                    <a:pt x="0" y="136779"/>
                  </a:moveTo>
                  <a:lnTo>
                    <a:pt x="0" y="0"/>
                  </a:lnTo>
                  <a:lnTo>
                    <a:pt x="21600" y="136779"/>
                  </a:lnTo>
                  <a:close/>
                </a:path>
              </a:pathLst>
            </a:custGeom>
            <a:solidFill>
              <a:srgbClr val="ad84c6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1" name="PlaceHolder 12"/>
          <p:cNvSpPr>
            <a:spLocks noGrp="1"/>
          </p:cNvSpPr>
          <p:nvPr>
            <p:ph type="title"/>
          </p:nvPr>
        </p:nvSpPr>
        <p:spPr>
          <a:xfrm>
            <a:off x="560160" y="504000"/>
            <a:ext cx="7107840" cy="1092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uk-UA" sz="2980" spc="-1" strike="noStrike">
                <a:solidFill>
                  <a:srgbClr val="ad84c6"/>
                </a:solidFill>
                <a:latin typeface="Trebuchet MS"/>
              </a:rPr>
              <a:t>Зразок заголовка</a:t>
            </a:r>
            <a:endParaRPr b="0" lang="en-US" sz="2980" spc="-1" strike="noStrike">
              <a:latin typeface="Arial"/>
            </a:endParaRPr>
          </a:p>
        </p:txBody>
      </p:sp>
      <p:sp>
        <p:nvSpPr>
          <p:cNvPr id="272" name="PlaceHolder 13"/>
          <p:cNvSpPr>
            <a:spLocks noGrp="1"/>
          </p:cNvSpPr>
          <p:nvPr>
            <p:ph type="body"/>
          </p:nvPr>
        </p:nvSpPr>
        <p:spPr>
          <a:xfrm>
            <a:off x="558720" y="1786680"/>
            <a:ext cx="3460680" cy="476640"/>
          </a:xfrm>
          <a:prstGeom prst="rect">
            <a:avLst/>
          </a:prstGeom>
        </p:spPr>
        <p:txBody>
          <a:bodyPr anchor="b">
            <a:normAutofit fontScale="52000"/>
          </a:bodyPr>
          <a:p>
            <a:pPr marL="432000" indent="-32400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990" spc="-1" strike="noStrike">
                <a:solidFill>
                  <a:srgbClr val="404040"/>
                </a:solidFill>
                <a:latin typeface="Trebuchet MS"/>
              </a:rPr>
              <a:t>Редагувати стиль зразка тексту</a:t>
            </a:r>
            <a:endParaRPr b="0" lang="en-US" sz="1990" spc="-1" strike="noStrike">
              <a:latin typeface="Arial"/>
            </a:endParaRPr>
          </a:p>
        </p:txBody>
      </p:sp>
      <p:sp>
        <p:nvSpPr>
          <p:cNvPr id="273" name="PlaceHolder 14"/>
          <p:cNvSpPr>
            <a:spLocks noGrp="1"/>
          </p:cNvSpPr>
          <p:nvPr>
            <p:ph type="title"/>
          </p:nvPr>
        </p:nvSpPr>
        <p:spPr>
          <a:xfrm>
            <a:off x="558720" y="2263320"/>
            <a:ext cx="3460680" cy="2732040"/>
          </a:xfrm>
          <a:prstGeom prst="rect">
            <a:avLst/>
          </a:prstGeom>
        </p:spPr>
        <p:txBody>
          <a:bodyPr/>
          <a:p>
            <a:pPr marL="283680" indent="-283680">
              <a:lnSpc>
                <a:spcPct val="100000"/>
              </a:lnSpc>
              <a:spcBef>
                <a:spcPts val="825"/>
              </a:spcBef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b="0" lang="uk-UA" sz="1490" spc="-1" strike="noStrike">
                <a:solidFill>
                  <a:srgbClr val="404040"/>
                </a:solidFill>
                <a:latin typeface="Trebuchet MS"/>
              </a:rPr>
              <a:t>Редагувати стиль зразка тексту</a:t>
            </a:r>
            <a:br/>
            <a:r>
              <a:rPr b="0" lang="uk-UA" sz="1330" spc="-1" strike="noStrike">
                <a:solidFill>
                  <a:srgbClr val="404040"/>
                </a:solidFill>
                <a:latin typeface="Trebuchet MS"/>
              </a:rPr>
              <a:t>Другий рівень</a:t>
            </a:r>
            <a:br/>
            <a:r>
              <a:rPr b="0" lang="uk-UA" sz="1160" spc="-1" strike="noStrike">
                <a:solidFill>
                  <a:srgbClr val="404040"/>
                </a:solidFill>
                <a:latin typeface="Trebuchet MS"/>
              </a:rPr>
              <a:t>Третій рівень</a:t>
            </a:r>
            <a:br/>
            <a:r>
              <a:rPr b="0" lang="uk-UA" sz="989" spc="-1" strike="noStrike">
                <a:solidFill>
                  <a:srgbClr val="404040"/>
                </a:solidFill>
                <a:latin typeface="Trebuchet MS"/>
              </a:rPr>
              <a:t>Четвертий рівень</a:t>
            </a:r>
            <a:br/>
            <a:r>
              <a:rPr b="0" lang="uk-UA" sz="989" spc="-1" strike="noStrike">
                <a:solidFill>
                  <a:srgbClr val="404040"/>
                </a:solidFill>
                <a:latin typeface="Trebuchet MS"/>
              </a:rPr>
              <a:t>П’ятий рівень</a:t>
            </a:r>
            <a:endParaRPr b="0" lang="en-US" sz="989" spc="-1" strike="noStrike">
              <a:latin typeface="Arial"/>
            </a:endParaRPr>
          </a:p>
        </p:txBody>
      </p:sp>
      <p:sp>
        <p:nvSpPr>
          <p:cNvPr id="274" name="PlaceHolder 15"/>
          <p:cNvSpPr>
            <a:spLocks noGrp="1"/>
          </p:cNvSpPr>
          <p:nvPr>
            <p:ph type="body"/>
          </p:nvPr>
        </p:nvSpPr>
        <p:spPr>
          <a:xfrm>
            <a:off x="4207320" y="1786680"/>
            <a:ext cx="3460680" cy="476640"/>
          </a:xfrm>
          <a:prstGeom prst="rect">
            <a:avLst/>
          </a:prstGeom>
        </p:spPr>
        <p:txBody>
          <a:bodyPr anchor="b">
            <a:normAutofit fontScale="52000"/>
          </a:bodyPr>
          <a:p>
            <a:pPr>
              <a:lnSpc>
                <a:spcPct val="100000"/>
              </a:lnSpc>
              <a:spcBef>
                <a:spcPts val="825"/>
              </a:spcBef>
            </a:pPr>
            <a:r>
              <a:rPr b="0" lang="uk-UA" sz="1990" spc="-1" strike="noStrike">
                <a:solidFill>
                  <a:srgbClr val="404040"/>
                </a:solidFill>
                <a:latin typeface="Trebuchet MS"/>
              </a:rPr>
              <a:t>Редагувати стиль зразка тексту</a:t>
            </a:r>
            <a:endParaRPr b="0" lang="en-US" sz="1990" spc="-1" strike="noStrike">
              <a:latin typeface="Arial"/>
            </a:endParaRPr>
          </a:p>
        </p:txBody>
      </p:sp>
      <p:sp>
        <p:nvSpPr>
          <p:cNvPr id="275" name="PlaceHolder 16"/>
          <p:cNvSpPr>
            <a:spLocks noGrp="1"/>
          </p:cNvSpPr>
          <p:nvPr>
            <p:ph type="title"/>
          </p:nvPr>
        </p:nvSpPr>
        <p:spPr>
          <a:xfrm>
            <a:off x="4207320" y="2263320"/>
            <a:ext cx="3460680" cy="2732040"/>
          </a:xfrm>
          <a:prstGeom prst="rect">
            <a:avLst/>
          </a:prstGeom>
        </p:spPr>
        <p:txBody>
          <a:bodyPr/>
          <a:p>
            <a:pPr marL="283680" indent="-283680">
              <a:lnSpc>
                <a:spcPct val="100000"/>
              </a:lnSpc>
              <a:spcBef>
                <a:spcPts val="825"/>
              </a:spcBef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b="0" lang="uk-UA" sz="1490" spc="-1" strike="noStrike">
                <a:solidFill>
                  <a:srgbClr val="404040"/>
                </a:solidFill>
                <a:latin typeface="Trebuchet MS"/>
              </a:rPr>
              <a:t>Редагувати стиль зразка тексту</a:t>
            </a:r>
            <a:br/>
            <a:r>
              <a:rPr b="0" lang="uk-UA" sz="1330" spc="-1" strike="noStrike">
                <a:solidFill>
                  <a:srgbClr val="404040"/>
                </a:solidFill>
                <a:latin typeface="Trebuchet MS"/>
              </a:rPr>
              <a:t>Другий рівень</a:t>
            </a:r>
            <a:br/>
            <a:r>
              <a:rPr b="0" lang="uk-UA" sz="1160" spc="-1" strike="noStrike">
                <a:solidFill>
                  <a:srgbClr val="404040"/>
                </a:solidFill>
                <a:latin typeface="Trebuchet MS"/>
              </a:rPr>
              <a:t>Третій рівень</a:t>
            </a:r>
            <a:br/>
            <a:r>
              <a:rPr b="0" lang="uk-UA" sz="989" spc="-1" strike="noStrike">
                <a:solidFill>
                  <a:srgbClr val="404040"/>
                </a:solidFill>
                <a:latin typeface="Trebuchet MS"/>
              </a:rPr>
              <a:t>Четвертий рівень</a:t>
            </a:r>
            <a:br/>
            <a:r>
              <a:rPr b="0" lang="uk-UA" sz="989" spc="-1" strike="noStrike">
                <a:solidFill>
                  <a:srgbClr val="404040"/>
                </a:solidFill>
                <a:latin typeface="Trebuchet MS"/>
              </a:rPr>
              <a:t>П’ятий рівень</a:t>
            </a:r>
            <a:endParaRPr b="0" lang="en-US" sz="989" spc="-1" strike="noStrike">
              <a:latin typeface="Arial"/>
            </a:endParaRPr>
          </a:p>
        </p:txBody>
      </p:sp>
      <p:sp>
        <p:nvSpPr>
          <p:cNvPr id="276" name="PlaceHolder 17"/>
          <p:cNvSpPr>
            <a:spLocks noGrp="1"/>
          </p:cNvSpPr>
          <p:nvPr>
            <p:ph type="dt"/>
          </p:nvPr>
        </p:nvSpPr>
        <p:spPr>
          <a:xfrm>
            <a:off x="5957280" y="4995360"/>
            <a:ext cx="7538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77" name="PlaceHolder 18"/>
          <p:cNvSpPr>
            <a:spLocks noGrp="1"/>
          </p:cNvSpPr>
          <p:nvPr>
            <p:ph type="ftr"/>
          </p:nvPr>
        </p:nvSpPr>
        <p:spPr>
          <a:xfrm>
            <a:off x="560160" y="4995360"/>
            <a:ext cx="52070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78" name="PlaceHolder 19"/>
          <p:cNvSpPr>
            <a:spLocks noGrp="1"/>
          </p:cNvSpPr>
          <p:nvPr>
            <p:ph type="sldNum"/>
          </p:nvPr>
        </p:nvSpPr>
        <p:spPr>
          <a:xfrm>
            <a:off x="7102800" y="4995360"/>
            <a:ext cx="564840" cy="3020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32EFCE2-E4F1-4B65-ACA1-33137F696CA8}" type="slidenum">
              <a:rPr b="0" lang="en-US" sz="750" spc="-1" strike="noStrike">
                <a:solidFill>
                  <a:srgbClr val="ad84c6"/>
                </a:solidFill>
                <a:latin typeface="Trebuchet MS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roup 1"/>
          <p:cNvGrpSpPr/>
          <p:nvPr/>
        </p:nvGrpSpPr>
        <p:grpSpPr>
          <a:xfrm>
            <a:off x="0" y="-6840"/>
            <a:ext cx="10080720" cy="5677560"/>
            <a:chOff x="0" y="-6840"/>
            <a:chExt cx="10080720" cy="5677560"/>
          </a:xfrm>
        </p:grpSpPr>
        <p:cxnSp>
          <p:nvCxnSpPr>
            <p:cNvPr id="316" name="Line 2"/>
            <p:cNvCxnSpPr/>
            <p:nvPr/>
          </p:nvCxnSpPr>
          <p:spPr>
            <a:xfrm>
              <a:off x="7748280" y="0"/>
              <a:ext cx="1008360" cy="567108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cxnSp>
          <p:nvCxnSpPr>
            <p:cNvPr id="317" name="Line 3"/>
            <p:cNvCxnSpPr/>
            <p:nvPr/>
          </p:nvCxnSpPr>
          <p:spPr>
            <a:xfrm flipH="1">
              <a:off x="6139440" y="3044160"/>
              <a:ext cx="3938760" cy="262692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sp>
          <p:nvSpPr>
            <p:cNvPr id="318" name="CustomShape 4"/>
            <p:cNvSpPr/>
            <p:nvPr/>
          </p:nvSpPr>
          <p:spPr>
            <a:xfrm>
              <a:off x="7591320" y="-6840"/>
              <a:ext cx="2486520" cy="56775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ad84c6">
                <a:alpha val="3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9" name="CustomShape 5"/>
            <p:cNvSpPr/>
            <p:nvPr/>
          </p:nvSpPr>
          <p:spPr>
            <a:xfrm>
              <a:off x="7940520" y="-6840"/>
              <a:ext cx="2140200" cy="56775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84c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0" name="CustomShape 6"/>
            <p:cNvSpPr/>
            <p:nvPr/>
          </p:nvSpPr>
          <p:spPr>
            <a:xfrm>
              <a:off x="7385400" y="2520360"/>
              <a:ext cx="2695320" cy="3150360"/>
            </a:xfrm>
            <a:custGeom>
              <a:avLst/>
              <a:gdLst/>
              <a:ahLst/>
              <a:rect l="l" t="t" r="r" b="b"/>
              <a:pathLst>
                <a:path w="21600" h="25246">
                  <a:moveTo>
                    <a:pt x="0" y="25246"/>
                  </a:moveTo>
                  <a:lnTo>
                    <a:pt x="21600" y="0"/>
                  </a:lnTo>
                  <a:lnTo>
                    <a:pt x="21600" y="25246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1" name="CustomShape 7"/>
            <p:cNvSpPr/>
            <p:nvPr/>
          </p:nvSpPr>
          <p:spPr>
            <a:xfrm>
              <a:off x="7718040" y="-6840"/>
              <a:ext cx="2360160" cy="56775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4ea9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2" name="CustomShape 8"/>
            <p:cNvSpPr/>
            <p:nvPr/>
          </p:nvSpPr>
          <p:spPr>
            <a:xfrm>
              <a:off x="9011160" y="-6840"/>
              <a:ext cx="1066680" cy="56775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8784c7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3" name="CustomShape 9"/>
            <p:cNvSpPr/>
            <p:nvPr/>
          </p:nvSpPr>
          <p:spPr>
            <a:xfrm>
              <a:off x="9044640" y="-6840"/>
              <a:ext cx="1033560" cy="56775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4eab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4" name="CustomShape 10"/>
            <p:cNvSpPr/>
            <p:nvPr/>
          </p:nvSpPr>
          <p:spPr>
            <a:xfrm>
              <a:off x="8575560" y="2968200"/>
              <a:ext cx="1502640" cy="2702160"/>
            </a:xfrm>
            <a:custGeom>
              <a:avLst/>
              <a:gdLst/>
              <a:ahLst/>
              <a:rect l="l" t="t" r="r" b="b"/>
              <a:pathLst>
                <a:path w="21600" h="38839">
                  <a:moveTo>
                    <a:pt x="0" y="38839"/>
                  </a:moveTo>
                  <a:lnTo>
                    <a:pt x="21600" y="0"/>
                  </a:lnTo>
                  <a:lnTo>
                    <a:pt x="21600" y="38839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5" name="CustomShape 11"/>
            <p:cNvSpPr/>
            <p:nvPr/>
          </p:nvSpPr>
          <p:spPr>
            <a:xfrm>
              <a:off x="0" y="3318480"/>
              <a:ext cx="371160" cy="2352240"/>
            </a:xfrm>
            <a:custGeom>
              <a:avLst/>
              <a:gdLst/>
              <a:ahLst/>
              <a:rect l="l" t="t" r="r" b="b"/>
              <a:pathLst>
                <a:path w="21600" h="136779">
                  <a:moveTo>
                    <a:pt x="0" y="136779"/>
                  </a:moveTo>
                  <a:lnTo>
                    <a:pt x="0" y="0"/>
                  </a:lnTo>
                  <a:lnTo>
                    <a:pt x="21600" y="136779"/>
                  </a:lnTo>
                  <a:close/>
                </a:path>
              </a:pathLst>
            </a:custGeom>
            <a:solidFill>
              <a:srgbClr val="ad84c6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26" name="PlaceHolder 12"/>
          <p:cNvSpPr>
            <a:spLocks noGrp="1"/>
          </p:cNvSpPr>
          <p:nvPr>
            <p:ph type="title"/>
          </p:nvPr>
        </p:nvSpPr>
        <p:spPr>
          <a:xfrm>
            <a:off x="560160" y="504000"/>
            <a:ext cx="7107840" cy="1092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uk-UA" sz="2980" spc="-1" strike="noStrike">
                <a:solidFill>
                  <a:srgbClr val="ad84c6"/>
                </a:solidFill>
                <a:latin typeface="Trebuchet MS"/>
              </a:rPr>
              <a:t>Зразок заголовка</a:t>
            </a:r>
            <a:endParaRPr b="0" lang="en-US" sz="2980" spc="-1" strike="noStrike">
              <a:latin typeface="Arial"/>
            </a:endParaRPr>
          </a:p>
        </p:txBody>
      </p:sp>
      <p:sp>
        <p:nvSpPr>
          <p:cNvPr id="327" name="PlaceHolder 13"/>
          <p:cNvSpPr>
            <a:spLocks noGrp="1"/>
          </p:cNvSpPr>
          <p:nvPr>
            <p:ph type="dt"/>
          </p:nvPr>
        </p:nvSpPr>
        <p:spPr>
          <a:xfrm>
            <a:off x="5957280" y="4995360"/>
            <a:ext cx="7538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28" name="PlaceHolder 14"/>
          <p:cNvSpPr>
            <a:spLocks noGrp="1"/>
          </p:cNvSpPr>
          <p:nvPr>
            <p:ph type="ftr"/>
          </p:nvPr>
        </p:nvSpPr>
        <p:spPr>
          <a:xfrm>
            <a:off x="560160" y="4995360"/>
            <a:ext cx="52070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29" name="PlaceHolder 15"/>
          <p:cNvSpPr>
            <a:spLocks noGrp="1"/>
          </p:cNvSpPr>
          <p:nvPr>
            <p:ph type="sldNum"/>
          </p:nvPr>
        </p:nvSpPr>
        <p:spPr>
          <a:xfrm>
            <a:off x="7102800" y="4995360"/>
            <a:ext cx="564840" cy="3020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58A3106-4A75-44B5-940F-7ACCFE345661}" type="slidenum">
              <a:rPr b="0" lang="en-US" sz="750" spc="-1" strike="noStrike">
                <a:solidFill>
                  <a:srgbClr val="ad84c6"/>
                </a:solidFill>
                <a:latin typeface="Trebuchet MS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roup 1"/>
          <p:cNvGrpSpPr/>
          <p:nvPr/>
        </p:nvGrpSpPr>
        <p:grpSpPr>
          <a:xfrm>
            <a:off x="0" y="-6840"/>
            <a:ext cx="10080720" cy="5677560"/>
            <a:chOff x="0" y="-6840"/>
            <a:chExt cx="10080720" cy="5677560"/>
          </a:xfrm>
        </p:grpSpPr>
        <p:cxnSp>
          <p:nvCxnSpPr>
            <p:cNvPr id="367" name="Line 2"/>
            <p:cNvCxnSpPr/>
            <p:nvPr/>
          </p:nvCxnSpPr>
          <p:spPr>
            <a:xfrm>
              <a:off x="7748280" y="0"/>
              <a:ext cx="1008360" cy="567108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cxnSp>
          <p:nvCxnSpPr>
            <p:cNvPr id="368" name="Line 3"/>
            <p:cNvCxnSpPr/>
            <p:nvPr/>
          </p:nvCxnSpPr>
          <p:spPr>
            <a:xfrm flipH="1">
              <a:off x="6139440" y="3044160"/>
              <a:ext cx="3938760" cy="262692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sp>
          <p:nvSpPr>
            <p:cNvPr id="369" name="CustomShape 4"/>
            <p:cNvSpPr/>
            <p:nvPr/>
          </p:nvSpPr>
          <p:spPr>
            <a:xfrm>
              <a:off x="7591320" y="-6840"/>
              <a:ext cx="2486520" cy="56775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ad84c6">
                <a:alpha val="3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0" name="CustomShape 5"/>
            <p:cNvSpPr/>
            <p:nvPr/>
          </p:nvSpPr>
          <p:spPr>
            <a:xfrm>
              <a:off x="7940520" y="-6840"/>
              <a:ext cx="2140200" cy="56775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84c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1" name="CustomShape 6"/>
            <p:cNvSpPr/>
            <p:nvPr/>
          </p:nvSpPr>
          <p:spPr>
            <a:xfrm>
              <a:off x="7385400" y="2520360"/>
              <a:ext cx="2695320" cy="3150360"/>
            </a:xfrm>
            <a:custGeom>
              <a:avLst/>
              <a:gdLst/>
              <a:ahLst/>
              <a:rect l="l" t="t" r="r" b="b"/>
              <a:pathLst>
                <a:path w="21600" h="25246">
                  <a:moveTo>
                    <a:pt x="0" y="25246"/>
                  </a:moveTo>
                  <a:lnTo>
                    <a:pt x="21600" y="0"/>
                  </a:lnTo>
                  <a:lnTo>
                    <a:pt x="21600" y="25246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2" name="CustomShape 7"/>
            <p:cNvSpPr/>
            <p:nvPr/>
          </p:nvSpPr>
          <p:spPr>
            <a:xfrm>
              <a:off x="7718040" y="-6840"/>
              <a:ext cx="2360160" cy="56775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4ea9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3" name="CustomShape 8"/>
            <p:cNvSpPr/>
            <p:nvPr/>
          </p:nvSpPr>
          <p:spPr>
            <a:xfrm>
              <a:off x="9011160" y="-6840"/>
              <a:ext cx="1066680" cy="56775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8784c7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4" name="CustomShape 9"/>
            <p:cNvSpPr/>
            <p:nvPr/>
          </p:nvSpPr>
          <p:spPr>
            <a:xfrm>
              <a:off x="9044640" y="-6840"/>
              <a:ext cx="1033560" cy="56775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4eab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5" name="CustomShape 10"/>
            <p:cNvSpPr/>
            <p:nvPr/>
          </p:nvSpPr>
          <p:spPr>
            <a:xfrm>
              <a:off x="8575560" y="2968200"/>
              <a:ext cx="1502640" cy="2702160"/>
            </a:xfrm>
            <a:custGeom>
              <a:avLst/>
              <a:gdLst/>
              <a:ahLst/>
              <a:rect l="l" t="t" r="r" b="b"/>
              <a:pathLst>
                <a:path w="21600" h="38839">
                  <a:moveTo>
                    <a:pt x="0" y="38839"/>
                  </a:moveTo>
                  <a:lnTo>
                    <a:pt x="21600" y="0"/>
                  </a:lnTo>
                  <a:lnTo>
                    <a:pt x="21600" y="38839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6" name="CustomShape 11"/>
            <p:cNvSpPr/>
            <p:nvPr/>
          </p:nvSpPr>
          <p:spPr>
            <a:xfrm>
              <a:off x="0" y="3318480"/>
              <a:ext cx="371160" cy="2352240"/>
            </a:xfrm>
            <a:custGeom>
              <a:avLst/>
              <a:gdLst/>
              <a:ahLst/>
              <a:rect l="l" t="t" r="r" b="b"/>
              <a:pathLst>
                <a:path w="21600" h="136779">
                  <a:moveTo>
                    <a:pt x="0" y="136779"/>
                  </a:moveTo>
                  <a:lnTo>
                    <a:pt x="0" y="0"/>
                  </a:lnTo>
                  <a:lnTo>
                    <a:pt x="21600" y="136779"/>
                  </a:lnTo>
                  <a:close/>
                </a:path>
              </a:pathLst>
            </a:custGeom>
            <a:solidFill>
              <a:srgbClr val="ad84c6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77" name="PlaceHolder 12"/>
          <p:cNvSpPr>
            <a:spLocks noGrp="1"/>
          </p:cNvSpPr>
          <p:nvPr>
            <p:ph type="dt"/>
          </p:nvPr>
        </p:nvSpPr>
        <p:spPr>
          <a:xfrm>
            <a:off x="5957280" y="4995360"/>
            <a:ext cx="7538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78" name="PlaceHolder 13"/>
          <p:cNvSpPr>
            <a:spLocks noGrp="1"/>
          </p:cNvSpPr>
          <p:nvPr>
            <p:ph type="ftr"/>
          </p:nvPr>
        </p:nvSpPr>
        <p:spPr>
          <a:xfrm>
            <a:off x="560160" y="4995360"/>
            <a:ext cx="52070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79" name="PlaceHolder 14"/>
          <p:cNvSpPr>
            <a:spLocks noGrp="1"/>
          </p:cNvSpPr>
          <p:nvPr>
            <p:ph type="sldNum"/>
          </p:nvPr>
        </p:nvSpPr>
        <p:spPr>
          <a:xfrm>
            <a:off x="7102800" y="4995360"/>
            <a:ext cx="564840" cy="3020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2F16C70-650C-45B9-AC90-B63FD44E0545}" type="slidenum">
              <a:rPr b="0" lang="en-US" sz="750" spc="-1" strike="noStrike">
                <a:solidFill>
                  <a:srgbClr val="ad84c6"/>
                </a:solidFill>
                <a:latin typeface="Trebuchet MS"/>
              </a:rPr>
              <a:t>1</a:t>
            </a:fld>
            <a:endParaRPr b="0" lang="en-US" sz="750" spc="-1" strike="noStrike">
              <a:latin typeface="Times New Roman"/>
            </a:endParaRPr>
          </a:p>
        </p:txBody>
      </p:sp>
      <p:sp>
        <p:nvSpPr>
          <p:cNvPr id="380" name="PlaceHolder 15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81" name="PlaceHolder 16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roup 1"/>
          <p:cNvGrpSpPr/>
          <p:nvPr/>
        </p:nvGrpSpPr>
        <p:grpSpPr>
          <a:xfrm>
            <a:off x="0" y="-6840"/>
            <a:ext cx="10080720" cy="5677560"/>
            <a:chOff x="0" y="-6840"/>
            <a:chExt cx="10080720" cy="5677560"/>
          </a:xfrm>
        </p:grpSpPr>
        <p:cxnSp>
          <p:nvCxnSpPr>
            <p:cNvPr id="419" name="Line 2"/>
            <p:cNvCxnSpPr/>
            <p:nvPr/>
          </p:nvCxnSpPr>
          <p:spPr>
            <a:xfrm>
              <a:off x="7748280" y="0"/>
              <a:ext cx="1008360" cy="567108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cxnSp>
          <p:nvCxnSpPr>
            <p:cNvPr id="420" name="Line 3"/>
            <p:cNvCxnSpPr/>
            <p:nvPr/>
          </p:nvCxnSpPr>
          <p:spPr>
            <a:xfrm flipH="1">
              <a:off x="6139440" y="3044160"/>
              <a:ext cx="3938760" cy="2626920"/>
            </a:xfrm>
            <a:prstGeom prst="straightConnector1">
              <a:avLst/>
            </a:prstGeom>
            <a:ln w="9360">
              <a:solidFill>
                <a:srgbClr val="ad84c6">
                  <a:alpha val="70000"/>
                </a:srgbClr>
              </a:solidFill>
              <a:round/>
            </a:ln>
          </p:spPr>
        </p:cxnSp>
        <p:sp>
          <p:nvSpPr>
            <p:cNvPr id="421" name="CustomShape 4"/>
            <p:cNvSpPr/>
            <p:nvPr/>
          </p:nvSpPr>
          <p:spPr>
            <a:xfrm>
              <a:off x="7591320" y="-6840"/>
              <a:ext cx="2486520" cy="567756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ad84c6">
                <a:alpha val="3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2" name="CustomShape 5"/>
            <p:cNvSpPr/>
            <p:nvPr/>
          </p:nvSpPr>
          <p:spPr>
            <a:xfrm>
              <a:off x="7940520" y="-6840"/>
              <a:ext cx="2140200" cy="567756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84c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3" name="CustomShape 6"/>
            <p:cNvSpPr/>
            <p:nvPr/>
          </p:nvSpPr>
          <p:spPr>
            <a:xfrm>
              <a:off x="7385400" y="2520360"/>
              <a:ext cx="2695320" cy="3150360"/>
            </a:xfrm>
            <a:custGeom>
              <a:avLst/>
              <a:gdLst/>
              <a:ahLst/>
              <a:rect l="l" t="t" r="r" b="b"/>
              <a:pathLst>
                <a:path w="21600" h="25246">
                  <a:moveTo>
                    <a:pt x="0" y="25246"/>
                  </a:moveTo>
                  <a:lnTo>
                    <a:pt x="21600" y="0"/>
                  </a:lnTo>
                  <a:lnTo>
                    <a:pt x="21600" y="25246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4" name="CustomShape 7"/>
            <p:cNvSpPr/>
            <p:nvPr/>
          </p:nvSpPr>
          <p:spPr>
            <a:xfrm>
              <a:off x="7718040" y="-6840"/>
              <a:ext cx="2360160" cy="567756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4ea9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5" name="CustomShape 8"/>
            <p:cNvSpPr/>
            <p:nvPr/>
          </p:nvSpPr>
          <p:spPr>
            <a:xfrm>
              <a:off x="9011160" y="-6840"/>
              <a:ext cx="1066680" cy="567756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8784c7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6" name="CustomShape 9"/>
            <p:cNvSpPr/>
            <p:nvPr/>
          </p:nvSpPr>
          <p:spPr>
            <a:xfrm>
              <a:off x="9044640" y="-6840"/>
              <a:ext cx="1033560" cy="567756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4eab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7" name="CustomShape 10"/>
            <p:cNvSpPr/>
            <p:nvPr/>
          </p:nvSpPr>
          <p:spPr>
            <a:xfrm>
              <a:off x="8575560" y="2968200"/>
              <a:ext cx="1502640" cy="2702160"/>
            </a:xfrm>
            <a:custGeom>
              <a:avLst/>
              <a:gdLst/>
              <a:ahLst/>
              <a:rect l="l" t="t" r="r" b="b"/>
              <a:pathLst>
                <a:path w="21600" h="38839">
                  <a:moveTo>
                    <a:pt x="0" y="38839"/>
                  </a:moveTo>
                  <a:lnTo>
                    <a:pt x="21600" y="0"/>
                  </a:lnTo>
                  <a:lnTo>
                    <a:pt x="21600" y="38839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8" name="CustomShape 11"/>
            <p:cNvSpPr/>
            <p:nvPr/>
          </p:nvSpPr>
          <p:spPr>
            <a:xfrm>
              <a:off x="0" y="3318480"/>
              <a:ext cx="371160" cy="2352240"/>
            </a:xfrm>
            <a:custGeom>
              <a:avLst/>
              <a:gdLst/>
              <a:ahLst/>
              <a:rect l="l" t="t" r="r" b="b"/>
              <a:pathLst>
                <a:path w="21600" h="136779">
                  <a:moveTo>
                    <a:pt x="0" y="136779"/>
                  </a:moveTo>
                  <a:lnTo>
                    <a:pt x="0" y="0"/>
                  </a:lnTo>
                  <a:lnTo>
                    <a:pt x="21600" y="136779"/>
                  </a:lnTo>
                  <a:close/>
                </a:path>
              </a:pathLst>
            </a:custGeom>
            <a:solidFill>
              <a:srgbClr val="ad84c6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29" name="PlaceHolder 12"/>
          <p:cNvSpPr>
            <a:spLocks noGrp="1"/>
          </p:cNvSpPr>
          <p:nvPr>
            <p:ph type="title"/>
          </p:nvPr>
        </p:nvSpPr>
        <p:spPr>
          <a:xfrm>
            <a:off x="560160" y="1239120"/>
            <a:ext cx="3187080" cy="105696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0" lang="uk-UA" sz="1660" spc="-1" strike="noStrike">
                <a:solidFill>
                  <a:srgbClr val="ad84c6"/>
                </a:solidFill>
                <a:latin typeface="Trebuchet MS"/>
              </a:rPr>
              <a:t>Зразок заголовка</a:t>
            </a:r>
            <a:endParaRPr b="0" lang="en-US" sz="1660" spc="-1" strike="noStrike">
              <a:latin typeface="Arial"/>
            </a:endParaRPr>
          </a:p>
        </p:txBody>
      </p:sp>
      <p:sp>
        <p:nvSpPr>
          <p:cNvPr id="430" name="PlaceHolder 13"/>
          <p:cNvSpPr>
            <a:spLocks noGrp="1"/>
          </p:cNvSpPr>
          <p:nvPr>
            <p:ph type="title"/>
          </p:nvPr>
        </p:nvSpPr>
        <p:spPr>
          <a:xfrm>
            <a:off x="3936240" y="425880"/>
            <a:ext cx="3731760" cy="4569480"/>
          </a:xfrm>
          <a:prstGeom prst="rect">
            <a:avLst/>
          </a:prstGeom>
        </p:spPr>
        <p:txBody>
          <a:bodyPr/>
          <a:p>
            <a:pPr marL="283680" indent="-283680">
              <a:lnSpc>
                <a:spcPct val="100000"/>
              </a:lnSpc>
              <a:spcBef>
                <a:spcPts val="825"/>
              </a:spcBef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b="0" lang="uk-UA" sz="1490" spc="-1" strike="noStrike">
                <a:solidFill>
                  <a:srgbClr val="404040"/>
                </a:solidFill>
                <a:latin typeface="Trebuchet MS"/>
              </a:rPr>
              <a:t>Редагувати стиль зразка тексту</a:t>
            </a:r>
            <a:br/>
            <a:r>
              <a:rPr b="0" lang="uk-UA" sz="1330" spc="-1" strike="noStrike">
                <a:solidFill>
                  <a:srgbClr val="404040"/>
                </a:solidFill>
                <a:latin typeface="Trebuchet MS"/>
              </a:rPr>
              <a:t>Другий рівень</a:t>
            </a:r>
            <a:br/>
            <a:r>
              <a:rPr b="0" lang="uk-UA" sz="1160" spc="-1" strike="noStrike">
                <a:solidFill>
                  <a:srgbClr val="404040"/>
                </a:solidFill>
                <a:latin typeface="Trebuchet MS"/>
              </a:rPr>
              <a:t>Третій рівень</a:t>
            </a:r>
            <a:br/>
            <a:r>
              <a:rPr b="0" lang="uk-UA" sz="989" spc="-1" strike="noStrike">
                <a:solidFill>
                  <a:srgbClr val="404040"/>
                </a:solidFill>
                <a:latin typeface="Trebuchet MS"/>
              </a:rPr>
              <a:t>Четвертий рівень</a:t>
            </a:r>
            <a:br/>
            <a:r>
              <a:rPr b="0" lang="uk-UA" sz="989" spc="-1" strike="noStrike">
                <a:solidFill>
                  <a:srgbClr val="404040"/>
                </a:solidFill>
                <a:latin typeface="Trebuchet MS"/>
              </a:rPr>
              <a:t>П’ятий рівень</a:t>
            </a:r>
            <a:endParaRPr b="0" lang="en-US" sz="989" spc="-1" strike="noStrike">
              <a:latin typeface="Arial"/>
            </a:endParaRPr>
          </a:p>
        </p:txBody>
      </p:sp>
      <p:sp>
        <p:nvSpPr>
          <p:cNvPr id="431" name="PlaceHolder 14"/>
          <p:cNvSpPr>
            <a:spLocks noGrp="1"/>
          </p:cNvSpPr>
          <p:nvPr>
            <p:ph type="body"/>
          </p:nvPr>
        </p:nvSpPr>
        <p:spPr>
          <a:xfrm>
            <a:off x="560160" y="2296080"/>
            <a:ext cx="3187080" cy="213696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160" spc="-1" strike="noStrike">
                <a:solidFill>
                  <a:srgbClr val="404040"/>
                </a:solidFill>
                <a:latin typeface="Trebuchet MS"/>
              </a:rPr>
              <a:t>Редагувати стиль зразка тексту</a:t>
            </a:r>
            <a:endParaRPr b="0" lang="en-US" sz="1160" spc="-1" strike="noStrike">
              <a:latin typeface="Arial"/>
            </a:endParaRPr>
          </a:p>
        </p:txBody>
      </p:sp>
      <p:sp>
        <p:nvSpPr>
          <p:cNvPr id="432" name="PlaceHolder 15"/>
          <p:cNvSpPr>
            <a:spLocks noGrp="1"/>
          </p:cNvSpPr>
          <p:nvPr>
            <p:ph type="dt"/>
          </p:nvPr>
        </p:nvSpPr>
        <p:spPr>
          <a:xfrm>
            <a:off x="5957280" y="4995360"/>
            <a:ext cx="7538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33" name="PlaceHolder 16"/>
          <p:cNvSpPr>
            <a:spLocks noGrp="1"/>
          </p:cNvSpPr>
          <p:nvPr>
            <p:ph type="ftr"/>
          </p:nvPr>
        </p:nvSpPr>
        <p:spPr>
          <a:xfrm>
            <a:off x="560160" y="4995360"/>
            <a:ext cx="5207040" cy="302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34" name="PlaceHolder 17"/>
          <p:cNvSpPr>
            <a:spLocks noGrp="1"/>
          </p:cNvSpPr>
          <p:nvPr>
            <p:ph type="sldNum"/>
          </p:nvPr>
        </p:nvSpPr>
        <p:spPr>
          <a:xfrm>
            <a:off x="7102800" y="4995360"/>
            <a:ext cx="564840" cy="3020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0D7C0CA-91DA-4D04-B9B9-34E8AE0048ED}" type="slidenum">
              <a:rPr b="0" lang="en-US" sz="750" spc="-1" strike="noStrike">
                <a:solidFill>
                  <a:srgbClr val="ad84c6"/>
                </a:solidFill>
                <a:latin typeface="Trebuchet MS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85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8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slideLayout" Target="../slideLayouts/slideLayout8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8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8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8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8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8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8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8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slideLayout" Target="../slideLayouts/slideLayout8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png"/><Relationship Id="rId6" Type="http://schemas.openxmlformats.org/officeDocument/2006/relationships/slideLayout" Target="../slideLayouts/slideLayout8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TextShape 1"/>
          <p:cNvSpPr txBox="1"/>
          <p:nvPr/>
        </p:nvSpPr>
        <p:spPr>
          <a:xfrm>
            <a:off x="289440" y="624960"/>
            <a:ext cx="7998120" cy="1569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uk-UA" sz="4800" spc="-1" strike="noStrike">
                <a:solidFill>
                  <a:srgbClr val="5a3471"/>
                </a:solidFill>
                <a:latin typeface="Trebuchet MS"/>
              </a:rPr>
              <a:t>Використання парабол у</a:t>
            </a:r>
            <a:endParaRPr b="0" lang="en-US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4800" spc="-1" strike="noStrike">
                <a:solidFill>
                  <a:srgbClr val="5a3471"/>
                </a:solidFill>
                <a:latin typeface="Trebuchet MS"/>
              </a:rPr>
              <a:t>житті людини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902" name="TextShape 2"/>
          <p:cNvSpPr txBox="1"/>
          <p:nvPr/>
        </p:nvSpPr>
        <p:spPr>
          <a:xfrm>
            <a:off x="5312880" y="3576600"/>
            <a:ext cx="2477160" cy="12002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r>
              <a:rPr b="0" lang="uk-UA" sz="1800" spc="-1" strike="noStrike">
                <a:solidFill>
                  <a:srgbClr val="874ea9"/>
                </a:solidFill>
                <a:latin typeface="Trebuchet MS"/>
              </a:rPr>
              <a:t>Підготували</a:t>
            </a:r>
            <a:endParaRPr b="0" lang="en-US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uk-UA" sz="1800" spc="-1" strike="noStrike">
                <a:solidFill>
                  <a:srgbClr val="874ea9"/>
                </a:solidFill>
                <a:latin typeface="Trebuchet MS"/>
              </a:rPr>
              <a:t>учениці 9-Б класу</a:t>
            </a:r>
            <a:endParaRPr b="0" lang="en-US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uk-UA" sz="1800" spc="-1" strike="noStrike">
                <a:solidFill>
                  <a:srgbClr val="874ea9"/>
                </a:solidFill>
                <a:latin typeface="Trebuchet MS"/>
              </a:rPr>
              <a:t>Осіп Христя і Космина Настя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903" name="Рисунок 9" descr=""/>
          <p:cNvPicPr/>
          <p:nvPr/>
        </p:nvPicPr>
        <p:blipFill>
          <a:blip r:embed="rId1"/>
          <a:stretch/>
        </p:blipFill>
        <p:spPr>
          <a:xfrm>
            <a:off x="780480" y="2775600"/>
            <a:ext cx="4034520" cy="2266920"/>
          </a:xfrm>
          <a:prstGeom prst="rect">
            <a:avLst/>
          </a:prstGeom>
          <a:ln w="255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TextShape 1"/>
          <p:cNvSpPr txBox="1"/>
          <p:nvPr/>
        </p:nvSpPr>
        <p:spPr>
          <a:xfrm>
            <a:off x="2210760" y="208440"/>
            <a:ext cx="6817320" cy="584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uk-UA" sz="3200" spc="-1" strike="noStrike">
                <a:solidFill>
                  <a:srgbClr val="373472"/>
                </a:solidFill>
                <a:latin typeface="Trebuchet MS"/>
              </a:rPr>
              <a:t>Параболи в природі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941" name="Рисунок 2" descr=""/>
          <p:cNvPicPr/>
          <p:nvPr/>
        </p:nvPicPr>
        <p:blipFill>
          <a:blip r:embed="rId1"/>
          <a:stretch/>
        </p:blipFill>
        <p:spPr>
          <a:xfrm>
            <a:off x="4762440" y="1036080"/>
            <a:ext cx="3123000" cy="2089080"/>
          </a:xfrm>
          <a:prstGeom prst="rect">
            <a:avLst/>
          </a:prstGeom>
          <a:ln w="25560">
            <a:noFill/>
          </a:ln>
        </p:spPr>
      </p:pic>
      <p:pic>
        <p:nvPicPr>
          <p:cNvPr id="942" name="Рисунок 4" descr=""/>
          <p:cNvPicPr/>
          <p:nvPr/>
        </p:nvPicPr>
        <p:blipFill>
          <a:blip r:embed="rId2"/>
          <a:stretch/>
        </p:blipFill>
        <p:spPr>
          <a:xfrm>
            <a:off x="729360" y="1769760"/>
            <a:ext cx="4496040" cy="3543840"/>
          </a:xfrm>
          <a:prstGeom prst="rect">
            <a:avLst/>
          </a:prstGeom>
          <a:ln w="255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" name="Рисунок 1" descr=""/>
          <p:cNvPicPr/>
          <p:nvPr/>
        </p:nvPicPr>
        <p:blipFill>
          <a:blip r:embed="rId1"/>
          <a:stretch/>
        </p:blipFill>
        <p:spPr>
          <a:xfrm>
            <a:off x="2333160" y="3427920"/>
            <a:ext cx="3035160" cy="1995480"/>
          </a:xfrm>
          <a:prstGeom prst="rect">
            <a:avLst/>
          </a:prstGeom>
          <a:ln w="25560">
            <a:noFill/>
          </a:ln>
        </p:spPr>
      </p:pic>
      <p:pic>
        <p:nvPicPr>
          <p:cNvPr id="944" name="Рисунок 2" descr=""/>
          <p:cNvPicPr/>
          <p:nvPr/>
        </p:nvPicPr>
        <p:blipFill>
          <a:blip r:embed="rId2"/>
          <a:stretch/>
        </p:blipFill>
        <p:spPr>
          <a:xfrm>
            <a:off x="254520" y="1528560"/>
            <a:ext cx="1929240" cy="3046680"/>
          </a:xfrm>
          <a:prstGeom prst="rect">
            <a:avLst/>
          </a:prstGeom>
          <a:ln w="25560">
            <a:noFill/>
          </a:ln>
        </p:spPr>
      </p:pic>
      <p:pic>
        <p:nvPicPr>
          <p:cNvPr id="945" name="Рисунок 3" descr=""/>
          <p:cNvPicPr/>
          <p:nvPr/>
        </p:nvPicPr>
        <p:blipFill>
          <a:blip r:embed="rId3"/>
          <a:stretch/>
        </p:blipFill>
        <p:spPr>
          <a:xfrm>
            <a:off x="5183280" y="1377360"/>
            <a:ext cx="2122920" cy="1311120"/>
          </a:xfrm>
          <a:prstGeom prst="rect">
            <a:avLst/>
          </a:prstGeom>
          <a:ln w="25560">
            <a:noFill/>
          </a:ln>
        </p:spPr>
      </p:pic>
      <p:pic>
        <p:nvPicPr>
          <p:cNvPr id="946" name="Рисунок 5" descr=""/>
          <p:cNvPicPr/>
          <p:nvPr/>
        </p:nvPicPr>
        <p:blipFill>
          <a:blip r:embed="rId4"/>
          <a:stretch/>
        </p:blipFill>
        <p:spPr>
          <a:xfrm>
            <a:off x="2333160" y="1190160"/>
            <a:ext cx="2252160" cy="1687680"/>
          </a:xfrm>
          <a:prstGeom prst="rect">
            <a:avLst/>
          </a:prstGeom>
          <a:ln w="25560">
            <a:noFill/>
          </a:ln>
        </p:spPr>
      </p:pic>
      <p:pic>
        <p:nvPicPr>
          <p:cNvPr id="947" name="Рисунок 6" descr=""/>
          <p:cNvPicPr/>
          <p:nvPr/>
        </p:nvPicPr>
        <p:blipFill>
          <a:blip r:embed="rId5"/>
          <a:stretch/>
        </p:blipFill>
        <p:spPr>
          <a:xfrm>
            <a:off x="5609880" y="3051720"/>
            <a:ext cx="2503440" cy="1878480"/>
          </a:xfrm>
          <a:prstGeom prst="rect">
            <a:avLst/>
          </a:prstGeom>
          <a:ln w="25560">
            <a:noFill/>
          </a:ln>
        </p:spPr>
      </p:pic>
      <p:sp>
        <p:nvSpPr>
          <p:cNvPr id="948" name="TextShape 1"/>
          <p:cNvSpPr txBox="1"/>
          <p:nvPr/>
        </p:nvSpPr>
        <p:spPr>
          <a:xfrm>
            <a:off x="543960" y="185040"/>
            <a:ext cx="7187760" cy="830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5a3471"/>
                </a:solidFill>
                <a:latin typeface="Trebuchet MS"/>
              </a:rPr>
              <a:t>Параболи зустрічаються практично усюди хоча ми і не звертаємо на це увагу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Рисунок 2" descr=""/>
          <p:cNvPicPr/>
          <p:nvPr/>
        </p:nvPicPr>
        <p:blipFill>
          <a:blip r:embed="rId1"/>
          <a:stretch/>
        </p:blipFill>
        <p:spPr>
          <a:xfrm>
            <a:off x="840240" y="740880"/>
            <a:ext cx="6544440" cy="4325760"/>
          </a:xfrm>
          <a:prstGeom prst="rect">
            <a:avLst/>
          </a:prstGeom>
          <a:ln w="25560">
            <a:noFill/>
          </a:ln>
        </p:spPr>
      </p:pic>
      <p:sp>
        <p:nvSpPr>
          <p:cNvPr id="950" name="TextShape 1"/>
          <p:cNvSpPr txBox="1"/>
          <p:nvPr/>
        </p:nvSpPr>
        <p:spPr>
          <a:xfrm>
            <a:off x="636480" y="2013840"/>
            <a:ext cx="8079120" cy="1200240"/>
          </a:xfrm>
          <a:prstGeom prst="rect">
            <a:avLst/>
          </a:prstGeom>
          <a:noFill/>
          <a:ln>
            <a:noFill/>
          </a:ln>
        </p:spPr>
        <p:txBody>
          <a:bodyPr anchorCtr="1"/>
          <a:p>
            <a:pPr algn="ctr">
              <a:lnSpc>
                <a:spcPct val="100000"/>
              </a:lnSpc>
            </a:pPr>
            <a:r>
              <a:rPr b="1" lang="uk-UA" sz="7200" spc="-1" strike="noStrike">
                <a:solidFill>
                  <a:srgbClr val="373472"/>
                </a:solidFill>
                <a:latin typeface="Trebuchet MS"/>
              </a:rPr>
              <a:t>Дякуємо за увагу</a:t>
            </a:r>
            <a:endParaRPr b="0" lang="en-US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CustomShape 1"/>
          <p:cNvSpPr/>
          <p:nvPr/>
        </p:nvSpPr>
        <p:spPr>
          <a:xfrm>
            <a:off x="2376000" y="387000"/>
            <a:ext cx="3418920" cy="518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Ctr="1"/>
          <a:p>
            <a:pPr algn="ctr">
              <a:lnSpc>
                <a:spcPct val="100000"/>
              </a:lnSpc>
            </a:pPr>
            <a:r>
              <a:rPr b="1" i="1" lang="uk-UA" sz="2800" spc="49" strike="noStrike">
                <a:solidFill>
                  <a:srgbClr val="376092"/>
                </a:solidFill>
                <a:latin typeface="Calibri"/>
              </a:rPr>
              <a:t>Термограф -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905" name="CustomShape 2"/>
          <p:cNvSpPr/>
          <p:nvPr/>
        </p:nvSpPr>
        <p:spPr>
          <a:xfrm>
            <a:off x="1368000" y="891000"/>
            <a:ext cx="5038560" cy="91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Ctr="1"/>
          <a:p>
            <a:pPr algn="ctr">
              <a:lnSpc>
                <a:spcPct val="100000"/>
              </a:lnSpc>
            </a:pPr>
            <a:r>
              <a:rPr b="0" i="1" lang="uk-UA" sz="1800" spc="-1" strike="noStrike">
                <a:solidFill>
                  <a:srgbClr val="000000"/>
                </a:solidFill>
                <a:latin typeface="Times New Roman"/>
              </a:rPr>
              <a:t>прилад, що відмічає зміну температури за добу, тиждень, місяць, тобто креслить графік температур.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906" name="Picture 3" descr=""/>
          <p:cNvPicPr/>
          <p:nvPr/>
        </p:nvPicPr>
        <p:blipFill>
          <a:blip r:embed="rId1"/>
          <a:stretch/>
        </p:blipFill>
        <p:spPr>
          <a:xfrm>
            <a:off x="431640" y="2259360"/>
            <a:ext cx="3912840" cy="2478600"/>
          </a:xfrm>
          <a:prstGeom prst="rect">
            <a:avLst/>
          </a:prstGeom>
          <a:ln w="25560">
            <a:noFill/>
          </a:ln>
          <a:effectLst>
            <a:outerShdw dist="139498" dir="2700000">
              <a:srgbClr val="333333">
                <a:alpha val="65000"/>
              </a:srgbClr>
            </a:outerShdw>
          </a:effectLst>
        </p:spPr>
      </p:pic>
      <p:pic>
        <p:nvPicPr>
          <p:cNvPr id="907" name="Picture 4" descr=""/>
          <p:cNvPicPr/>
          <p:nvPr/>
        </p:nvPicPr>
        <p:blipFill>
          <a:blip r:embed="rId2"/>
          <a:stretch/>
        </p:blipFill>
        <p:spPr>
          <a:xfrm>
            <a:off x="4536360" y="2403360"/>
            <a:ext cx="3600360" cy="4559040"/>
          </a:xfrm>
          <a:prstGeom prst="rect">
            <a:avLst/>
          </a:prstGeom>
          <a:ln w="25560">
            <a:noFill/>
          </a:ln>
          <a:effectLst>
            <a:outerShdw dist="139498" dir="270000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CustomShape 1"/>
          <p:cNvSpPr/>
          <p:nvPr/>
        </p:nvSpPr>
        <p:spPr>
          <a:xfrm>
            <a:off x="1728000" y="243000"/>
            <a:ext cx="5038560" cy="94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i="1" lang="uk-UA" sz="2800" spc="49" strike="noStrike">
                <a:solidFill>
                  <a:srgbClr val="376092"/>
                </a:solidFill>
                <a:latin typeface="Calibri"/>
              </a:rPr>
              <a:t>Електроенцефалограф</a:t>
            </a:r>
            <a:br/>
            <a:endParaRPr b="0" lang="en-US" sz="2800" spc="-1" strike="noStrike">
              <a:latin typeface="Arial"/>
            </a:endParaRPr>
          </a:p>
        </p:txBody>
      </p:sp>
      <p:pic>
        <p:nvPicPr>
          <p:cNvPr id="909" name="Picture 2" descr=""/>
          <p:cNvPicPr/>
          <p:nvPr/>
        </p:nvPicPr>
        <p:blipFill>
          <a:blip r:embed="rId1"/>
          <a:stretch/>
        </p:blipFill>
        <p:spPr>
          <a:xfrm>
            <a:off x="359640" y="2547360"/>
            <a:ext cx="4718880" cy="2833200"/>
          </a:xfrm>
          <a:prstGeom prst="rect">
            <a:avLst/>
          </a:prstGeom>
          <a:ln w="25560">
            <a:noFill/>
          </a:ln>
        </p:spPr>
      </p:pic>
      <p:sp>
        <p:nvSpPr>
          <p:cNvPr id="910" name="CustomShape 2"/>
          <p:cNvSpPr/>
          <p:nvPr/>
        </p:nvSpPr>
        <p:spPr>
          <a:xfrm>
            <a:off x="3888360" y="1035000"/>
            <a:ext cx="5038560" cy="1189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i="1" lang="uk-UA" sz="1800" spc="-1" strike="noStrike">
                <a:solidFill>
                  <a:srgbClr val="000000"/>
                </a:solidFill>
                <a:latin typeface="Times New Roman"/>
              </a:rPr>
              <a:t>Цей прилад реєструє зміни активності мозку, які подаються графічно.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1800" spc="-1" strike="noStrike">
                <a:solidFill>
                  <a:srgbClr val="000000"/>
                </a:solidFill>
                <a:latin typeface="Times New Roman"/>
              </a:rPr>
              <a:t>       </a:t>
            </a:r>
            <a:r>
              <a:rPr b="1" i="1" lang="uk-UA" sz="1800" spc="-1" strike="noStrike">
                <a:solidFill>
                  <a:srgbClr val="000000"/>
                </a:solidFill>
                <a:latin typeface="Times New Roman"/>
              </a:rPr>
              <a:t>За допомогою енцефалограми вивчають фази людського сну, виявляють хвороби мозку.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CustomShape 1"/>
          <p:cNvSpPr/>
          <p:nvPr/>
        </p:nvSpPr>
        <p:spPr>
          <a:xfrm>
            <a:off x="1728000" y="171000"/>
            <a:ext cx="5976720" cy="94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Ctr="1"/>
          <a:p>
            <a:pPr algn="ctr">
              <a:lnSpc>
                <a:spcPct val="100000"/>
              </a:lnSpc>
            </a:pPr>
            <a:r>
              <a:rPr b="1" i="1" lang="uk-UA" sz="2800" spc="49" strike="noStrike">
                <a:solidFill>
                  <a:srgbClr val="376092"/>
                </a:solidFill>
                <a:latin typeface="Calibri"/>
              </a:rPr>
              <a:t>Параболічні     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uk-UA" sz="2800" spc="49" strike="noStrike">
                <a:solidFill>
                  <a:srgbClr val="376092"/>
                </a:solidFill>
                <a:latin typeface="Calibri"/>
              </a:rPr>
              <a:t>     </a:t>
            </a:r>
            <a:r>
              <a:rPr b="1" i="1" lang="uk-UA" sz="2800" spc="49" strike="noStrike">
                <a:solidFill>
                  <a:srgbClr val="376092"/>
                </a:solidFill>
                <a:latin typeface="Calibri"/>
              </a:rPr>
              <a:t>дзеркала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912" name="Picture 2" descr=""/>
          <p:cNvPicPr/>
          <p:nvPr/>
        </p:nvPicPr>
        <p:blipFill>
          <a:blip r:embed="rId1"/>
          <a:stretch/>
        </p:blipFill>
        <p:spPr>
          <a:xfrm>
            <a:off x="0" y="1006560"/>
            <a:ext cx="2951280" cy="3773160"/>
          </a:xfrm>
          <a:prstGeom prst="rect">
            <a:avLst/>
          </a:prstGeom>
          <a:ln w="25560">
            <a:noFill/>
          </a:ln>
        </p:spPr>
      </p:pic>
      <p:pic>
        <p:nvPicPr>
          <p:cNvPr id="913" name="Picture 3" descr=""/>
          <p:cNvPicPr/>
          <p:nvPr/>
        </p:nvPicPr>
        <p:blipFill>
          <a:blip r:embed="rId2"/>
          <a:stretch/>
        </p:blipFill>
        <p:spPr>
          <a:xfrm>
            <a:off x="143640" y="2907360"/>
            <a:ext cx="2712960" cy="3687840"/>
          </a:xfrm>
          <a:prstGeom prst="rect">
            <a:avLst/>
          </a:prstGeom>
          <a:ln w="25560">
            <a:noFill/>
          </a:ln>
        </p:spPr>
      </p:pic>
      <p:pic>
        <p:nvPicPr>
          <p:cNvPr id="914" name="Picture 5" descr=""/>
          <p:cNvPicPr/>
          <p:nvPr/>
        </p:nvPicPr>
        <p:blipFill>
          <a:blip r:embed="rId3"/>
          <a:stretch/>
        </p:blipFill>
        <p:spPr>
          <a:xfrm>
            <a:off x="3024000" y="1035000"/>
            <a:ext cx="2633760" cy="5176800"/>
          </a:xfrm>
          <a:prstGeom prst="rect">
            <a:avLst/>
          </a:prstGeom>
          <a:ln w="25560">
            <a:noFill/>
          </a:ln>
        </p:spPr>
      </p:pic>
      <p:pic>
        <p:nvPicPr>
          <p:cNvPr id="915" name="Picture 4" descr=""/>
          <p:cNvPicPr/>
          <p:nvPr/>
        </p:nvPicPr>
        <p:blipFill>
          <a:blip r:embed="rId4"/>
          <a:stretch/>
        </p:blipFill>
        <p:spPr>
          <a:xfrm>
            <a:off x="3024000" y="3627360"/>
            <a:ext cx="2779560" cy="3773520"/>
          </a:xfrm>
          <a:prstGeom prst="rect">
            <a:avLst/>
          </a:prstGeom>
          <a:ln w="25560">
            <a:noFill/>
          </a:ln>
        </p:spPr>
      </p:pic>
      <p:sp>
        <p:nvSpPr>
          <p:cNvPr id="916" name="CustomShape 2"/>
          <p:cNvSpPr/>
          <p:nvPr/>
        </p:nvSpPr>
        <p:spPr>
          <a:xfrm>
            <a:off x="5616360" y="1467000"/>
            <a:ext cx="3312360" cy="228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i="1" lang="uk-UA" sz="1800" spc="-1" strike="noStrike">
                <a:solidFill>
                  <a:srgbClr val="000000"/>
                </a:solidFill>
                <a:latin typeface="Times New Roman"/>
              </a:rPr>
              <a:t>Мають форму параболи -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1800" spc="-1" strike="noStrike">
                <a:solidFill>
                  <a:srgbClr val="000000"/>
                </a:solidFill>
                <a:latin typeface="Times New Roman"/>
              </a:rPr>
              <a:t>графіка однієї  з найважливіших функцій.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18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1" i="1" lang="uk-UA" sz="1800" spc="-1" strike="noStrike">
                <a:solidFill>
                  <a:srgbClr val="000000"/>
                </a:solidFill>
                <a:latin typeface="Times New Roman"/>
              </a:rPr>
              <a:t>Такі дзеркала використовують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1800" spc="-1" strike="noStrike">
                <a:solidFill>
                  <a:srgbClr val="000000"/>
                </a:solidFill>
                <a:latin typeface="Times New Roman"/>
              </a:rPr>
              <a:t>при створенні прожекторів, телескопів, автомобільних фар.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TextShape 1"/>
          <p:cNvSpPr txBox="1"/>
          <p:nvPr/>
        </p:nvSpPr>
        <p:spPr>
          <a:xfrm>
            <a:off x="729360" y="405000"/>
            <a:ext cx="7454160" cy="954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uk-UA" sz="2800" spc="-1" strike="noStrike">
                <a:solidFill>
                  <a:srgbClr val="524eab"/>
                </a:solidFill>
                <a:latin typeface="Trebuchet MS"/>
              </a:rPr>
              <a:t>Також параболи зустрічаються у логотипах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918" name="Рисунок 3" descr=""/>
          <p:cNvPicPr/>
          <p:nvPr/>
        </p:nvPicPr>
        <p:blipFill>
          <a:blip r:embed="rId1"/>
          <a:stretch/>
        </p:blipFill>
        <p:spPr>
          <a:xfrm>
            <a:off x="439920" y="1836720"/>
            <a:ext cx="3118320" cy="2507040"/>
          </a:xfrm>
          <a:prstGeom prst="rect">
            <a:avLst/>
          </a:prstGeom>
          <a:ln w="25560">
            <a:noFill/>
          </a:ln>
        </p:spPr>
      </p:pic>
      <p:pic>
        <p:nvPicPr>
          <p:cNvPr id="919" name="Рисунок 4" descr=""/>
          <p:cNvPicPr/>
          <p:nvPr/>
        </p:nvPicPr>
        <p:blipFill>
          <a:blip r:embed="rId2"/>
          <a:stretch/>
        </p:blipFill>
        <p:spPr>
          <a:xfrm>
            <a:off x="4112640" y="1836720"/>
            <a:ext cx="3781080" cy="2507040"/>
          </a:xfrm>
          <a:prstGeom prst="rect">
            <a:avLst/>
          </a:prstGeom>
          <a:ln w="255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TextShape 1"/>
          <p:cNvSpPr txBox="1"/>
          <p:nvPr/>
        </p:nvSpPr>
        <p:spPr>
          <a:xfrm>
            <a:off x="624960" y="0"/>
            <a:ext cx="7025760" cy="769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uk-UA" sz="4400" spc="-1" strike="noStrike">
                <a:solidFill>
                  <a:srgbClr val="373472"/>
                </a:solidFill>
                <a:latin typeface="Trebuchet MS"/>
              </a:rPr>
              <a:t>Парабола в архітектурі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921" name="Рисунок 2" descr=""/>
          <p:cNvPicPr/>
          <p:nvPr/>
        </p:nvPicPr>
        <p:blipFill>
          <a:blip r:embed="rId1"/>
          <a:stretch/>
        </p:blipFill>
        <p:spPr>
          <a:xfrm>
            <a:off x="786960" y="853560"/>
            <a:ext cx="3889080" cy="2222280"/>
          </a:xfrm>
          <a:prstGeom prst="rect">
            <a:avLst/>
          </a:prstGeom>
          <a:ln w="25560">
            <a:noFill/>
          </a:ln>
        </p:spPr>
      </p:pic>
      <p:pic>
        <p:nvPicPr>
          <p:cNvPr id="922" name="Рисунок 3" descr=""/>
          <p:cNvPicPr/>
          <p:nvPr/>
        </p:nvPicPr>
        <p:blipFill>
          <a:blip r:embed="rId2"/>
          <a:stretch/>
        </p:blipFill>
        <p:spPr>
          <a:xfrm>
            <a:off x="4137840" y="3233520"/>
            <a:ext cx="3714120" cy="2180520"/>
          </a:xfrm>
          <a:prstGeom prst="rect">
            <a:avLst/>
          </a:prstGeom>
          <a:ln w="25560">
            <a:noFill/>
          </a:ln>
        </p:spPr>
      </p:pic>
      <p:pic>
        <p:nvPicPr>
          <p:cNvPr id="923" name="Рисунок 4" descr=""/>
          <p:cNvPicPr/>
          <p:nvPr/>
        </p:nvPicPr>
        <p:blipFill>
          <a:blip r:embed="rId3"/>
          <a:srcRect l="0" t="0" r="-4414" b="20772"/>
          <a:stretch/>
        </p:blipFill>
        <p:spPr>
          <a:xfrm>
            <a:off x="5293800" y="808920"/>
            <a:ext cx="2095560" cy="2385000"/>
          </a:xfrm>
          <a:prstGeom prst="rect">
            <a:avLst/>
          </a:prstGeom>
          <a:ln w="25560">
            <a:noFill/>
          </a:ln>
        </p:spPr>
      </p:pic>
      <p:pic>
        <p:nvPicPr>
          <p:cNvPr id="924" name="Рисунок 5" descr=""/>
          <p:cNvPicPr/>
          <p:nvPr/>
        </p:nvPicPr>
        <p:blipFill>
          <a:blip r:embed="rId4"/>
          <a:stretch/>
        </p:blipFill>
        <p:spPr>
          <a:xfrm>
            <a:off x="1193760" y="3232440"/>
            <a:ext cx="2348280" cy="2437920"/>
          </a:xfrm>
          <a:prstGeom prst="rect">
            <a:avLst/>
          </a:prstGeom>
          <a:ln w="255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TextShape 1"/>
          <p:cNvSpPr txBox="1"/>
          <p:nvPr/>
        </p:nvSpPr>
        <p:spPr>
          <a:xfrm>
            <a:off x="364680" y="312480"/>
            <a:ext cx="7141680" cy="707760"/>
          </a:xfrm>
          <a:prstGeom prst="rect">
            <a:avLst/>
          </a:prstGeom>
          <a:noFill/>
          <a:ln>
            <a:noFill/>
          </a:ln>
        </p:spPr>
        <p:txBody>
          <a:bodyPr anchorCtr="1"/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373472"/>
                </a:solidFill>
                <a:latin typeface="Trebuchet MS"/>
              </a:rPr>
              <a:t>Ніагарський водоспад – справжнє чудо природи,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373472"/>
                </a:solidFill>
                <a:latin typeface="Trebuchet MS"/>
              </a:rPr>
              <a:t>існує близько 10 000 років 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926" name="Рисунок 2" descr=""/>
          <p:cNvPicPr/>
          <p:nvPr/>
        </p:nvPicPr>
        <p:blipFill>
          <a:blip r:embed="rId1"/>
          <a:stretch/>
        </p:blipFill>
        <p:spPr>
          <a:xfrm>
            <a:off x="364680" y="2108880"/>
            <a:ext cx="3717000" cy="2787840"/>
          </a:xfrm>
          <a:prstGeom prst="rect">
            <a:avLst/>
          </a:prstGeom>
          <a:ln w="25560">
            <a:noFill/>
          </a:ln>
        </p:spPr>
      </p:pic>
      <p:pic>
        <p:nvPicPr>
          <p:cNvPr id="927" name="Рисунок 3" descr=""/>
          <p:cNvPicPr/>
          <p:nvPr/>
        </p:nvPicPr>
        <p:blipFill>
          <a:blip r:embed="rId2"/>
          <a:stretch/>
        </p:blipFill>
        <p:spPr>
          <a:xfrm>
            <a:off x="4341240" y="1020240"/>
            <a:ext cx="3309480" cy="2482200"/>
          </a:xfrm>
          <a:prstGeom prst="rect">
            <a:avLst/>
          </a:prstGeom>
          <a:ln w="25560">
            <a:noFill/>
          </a:ln>
        </p:spPr>
      </p:pic>
      <p:sp>
        <p:nvSpPr>
          <p:cNvPr id="928" name="TextShape 2"/>
          <p:cNvSpPr txBox="1"/>
          <p:nvPr/>
        </p:nvSpPr>
        <p:spPr>
          <a:xfrm>
            <a:off x="4341240" y="4010400"/>
            <a:ext cx="3831120" cy="399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uk-UA" sz="2000" spc="-1" strike="noStrike">
                <a:solidFill>
                  <a:srgbClr val="002060"/>
                </a:solidFill>
                <a:latin typeface="Trebuchet MS"/>
              </a:rPr>
              <a:t>Вода </a:t>
            </a:r>
            <a:r>
              <a:rPr b="1" lang="uk-UA" sz="2000" spc="-1" strike="noStrike">
                <a:solidFill>
                  <a:srgbClr val="002060"/>
                </a:solidFill>
                <a:latin typeface="Trebuchet MS"/>
              </a:rPr>
              <a:t>описує</a:t>
            </a:r>
            <a:r>
              <a:rPr b="1" lang="uk-UA" sz="2000" spc="-1" strike="noStrike">
                <a:solidFill>
                  <a:srgbClr val="002060"/>
                </a:solidFill>
                <a:latin typeface="Trebuchet MS"/>
              </a:rPr>
              <a:t> параболу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TextShape 1"/>
          <p:cNvSpPr txBox="1"/>
          <p:nvPr/>
        </p:nvSpPr>
        <p:spPr>
          <a:xfrm>
            <a:off x="2025720" y="98280"/>
            <a:ext cx="7245720" cy="584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uk-UA" sz="3200" spc="-1" strike="noStrike">
                <a:solidFill>
                  <a:srgbClr val="373472"/>
                </a:solidFill>
                <a:latin typeface="Trebuchet MS"/>
              </a:rPr>
              <a:t>Параболи у побуті 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930" name="Рисунок 2" descr=""/>
          <p:cNvPicPr/>
          <p:nvPr/>
        </p:nvPicPr>
        <p:blipFill>
          <a:blip r:embed="rId1"/>
          <a:stretch/>
        </p:blipFill>
        <p:spPr>
          <a:xfrm>
            <a:off x="304200" y="682920"/>
            <a:ext cx="3442680" cy="1863360"/>
          </a:xfrm>
          <a:prstGeom prst="rect">
            <a:avLst/>
          </a:prstGeom>
          <a:ln w="25560">
            <a:noFill/>
          </a:ln>
        </p:spPr>
      </p:pic>
      <p:pic>
        <p:nvPicPr>
          <p:cNvPr id="931" name="Рисунок 3" descr=""/>
          <p:cNvPicPr/>
          <p:nvPr/>
        </p:nvPicPr>
        <p:blipFill>
          <a:blip r:embed="rId2"/>
          <a:srcRect l="52841" t="14085" r="4143" b="49175"/>
          <a:stretch/>
        </p:blipFill>
        <p:spPr>
          <a:xfrm>
            <a:off x="4421520" y="860760"/>
            <a:ext cx="3044520" cy="1950120"/>
          </a:xfrm>
          <a:prstGeom prst="rect">
            <a:avLst/>
          </a:prstGeom>
          <a:ln w="25560">
            <a:noFill/>
          </a:ln>
        </p:spPr>
      </p:pic>
      <p:pic>
        <p:nvPicPr>
          <p:cNvPr id="932" name="Рисунок 4" descr=""/>
          <p:cNvPicPr/>
          <p:nvPr/>
        </p:nvPicPr>
        <p:blipFill>
          <a:blip r:embed="rId3"/>
          <a:stretch/>
        </p:blipFill>
        <p:spPr>
          <a:xfrm>
            <a:off x="388440" y="2989080"/>
            <a:ext cx="3607560" cy="2030040"/>
          </a:xfrm>
          <a:prstGeom prst="rect">
            <a:avLst/>
          </a:prstGeom>
          <a:ln w="25560">
            <a:noFill/>
          </a:ln>
        </p:spPr>
      </p:pic>
      <p:pic>
        <p:nvPicPr>
          <p:cNvPr id="933" name="Рисунок 5" descr=""/>
          <p:cNvPicPr/>
          <p:nvPr/>
        </p:nvPicPr>
        <p:blipFill>
          <a:blip r:embed="rId4"/>
          <a:stretch/>
        </p:blipFill>
        <p:spPr>
          <a:xfrm>
            <a:off x="4514040" y="3235320"/>
            <a:ext cx="2951640" cy="1945800"/>
          </a:xfrm>
          <a:prstGeom prst="rect">
            <a:avLst/>
          </a:prstGeom>
          <a:ln w="255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TextShape 1"/>
          <p:cNvSpPr txBox="1"/>
          <p:nvPr/>
        </p:nvSpPr>
        <p:spPr>
          <a:xfrm>
            <a:off x="1736280" y="254520"/>
            <a:ext cx="5034960" cy="523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uk-UA" sz="2800" spc="-1" strike="noStrike">
                <a:solidFill>
                  <a:srgbClr val="373472"/>
                </a:solidFill>
                <a:latin typeface="Trebuchet MS"/>
              </a:rPr>
              <a:t>Параболи та тваринний світ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935" name="Рисунок 2" descr=""/>
          <p:cNvPicPr/>
          <p:nvPr/>
        </p:nvPicPr>
        <p:blipFill>
          <a:blip r:embed="rId1"/>
          <a:stretch/>
        </p:blipFill>
        <p:spPr>
          <a:xfrm>
            <a:off x="423360" y="886320"/>
            <a:ext cx="2935800" cy="1956600"/>
          </a:xfrm>
          <a:prstGeom prst="rect">
            <a:avLst/>
          </a:prstGeom>
          <a:ln w="25560">
            <a:noFill/>
          </a:ln>
        </p:spPr>
      </p:pic>
      <p:pic>
        <p:nvPicPr>
          <p:cNvPr id="936" name="Рисунок 3" descr=""/>
          <p:cNvPicPr/>
          <p:nvPr/>
        </p:nvPicPr>
        <p:blipFill>
          <a:blip r:embed="rId2"/>
          <a:stretch/>
        </p:blipFill>
        <p:spPr>
          <a:xfrm>
            <a:off x="4497840" y="981360"/>
            <a:ext cx="3623760" cy="2038320"/>
          </a:xfrm>
          <a:prstGeom prst="rect">
            <a:avLst/>
          </a:prstGeom>
          <a:ln w="25560">
            <a:noFill/>
          </a:ln>
        </p:spPr>
      </p:pic>
      <p:pic>
        <p:nvPicPr>
          <p:cNvPr id="937" name="Рисунок 4" descr=""/>
          <p:cNvPicPr/>
          <p:nvPr/>
        </p:nvPicPr>
        <p:blipFill>
          <a:blip r:embed="rId3"/>
          <a:stretch/>
        </p:blipFill>
        <p:spPr>
          <a:xfrm>
            <a:off x="416520" y="3504240"/>
            <a:ext cx="2930760" cy="2011320"/>
          </a:xfrm>
          <a:prstGeom prst="rect">
            <a:avLst/>
          </a:prstGeom>
          <a:ln w="25560">
            <a:noFill/>
          </a:ln>
        </p:spPr>
      </p:pic>
      <p:pic>
        <p:nvPicPr>
          <p:cNvPr id="938" name="Рисунок 5" descr=""/>
          <p:cNvPicPr/>
          <p:nvPr/>
        </p:nvPicPr>
        <p:blipFill>
          <a:blip r:embed="rId4"/>
          <a:srcRect l="45462" t="15907" r="2512" b="7790"/>
          <a:stretch/>
        </p:blipFill>
        <p:spPr>
          <a:xfrm>
            <a:off x="4598280" y="3223440"/>
            <a:ext cx="2797920" cy="2309040"/>
          </a:xfrm>
          <a:prstGeom prst="rect">
            <a:avLst/>
          </a:prstGeom>
          <a:ln w="25560">
            <a:noFill/>
          </a:ln>
        </p:spPr>
      </p:pic>
      <p:pic>
        <p:nvPicPr>
          <p:cNvPr id="939" name="Рисунок 6" descr=""/>
          <p:cNvPicPr/>
          <p:nvPr/>
        </p:nvPicPr>
        <p:blipFill>
          <a:blip r:embed="rId5"/>
          <a:stretch/>
        </p:blipFill>
        <p:spPr>
          <a:xfrm>
            <a:off x="2417760" y="1919160"/>
            <a:ext cx="3097080" cy="1956960"/>
          </a:xfrm>
          <a:prstGeom prst="rect">
            <a:avLst/>
          </a:prstGeom>
          <a:ln w="255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Application>LibreOffice/6.1.3.2$Linux_X86_64 LibreOffice_project/86daf60bf00efa86ad547e59e09d6bb77c699acb</Application>
  <Words>134</Words>
  <Paragraphs>27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2017-10-20T23:41:18Z</dcterms:created>
  <dc:creator>Користувач</dc:creator>
  <dc:description/>
  <dc:language>en-US</dc:language>
  <cp:lastModifiedBy>Home</cp:lastModifiedBy>
  <dcterms:modified xsi:type="dcterms:W3CDTF">2018-12-10T22:08:19Z</dcterms:modified>
  <cp:revision>10</cp:revision>
  <dc:subject/>
  <dc:title>Презентація PowerPoint</dc:title>
</cp:coreProperties>
</file>