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2" r:id="rId8"/>
    <p:sldId id="263" r:id="rId9"/>
    <p:sldId id="264" r:id="rId10"/>
    <p:sldId id="266" r:id="rId11"/>
    <p:sldId id="261" r:id="rId12"/>
    <p:sldId id="267" r:id="rId13"/>
    <p:sldId id="268" r:id="rId14"/>
    <p:sldId id="269" r:id="rId15"/>
    <p:sldId id="270" r:id="rId16"/>
    <p:sldId id="271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73" r:id="rId26"/>
    <p:sldId id="272" r:id="rId2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6733" autoAdjust="0"/>
  </p:normalViewPr>
  <p:slideViewPr>
    <p:cSldViewPr snapToGrid="0">
      <p:cViewPr varScale="1">
        <p:scale>
          <a:sx n="108" d="100"/>
          <a:sy n="108" d="100"/>
        </p:scale>
        <p:origin x="51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3012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62974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17023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6198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07393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41003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9116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2962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92687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0022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9750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28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5546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9386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706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34186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422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AC01FF0-071A-458E-8C81-110510EDD813}" type="datetimeFigureOut">
              <a:rPr lang="uk-UA" smtClean="0"/>
              <a:t>14.01.2019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D5DF0AF-7042-4605-AA34-DFEC6B56AFED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98129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782298" y="2353602"/>
            <a:ext cx="28546111" cy="4299525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91" y="0"/>
            <a:ext cx="11150825" cy="8235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756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6769" y="1819488"/>
            <a:ext cx="7245286" cy="3229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2545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685799"/>
            <a:ext cx="28472409" cy="7137981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5122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881" y="604156"/>
            <a:ext cx="11380584" cy="610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87956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0" y="685800"/>
            <a:ext cx="25339343" cy="695827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9218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473973" cy="64805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538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27211" y="681037"/>
            <a:ext cx="23484241" cy="6132655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0242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098" y="-201168"/>
            <a:ext cx="10693717" cy="6609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87555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24614" y="685800"/>
            <a:ext cx="9259409" cy="4108142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uk-UA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ЗАДАЧА ДЛЯ ЛИСИЧКИ</a:t>
            </a:r>
            <a:endParaRPr lang="uk-UA" sz="1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Жабка відремонтувала 30% жилої площі рукавички,мишка-20%,а лисичка-</a:t>
            </a:r>
            <a:r>
              <a:rPr lang="uk-UA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решту.Скільки</a:t>
            </a:r>
            <a:r>
              <a:rPr lang="uk-UA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квадратних метрів площі відремонтувала лисичка?(площа рукавички 20 </a:t>
            </a:r>
            <a:r>
              <a:rPr lang="uk-UA" b="1" i="1" dirty="0" err="1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кв.м</a:t>
            </a:r>
            <a:r>
              <a:rPr lang="uk-UA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br>
              <a:rPr lang="uk-UA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4198245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29400417" cy="771809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126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9450134" cy="6100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56752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799"/>
            <a:ext cx="21823558" cy="7700953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2290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669590" cy="6572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35910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5358" y="2755318"/>
            <a:ext cx="6481283" cy="1869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178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0462010" cy="7816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9962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2"/>
            <a:ext cx="10399866" cy="775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1004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48475" y="-126758"/>
            <a:ext cx="9006436" cy="6736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23850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10319967" cy="773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08625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1789" y="2853211"/>
            <a:ext cx="6481283" cy="1435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1410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10337722" cy="767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54710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3"/>
            <a:ext cx="10479765" cy="781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147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928" y="75784"/>
            <a:ext cx="9441078" cy="70391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27766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2929963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799"/>
            <a:ext cx="28434830" cy="9776869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1331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10282238" cy="6881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9857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825625"/>
            <a:ext cx="25205023" cy="8093346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2050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017829" cy="89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3636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165860" y="3915683"/>
            <a:ext cx="31026241" cy="856627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307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54467" y="-2446155"/>
            <a:ext cx="11457716" cy="9304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615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4786" y="963386"/>
            <a:ext cx="37020991" cy="88435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098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5626" y="-108884"/>
            <a:ext cx="10794649" cy="6674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6547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29539181" cy="740844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8194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" y="4762"/>
            <a:ext cx="9890351" cy="6641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5079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9786882" cy="4905796"/>
          </a:xfrm>
        </p:spPr>
        <p:txBody>
          <a:bodyPr/>
          <a:lstStyle/>
          <a:p>
            <a:r>
              <a:rPr lang="uk-UA" b="1" i="1" dirty="0" smtClean="0"/>
              <a:t>ЗАДАЧА </a:t>
            </a:r>
            <a:r>
              <a:rPr lang="uk-UA" b="1" i="1" dirty="0"/>
              <a:t>ДЛЯ ЖАБКИ</a:t>
            </a:r>
            <a:endParaRPr lang="uk-UA" dirty="0"/>
          </a:p>
          <a:p>
            <a:r>
              <a:rPr lang="uk-UA" b="1" i="1" dirty="0"/>
              <a:t>Житлова площа всієї рукавички  20 </a:t>
            </a:r>
            <a:r>
              <a:rPr lang="uk-UA" b="1" i="1" dirty="0" err="1"/>
              <a:t>кв.м</a:t>
            </a:r>
            <a:r>
              <a:rPr lang="uk-UA" b="1" i="1" dirty="0"/>
              <a:t> Великий пальчик займає 5 % всієї </a:t>
            </a:r>
            <a:r>
              <a:rPr lang="uk-UA" b="1" i="1" dirty="0" err="1"/>
              <a:t>площі.Яка</a:t>
            </a:r>
            <a:r>
              <a:rPr lang="uk-UA" b="1" i="1" dirty="0"/>
              <a:t> площа великого пальчика?</a:t>
            </a:r>
            <a:r>
              <a:rPr lang="ru-RU" i="1" dirty="0"/>
              <a:t/>
            </a:r>
            <a:br>
              <a:rPr lang="ru-RU" i="1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660760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2383" y="914400"/>
            <a:ext cx="23589488" cy="6790594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6146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898266" cy="58973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1798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7079769" cy="6027338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7170" name="Picture 2" descr="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4763"/>
            <a:ext cx="8597071" cy="63858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453137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537D0B"/>
      </a:dk2>
      <a:lt2>
        <a:srgbClr val="A9E257"/>
      </a:lt2>
      <a:accent1>
        <a:srgbClr val="38540A"/>
      </a:accent1>
      <a:accent2>
        <a:srgbClr val="31A274"/>
      </a:accent2>
      <a:accent3>
        <a:srgbClr val="236073"/>
      </a:accent3>
      <a:accent4>
        <a:srgbClr val="6C4D90"/>
      </a:accent4>
      <a:accent5>
        <a:srgbClr val="983C27"/>
      </a:accent5>
      <a:accent6>
        <a:srgbClr val="CD811F"/>
      </a:accent6>
      <a:hlink>
        <a:srgbClr val="293F06"/>
      </a:hlink>
      <a:folHlink>
        <a:srgbClr val="68883A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</TotalTime>
  <Words>44</Words>
  <Application>Microsoft Office PowerPoint</Application>
  <PresentationFormat>Широкоэкранный</PresentationFormat>
  <Paragraphs>4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0" baseType="lpstr"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1111</dc:creator>
  <cp:lastModifiedBy>1111</cp:lastModifiedBy>
  <cp:revision>4</cp:revision>
  <dcterms:created xsi:type="dcterms:W3CDTF">2019-01-13T23:38:08Z</dcterms:created>
  <dcterms:modified xsi:type="dcterms:W3CDTF">2019-01-14T00:04:45Z</dcterms:modified>
</cp:coreProperties>
</file>