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4" r:id="rId10"/>
    <p:sldId id="267" r:id="rId11"/>
    <p:sldId id="266" r:id="rId12"/>
    <p:sldId id="268" r:id="rId13"/>
    <p:sldId id="270" r:id="rId14"/>
    <p:sldId id="269" r:id="rId15"/>
    <p:sldId id="271" r:id="rId16"/>
    <p:sldId id="263" r:id="rId17"/>
  </p:sldIdLst>
  <p:sldSz cx="9144000" cy="6858000" type="screen4x3"/>
  <p:notesSz cx="6888163" cy="100203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792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D813E-1E65-4C53-9F32-6440232FA631}" type="datetimeFigureOut">
              <a:rPr lang="uk-UA" smtClean="0"/>
              <a:t>28.02.2018</a:t>
            </a:fld>
            <a:endParaRPr lang="uk-UA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1AFF1-1D7E-4E0D-8602-D93E883A8AC1}" type="slidenum">
              <a:rPr lang="uk-UA" smtClean="0"/>
              <a:t>‹#›</a:t>
            </a:fld>
            <a:endParaRPr lang="uk-UA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D813E-1E65-4C53-9F32-6440232FA631}" type="datetimeFigureOut">
              <a:rPr lang="uk-UA" smtClean="0"/>
              <a:t>28.02.2018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1AFF1-1D7E-4E0D-8602-D93E883A8AC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D813E-1E65-4C53-9F32-6440232FA631}" type="datetimeFigureOut">
              <a:rPr lang="uk-UA" smtClean="0"/>
              <a:t>28.02.2018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1AFF1-1D7E-4E0D-8602-D93E883A8AC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D813E-1E65-4C53-9F32-6440232FA631}" type="datetimeFigureOut">
              <a:rPr lang="uk-UA" smtClean="0"/>
              <a:t>28.02.2018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1AFF1-1D7E-4E0D-8602-D93E883A8AC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D813E-1E65-4C53-9F32-6440232FA631}" type="datetimeFigureOut">
              <a:rPr lang="uk-UA" smtClean="0"/>
              <a:t>28.02.2018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1AFF1-1D7E-4E0D-8602-D93E883A8AC1}" type="slidenum">
              <a:rPr lang="uk-UA" smtClean="0"/>
              <a:t>‹#›</a:t>
            </a:fld>
            <a:endParaRPr lang="uk-UA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D813E-1E65-4C53-9F32-6440232FA631}" type="datetimeFigureOut">
              <a:rPr lang="uk-UA" smtClean="0"/>
              <a:t>28.02.2018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1AFF1-1D7E-4E0D-8602-D93E883A8AC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D813E-1E65-4C53-9F32-6440232FA631}" type="datetimeFigureOut">
              <a:rPr lang="uk-UA" smtClean="0"/>
              <a:t>28.02.2018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1AFF1-1D7E-4E0D-8602-D93E883A8AC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D813E-1E65-4C53-9F32-6440232FA631}" type="datetimeFigureOut">
              <a:rPr lang="uk-UA" smtClean="0"/>
              <a:t>28.02.2018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1AFF1-1D7E-4E0D-8602-D93E883A8AC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D813E-1E65-4C53-9F32-6440232FA631}" type="datetimeFigureOut">
              <a:rPr lang="uk-UA" smtClean="0"/>
              <a:t>28.02.2018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1AFF1-1D7E-4E0D-8602-D93E883A8AC1}" type="slidenum">
              <a:rPr lang="uk-UA" smtClean="0"/>
              <a:t>‹#›</a:t>
            </a:fld>
            <a:endParaRPr lang="uk-UA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D813E-1E65-4C53-9F32-6440232FA631}" type="datetimeFigureOut">
              <a:rPr lang="uk-UA" smtClean="0"/>
              <a:t>28.02.2018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1AFF1-1D7E-4E0D-8602-D93E883A8AC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D813E-1E65-4C53-9F32-6440232FA631}" type="datetimeFigureOut">
              <a:rPr lang="uk-UA" smtClean="0"/>
              <a:t>28.02.2018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1AFF1-1D7E-4E0D-8602-D93E883A8AC1}" type="slidenum">
              <a:rPr lang="uk-UA" smtClean="0"/>
              <a:t>‹#›</a:t>
            </a:fld>
            <a:endParaRPr lang="uk-UA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094D813E-1E65-4C53-9F32-6440232FA631}" type="datetimeFigureOut">
              <a:rPr lang="uk-UA" smtClean="0"/>
              <a:t>28.02.2018</a:t>
            </a:fld>
            <a:endParaRPr lang="uk-UA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uk-UA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03D1AFF1-1D7E-4E0D-8602-D93E883A8AC1}" type="slidenum">
              <a:rPr lang="uk-UA" smtClean="0"/>
              <a:t>‹#›</a:t>
            </a:fld>
            <a:endParaRPr lang="uk-UA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1" y="404664"/>
            <a:ext cx="3944451" cy="440192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4083" y="2492896"/>
            <a:ext cx="3684145" cy="4077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431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836" y="961644"/>
            <a:ext cx="7345844" cy="462759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508104" y="41490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416005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764704"/>
            <a:ext cx="7279516" cy="5337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167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100" y="1014984"/>
            <a:ext cx="5257800" cy="4828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10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268760"/>
            <a:ext cx="4176464" cy="3308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738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520998"/>
            <a:ext cx="7297303" cy="5613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587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334629"/>
            <a:ext cx="5257800" cy="6245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642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826008"/>
            <a:ext cx="5754624" cy="5205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831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988840"/>
            <a:ext cx="7742237" cy="229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7326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373923"/>
            <a:ext cx="7812360" cy="1802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709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808276"/>
            <a:ext cx="5989320" cy="523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391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908720"/>
            <a:ext cx="7704856" cy="5138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026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397940"/>
            <a:ext cx="5544616" cy="5630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345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460" y="1052736"/>
            <a:ext cx="7363495" cy="4722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359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836676"/>
            <a:ext cx="5257800" cy="5184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25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625987"/>
            <a:ext cx="4536504" cy="551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51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377</TotalTime>
  <Words>0</Words>
  <Application>Microsoft Office PowerPoint</Application>
  <PresentationFormat>Экран (4:3)</PresentationFormat>
  <Paragraphs>0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Corbel</vt:lpstr>
      <vt:lpstr>Gill Sans MT</vt:lpstr>
      <vt:lpstr>Verdana</vt:lpstr>
      <vt:lpstr>Wingdings 2</vt:lpstr>
      <vt:lpstr>Солнцестояние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Copy Buro</dc:creator>
  <cp:lastModifiedBy>1111</cp:lastModifiedBy>
  <cp:revision>22</cp:revision>
  <cp:lastPrinted>2018-02-27T12:43:32Z</cp:lastPrinted>
  <dcterms:created xsi:type="dcterms:W3CDTF">2018-02-27T07:39:04Z</dcterms:created>
  <dcterms:modified xsi:type="dcterms:W3CDTF">2018-02-27T22:11:45Z</dcterms:modified>
</cp:coreProperties>
</file>