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2" r:id="rId2"/>
    <p:sldId id="256" r:id="rId3"/>
    <p:sldId id="257" r:id="rId4"/>
    <p:sldId id="259" r:id="rId5"/>
    <p:sldId id="271" r:id="rId6"/>
    <p:sldId id="258" r:id="rId7"/>
    <p:sldId id="261" r:id="rId8"/>
    <p:sldId id="266" r:id="rId9"/>
    <p:sldId id="262" r:id="rId10"/>
    <p:sldId id="267" r:id="rId11"/>
    <p:sldId id="263" r:id="rId12"/>
    <p:sldId id="265" r:id="rId13"/>
    <p:sldId id="264" r:id="rId14"/>
    <p:sldId id="269" r:id="rId15"/>
    <p:sldId id="270" r:id="rId1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D1379"/>
    <a:srgbClr val="FFCCFF"/>
    <a:srgbClr val="00FFFF"/>
    <a:srgbClr val="07A9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 snapToGrid="0">
      <p:cViewPr varScale="1">
        <p:scale>
          <a:sx n="87" d="100"/>
          <a:sy n="87" d="100"/>
        </p:scale>
        <p:origin x="1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00ED36-D867-4C3C-9029-1F1D42176AD1}" type="datetimeFigureOut">
              <a:rPr lang="uk-UA" smtClean="0"/>
              <a:t>16.01.2019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6883F2-AF28-4421-B388-D81A7D41AC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54750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AB2C3-4F36-4B3C-A22F-836FCEDB5FB8}" type="datetimeFigureOut">
              <a:rPr lang="uk-UA" smtClean="0"/>
              <a:t>16.01.2019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A8BAD-F73B-4FAF-B425-B9489A17145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59821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AB2C3-4F36-4B3C-A22F-836FCEDB5FB8}" type="datetimeFigureOut">
              <a:rPr lang="uk-UA" smtClean="0"/>
              <a:t>16.01.2019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A8BAD-F73B-4FAF-B425-B9489A17145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69878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AB2C3-4F36-4B3C-A22F-836FCEDB5FB8}" type="datetimeFigureOut">
              <a:rPr lang="uk-UA" smtClean="0"/>
              <a:t>16.01.2019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A8BAD-F73B-4FAF-B425-B9489A17145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95926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AB2C3-4F36-4B3C-A22F-836FCEDB5FB8}" type="datetimeFigureOut">
              <a:rPr lang="uk-UA" smtClean="0"/>
              <a:t>16.01.2019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A8BAD-F73B-4FAF-B425-B9489A17145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68900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AB2C3-4F36-4B3C-A22F-836FCEDB5FB8}" type="datetimeFigureOut">
              <a:rPr lang="uk-UA" smtClean="0"/>
              <a:t>16.01.2019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A8BAD-F73B-4FAF-B425-B9489A17145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48422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AB2C3-4F36-4B3C-A22F-836FCEDB5FB8}" type="datetimeFigureOut">
              <a:rPr lang="uk-UA" smtClean="0"/>
              <a:t>16.01.2019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A8BAD-F73B-4FAF-B425-B9489A17145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49171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AB2C3-4F36-4B3C-A22F-836FCEDB5FB8}" type="datetimeFigureOut">
              <a:rPr lang="uk-UA" smtClean="0"/>
              <a:t>16.01.2019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A8BAD-F73B-4FAF-B425-B9489A17145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8818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AB2C3-4F36-4B3C-A22F-836FCEDB5FB8}" type="datetimeFigureOut">
              <a:rPr lang="uk-UA" smtClean="0"/>
              <a:t>16.01.2019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A8BAD-F73B-4FAF-B425-B9489A17145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19480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AB2C3-4F36-4B3C-A22F-836FCEDB5FB8}" type="datetimeFigureOut">
              <a:rPr lang="uk-UA" smtClean="0"/>
              <a:t>16.01.2019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A8BAD-F73B-4FAF-B425-B9489A17145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15975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AB2C3-4F36-4B3C-A22F-836FCEDB5FB8}" type="datetimeFigureOut">
              <a:rPr lang="uk-UA" smtClean="0"/>
              <a:t>16.01.2019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A8BAD-F73B-4FAF-B425-B9489A17145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11768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AB2C3-4F36-4B3C-A22F-836FCEDB5FB8}" type="datetimeFigureOut">
              <a:rPr lang="uk-UA" smtClean="0"/>
              <a:t>16.01.2019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A8BAD-F73B-4FAF-B425-B9489A17145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0920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AB2C3-4F36-4B3C-A22F-836FCEDB5FB8}" type="datetimeFigureOut">
              <a:rPr lang="uk-UA" smtClean="0"/>
              <a:t>16.01.2019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A8BAD-F73B-4FAF-B425-B9489A17145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82594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36746" y="270933"/>
            <a:ext cx="12880759" cy="67119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</p:pic>
      <p:sp>
        <p:nvSpPr>
          <p:cNvPr id="3" name="TextBox 2"/>
          <p:cNvSpPr txBox="1"/>
          <p:nvPr/>
        </p:nvSpPr>
        <p:spPr>
          <a:xfrm>
            <a:off x="-664579" y="441530"/>
            <a:ext cx="9706979" cy="4524315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7200" b="1" i="1" dirty="0">
                <a:solidFill>
                  <a:srgbClr val="9D1379"/>
                </a:solidFill>
              </a:rPr>
              <a:t>Геометрія,7 клас</a:t>
            </a:r>
          </a:p>
          <a:p>
            <a:pPr algn="ctr"/>
            <a:r>
              <a:rPr lang="uk-UA" sz="7200" b="1" i="1" dirty="0">
                <a:solidFill>
                  <a:srgbClr val="9D1379"/>
                </a:solidFill>
              </a:rPr>
              <a:t>Математичне дефіле</a:t>
            </a:r>
          </a:p>
          <a:p>
            <a:pPr algn="ctr"/>
            <a:r>
              <a:rPr lang="uk-UA" sz="7200" b="1" i="1" dirty="0">
                <a:solidFill>
                  <a:srgbClr val="9D1379"/>
                </a:solidFill>
              </a:rPr>
              <a:t> «</a:t>
            </a:r>
            <a:r>
              <a:rPr lang="uk-UA" sz="7200" b="1" i="1" dirty="0" smtClean="0">
                <a:solidFill>
                  <a:srgbClr val="9D1379"/>
                </a:solidFill>
              </a:rPr>
              <a:t>Парад</a:t>
            </a:r>
          </a:p>
          <a:p>
            <a:pPr algn="ctr"/>
            <a:r>
              <a:rPr lang="uk-UA" sz="7200" b="1" i="1" dirty="0" smtClean="0">
                <a:solidFill>
                  <a:srgbClr val="9D1379"/>
                </a:solidFill>
              </a:rPr>
              <a:t>паралелограмів»</a:t>
            </a:r>
            <a:endParaRPr lang="uk-UA" sz="7200" b="1" i="1" dirty="0">
              <a:solidFill>
                <a:srgbClr val="9D13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481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/>
          <p:nvPr/>
        </p:nvPicPr>
        <p:blipFill>
          <a:blip r:embed="rId2">
            <a:lum bright="-30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45" r="9975" b="9610"/>
          <a:stretch>
            <a:fillRect/>
          </a:stretch>
        </p:blipFill>
        <p:spPr bwMode="auto">
          <a:xfrm>
            <a:off x="-92075" y="0"/>
            <a:ext cx="5920844" cy="3875405"/>
          </a:xfrm>
          <a:prstGeom prst="rect">
            <a:avLst/>
          </a:prstGeom>
          <a:noFill/>
        </p:spPr>
      </p:pic>
      <p:pic>
        <p:nvPicPr>
          <p:cNvPr id="14" name="Рисунок 13"/>
          <p:cNvPicPr/>
          <p:nvPr/>
        </p:nvPicPr>
        <p:blipFill>
          <a:blip r:embed="rId3">
            <a:lum bright="-30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86" r="10954" b="10931"/>
          <a:stretch>
            <a:fillRect/>
          </a:stretch>
        </p:blipFill>
        <p:spPr bwMode="auto">
          <a:xfrm>
            <a:off x="-46038" y="3623522"/>
            <a:ext cx="6029149" cy="3742690"/>
          </a:xfrm>
          <a:prstGeom prst="rect">
            <a:avLst/>
          </a:prstGeom>
          <a:noFill/>
        </p:spPr>
      </p:pic>
      <p:pic>
        <p:nvPicPr>
          <p:cNvPr id="15" name="Рисунок 14"/>
          <p:cNvPicPr/>
          <p:nvPr/>
        </p:nvPicPr>
        <p:blipFill>
          <a:blip r:embed="rId4">
            <a:lum bright="-30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366" b="3931"/>
          <a:stretch>
            <a:fillRect/>
          </a:stretch>
        </p:blipFill>
        <p:spPr bwMode="auto">
          <a:xfrm>
            <a:off x="5828769" y="0"/>
            <a:ext cx="6938963" cy="3846830"/>
          </a:xfrm>
          <a:prstGeom prst="rect">
            <a:avLst/>
          </a:prstGeom>
          <a:noFill/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109" y="4163660"/>
            <a:ext cx="2133600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8288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49147" y="649995"/>
            <a:ext cx="865925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uk-UA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Всі сторони рівні</a:t>
            </a:r>
            <a:endParaRPr lang="uk-UA" sz="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2.Протилежні сторони паралельні</a:t>
            </a:r>
            <a:endParaRPr lang="uk-UA" sz="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3.Протилежні  кути рівні </a:t>
            </a:r>
            <a:endParaRPr lang="uk-UA" sz="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4.Діагоналі точкою перетину діляться навпіл</a:t>
            </a:r>
            <a:endParaRPr lang="uk-UA" sz="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5.Сума кутів, прилеглих до однієї  </a:t>
            </a:r>
            <a:r>
              <a:rPr lang="uk-UA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сторони, дорівнює 180°. </a:t>
            </a:r>
            <a:endParaRPr lang="uk-UA" sz="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6.Діагоналі взаємно перпендикулярні</a:t>
            </a:r>
            <a:endParaRPr lang="uk-UA" sz="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ама7</a:t>
            </a:r>
            <a:r>
              <a:rPr lang="uk-UA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Діагоналі є бісектрисами кутів</a:t>
            </a:r>
            <a:endParaRPr lang="uk-UA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5735" y="2681320"/>
            <a:ext cx="5916057" cy="3444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656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963" y="-607304"/>
            <a:ext cx="5715000" cy="5715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6394" y="-607304"/>
            <a:ext cx="4157263" cy="754793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419422" y="4924540"/>
            <a:ext cx="196100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АС=2см</a:t>
            </a:r>
          </a:p>
          <a:p>
            <a:r>
              <a:rPr lang="uk-UA" dirty="0" smtClean="0"/>
              <a:t>ВД=4см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548421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046" y="275422"/>
            <a:ext cx="846095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uk-UA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Всі сторони рівні</a:t>
            </a:r>
            <a:endParaRPr lang="uk-UA" sz="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2.Протилежні сторони паралельні</a:t>
            </a:r>
            <a:endParaRPr lang="uk-UA" sz="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3.Всі кути рівні </a:t>
            </a:r>
            <a:endParaRPr lang="uk-UA" sz="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4.Діагоналі точкою перетину діляться навпіл</a:t>
            </a:r>
            <a:endParaRPr lang="uk-UA" sz="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5.Сума кутів, прилеглих до однієї  сторони, дорівнює 180°</a:t>
            </a:r>
            <a:endParaRPr lang="uk-UA" sz="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6.Діагоналі рівні</a:t>
            </a:r>
            <a:endParaRPr lang="uk-UA" sz="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7.Діагоналі взаємно перпендикулярні</a:t>
            </a:r>
            <a:endParaRPr lang="uk-UA" sz="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 Діагоналі є бісектрисами кутів</a:t>
            </a:r>
            <a:endParaRPr lang="uk-UA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3523" y="2328351"/>
            <a:ext cx="5365215" cy="4529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3546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1176" y="0"/>
            <a:ext cx="8604173" cy="999194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064347" y="2225407"/>
            <a:ext cx="19606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/>
              <a:t>КАТЕТ 4 СМ</a:t>
            </a:r>
            <a:endParaRPr lang="uk-UA" sz="2800" b="1" dirty="0"/>
          </a:p>
        </p:txBody>
      </p:sp>
    </p:spTree>
    <p:extLst>
      <p:ext uri="{BB962C8B-B14F-4D97-AF65-F5344CB8AC3E}">
        <p14:creationId xmlns:p14="http://schemas.microsoft.com/office/powerpoint/2010/main" val="8863516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68" y="0"/>
            <a:ext cx="12081832" cy="7832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475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791" y="-605929"/>
            <a:ext cx="11160089" cy="838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099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33" y="0"/>
            <a:ext cx="11405858" cy="7450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055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5942" y="165982"/>
            <a:ext cx="5437330" cy="266753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2176" y="143581"/>
            <a:ext cx="4786489" cy="26924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99" y="2919588"/>
            <a:ext cx="4001547" cy="2702279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603" y="4123619"/>
            <a:ext cx="2190750" cy="219075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521" y="3104445"/>
            <a:ext cx="3970338" cy="264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76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792" y="538801"/>
            <a:ext cx="11391441" cy="708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536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9817" y="27541"/>
            <a:ext cx="7260116" cy="6830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756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9316" y="870333"/>
            <a:ext cx="828468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uk-UA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uk-UA" sz="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uk-UA" sz="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Протилежні сторони рівні</a:t>
            </a:r>
            <a:endParaRPr lang="uk-UA" sz="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2.Протилежні сторони паралельні</a:t>
            </a:r>
            <a:endParaRPr lang="uk-UA" sz="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3.Протилежні кути рівні. . </a:t>
            </a:r>
            <a:endParaRPr lang="uk-UA" sz="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4.Діагоналі точкою перетину діляться навпіл</a:t>
            </a:r>
            <a:endParaRPr lang="uk-UA" sz="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5.Сума кутів, прилеглих до однієї  сторони паралелограма, дорівнює 180°. </a:t>
            </a:r>
            <a:endParaRPr lang="uk-UA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9465" y="3573940"/>
            <a:ext cx="4792338" cy="2959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576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внобедренный треугольник 1"/>
          <p:cNvSpPr/>
          <p:nvPr/>
        </p:nvSpPr>
        <p:spPr>
          <a:xfrm>
            <a:off x="3183874" y="1035586"/>
            <a:ext cx="4792337" cy="364658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" name="Параллелограмм 3"/>
          <p:cNvSpPr/>
          <p:nvPr/>
        </p:nvSpPr>
        <p:spPr>
          <a:xfrm>
            <a:off x="3183875" y="2622014"/>
            <a:ext cx="3437262" cy="2060155"/>
          </a:xfrm>
          <a:prstGeom prst="parallelogram">
            <a:avLst>
              <a:gd name="adj" fmla="val 65107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TextBox 4"/>
          <p:cNvSpPr txBox="1"/>
          <p:nvPr/>
        </p:nvSpPr>
        <p:spPr>
          <a:xfrm>
            <a:off x="8835528" y="2489545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/>
              <a:t>Р</a:t>
            </a:r>
            <a:r>
              <a:rPr lang="uk-UA" sz="2000" b="1" dirty="0" smtClean="0"/>
              <a:t>=18см</a:t>
            </a:r>
            <a:endParaRPr lang="uk-UA" sz="2000" b="1" dirty="0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9088916" y="2930487"/>
            <a:ext cx="45719" cy="5508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2604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23720" y="925418"/>
            <a:ext cx="80202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uk-UA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Протилежні сторони рівні</a:t>
            </a:r>
            <a:endParaRPr lang="uk-UA" sz="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2.Протилежні сторони паралельні</a:t>
            </a:r>
            <a:endParaRPr lang="uk-UA" sz="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3.Всі кути рівні (прямі) </a:t>
            </a:r>
            <a:endParaRPr lang="uk-UA" sz="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4.Діагоналі точкою перетину діляться навпіл</a:t>
            </a:r>
            <a:endParaRPr lang="uk-UA" sz="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5.Сума кутів, прилеглих до однієї  </a:t>
            </a:r>
            <a:r>
              <a:rPr lang="uk-UA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сторони, </a:t>
            </a:r>
            <a:r>
              <a:rPr lang="uk-UA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дорівнює 180°. </a:t>
            </a:r>
            <a:endParaRPr lang="uk-UA" sz="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6.Діагоналі рівні</a:t>
            </a:r>
            <a:endParaRPr lang="uk-UA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0424" y="3007606"/>
            <a:ext cx="5320746" cy="2538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2138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110</Words>
  <Application>Microsoft Office PowerPoint</Application>
  <PresentationFormat>Широкоэкранный</PresentationFormat>
  <Paragraphs>36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1111</dc:creator>
  <cp:lastModifiedBy>1111</cp:lastModifiedBy>
  <cp:revision>13</cp:revision>
  <dcterms:created xsi:type="dcterms:W3CDTF">2019-01-16T19:32:26Z</dcterms:created>
  <dcterms:modified xsi:type="dcterms:W3CDTF">2019-01-16T21:47:13Z</dcterms:modified>
</cp:coreProperties>
</file>