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60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1.jpe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15587-0E2C-47CB-94E3-868DD4966F95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4AEC89-FE52-4BB3-B80A-4ABF4826F161}">
      <dgm:prSet/>
      <dgm:spPr/>
      <dgm:t>
        <a:bodyPr/>
        <a:lstStyle/>
        <a:p>
          <a:pPr rtl="0"/>
          <a:r>
            <a:rPr lang="ru-RU" dirty="0" err="1" smtClean="0"/>
            <a:t>Ніколи</a:t>
          </a:r>
          <a:r>
            <a:rPr lang="ru-RU" dirty="0" smtClean="0"/>
            <a:t> не </a:t>
          </a:r>
          <a:r>
            <a:rPr lang="ru-RU" dirty="0" err="1" smtClean="0"/>
            <a:t>припиняй</a:t>
          </a:r>
          <a:r>
            <a:rPr lang="ru-RU" dirty="0" smtClean="0"/>
            <a:t> </a:t>
          </a:r>
          <a:r>
            <a:rPr lang="ru-RU" dirty="0" err="1" smtClean="0"/>
            <a:t>посміхатися</a:t>
          </a:r>
          <a:r>
            <a:rPr lang="ru-RU" dirty="0" smtClean="0"/>
            <a:t>, </a:t>
          </a:r>
          <a:r>
            <a:rPr lang="ru-RU" dirty="0" err="1" smtClean="0"/>
            <a:t>навіть</a:t>
          </a:r>
          <a:r>
            <a:rPr lang="ru-RU" dirty="0" smtClean="0"/>
            <a:t> коли </a:t>
          </a:r>
          <a:r>
            <a:rPr lang="ru-RU" dirty="0" err="1" smtClean="0"/>
            <a:t>тобі</a:t>
          </a:r>
          <a:r>
            <a:rPr lang="ru-RU" dirty="0" smtClean="0"/>
            <a:t> </a:t>
          </a:r>
          <a:r>
            <a:rPr lang="ru-RU" dirty="0" err="1" smtClean="0"/>
            <a:t>сумно</a:t>
          </a:r>
          <a:r>
            <a:rPr lang="ru-RU" dirty="0" smtClean="0"/>
            <a:t>, </a:t>
          </a:r>
          <a:r>
            <a:rPr lang="ru-RU" dirty="0" err="1" smtClean="0"/>
            <a:t>бо</a:t>
          </a:r>
          <a:r>
            <a:rPr lang="ru-RU" dirty="0" smtClean="0"/>
            <a:t> </a:t>
          </a:r>
          <a:r>
            <a:rPr lang="ru-RU" dirty="0" err="1" smtClean="0"/>
            <a:t>хтось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закохатися</a:t>
          </a:r>
          <a:r>
            <a:rPr lang="ru-RU" dirty="0" smtClean="0"/>
            <a:t> в твою </a:t>
          </a:r>
          <a:r>
            <a:rPr lang="ru-RU" dirty="0" err="1" smtClean="0"/>
            <a:t>посмішку</a:t>
          </a:r>
          <a:endParaRPr lang="uk-UA" dirty="0"/>
        </a:p>
      </dgm:t>
    </dgm:pt>
    <dgm:pt modelId="{2F6BEBEE-7987-46C0-8B9D-2C9C9B6B64CE}" type="parTrans" cxnId="{8B8F301B-84B5-4826-BF4E-875ED4F1A088}">
      <dgm:prSet/>
      <dgm:spPr/>
      <dgm:t>
        <a:bodyPr/>
        <a:lstStyle/>
        <a:p>
          <a:endParaRPr lang="uk-UA"/>
        </a:p>
      </dgm:t>
    </dgm:pt>
    <dgm:pt modelId="{3FAE3646-ED61-45ED-B675-5A397B52A28D}" type="sibTrans" cxnId="{8B8F301B-84B5-4826-BF4E-875ED4F1A088}">
      <dgm:prSet/>
      <dgm:spPr/>
      <dgm:t>
        <a:bodyPr/>
        <a:lstStyle/>
        <a:p>
          <a:endParaRPr lang="uk-UA"/>
        </a:p>
      </dgm:t>
    </dgm:pt>
    <dgm:pt modelId="{6CD48B1B-098D-4C85-95A2-DCF3E3A7B65B}" type="pres">
      <dgm:prSet presAssocID="{E3915587-0E2C-47CB-94E3-868DD4966F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A0B237D-A48F-4610-9A7F-FE088BA0381E}" type="pres">
      <dgm:prSet presAssocID="{B74AEC89-FE52-4BB3-B80A-4ABF4826F161}" presName="composite" presStyleCnt="0"/>
      <dgm:spPr/>
    </dgm:pt>
    <dgm:pt modelId="{8F2FB32C-4DE8-4B2A-952B-CA51289348D1}" type="pres">
      <dgm:prSet presAssocID="{B74AEC89-FE52-4BB3-B80A-4ABF4826F161}" presName="imagSh" presStyleLbl="bgImgPlace1" presStyleIdx="0" presStyleCnt="1" custLinFactNeighborX="938" custLinFactNeighborY="-173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2EC9B234-8EDB-4C4B-B33E-35E3CD5683AF}" type="pres">
      <dgm:prSet presAssocID="{B74AEC89-FE52-4BB3-B80A-4ABF4826F161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B8F301B-84B5-4826-BF4E-875ED4F1A088}" srcId="{E3915587-0E2C-47CB-94E3-868DD4966F95}" destId="{B74AEC89-FE52-4BB3-B80A-4ABF4826F161}" srcOrd="0" destOrd="0" parTransId="{2F6BEBEE-7987-46C0-8B9D-2C9C9B6B64CE}" sibTransId="{3FAE3646-ED61-45ED-B675-5A397B52A28D}"/>
    <dgm:cxn modelId="{6B8A42A9-EE99-4EAC-BD02-F372B7C3640A}" type="presOf" srcId="{E3915587-0E2C-47CB-94E3-868DD4966F95}" destId="{6CD48B1B-098D-4C85-95A2-DCF3E3A7B65B}" srcOrd="0" destOrd="0" presId="urn:microsoft.com/office/officeart/2005/8/layout/hProcess10#1"/>
    <dgm:cxn modelId="{B1D961B0-D039-4146-BDDD-D679C3EA7752}" type="presOf" srcId="{B74AEC89-FE52-4BB3-B80A-4ABF4826F161}" destId="{2EC9B234-8EDB-4C4B-B33E-35E3CD5683AF}" srcOrd="0" destOrd="0" presId="urn:microsoft.com/office/officeart/2005/8/layout/hProcess10#1"/>
    <dgm:cxn modelId="{5EFCD8F3-748E-45B7-83F5-0D1F59914959}" type="presParOf" srcId="{6CD48B1B-098D-4C85-95A2-DCF3E3A7B65B}" destId="{5A0B237D-A48F-4610-9A7F-FE088BA0381E}" srcOrd="0" destOrd="0" presId="urn:microsoft.com/office/officeart/2005/8/layout/hProcess10#1"/>
    <dgm:cxn modelId="{6408F707-3DCB-4C42-882A-BE787B314801}" type="presParOf" srcId="{5A0B237D-A48F-4610-9A7F-FE088BA0381E}" destId="{8F2FB32C-4DE8-4B2A-952B-CA51289348D1}" srcOrd="0" destOrd="0" presId="urn:microsoft.com/office/officeart/2005/8/layout/hProcess10#1"/>
    <dgm:cxn modelId="{1886099D-32CE-4BDB-8B8D-ADEC562AA089}" type="presParOf" srcId="{5A0B237D-A48F-4610-9A7F-FE088BA0381E}" destId="{2EC9B234-8EDB-4C4B-B33E-35E3CD5683AF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249AE-4C4B-47FB-AF52-222605C655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C83BEDB-04F3-4545-9883-298AFC7B0EC2}">
      <dgm:prSet/>
      <dgm:spPr/>
      <dgm:t>
        <a:bodyPr/>
        <a:lstStyle/>
        <a:p>
          <a:pPr rtl="0"/>
          <a:r>
            <a:rPr lang="ru-RU" b="1" dirty="0" err="1" smtClean="0"/>
            <a:t>Жодна</a:t>
          </a:r>
          <a:r>
            <a:rPr lang="ru-RU" b="1" dirty="0" smtClean="0"/>
            <a:t> </a:t>
          </a:r>
          <a:r>
            <a:rPr lang="ru-RU" b="1" dirty="0" err="1" smtClean="0"/>
            <a:t>людина</a:t>
          </a:r>
          <a:r>
            <a:rPr lang="ru-RU" b="1" dirty="0" smtClean="0"/>
            <a:t> не </a:t>
          </a:r>
          <a:r>
            <a:rPr lang="ru-RU" b="1" dirty="0" err="1" smtClean="0"/>
            <a:t>заслуговує</a:t>
          </a:r>
          <a:r>
            <a:rPr lang="ru-RU" b="1" dirty="0" smtClean="0"/>
            <a:t> </a:t>
          </a:r>
          <a:r>
            <a:rPr lang="ru-RU" b="1" dirty="0" err="1" smtClean="0"/>
            <a:t>твоїх</a:t>
          </a:r>
          <a:r>
            <a:rPr lang="ru-RU" b="1" dirty="0" smtClean="0"/>
            <a:t> </a:t>
          </a:r>
          <a:r>
            <a:rPr lang="ru-RU" b="1" dirty="0" err="1" smtClean="0"/>
            <a:t>сліз</a:t>
          </a:r>
          <a:r>
            <a:rPr lang="ru-RU" b="1" dirty="0" smtClean="0"/>
            <a:t>, а </a:t>
          </a:r>
          <a:r>
            <a:rPr lang="ru-RU" b="1" dirty="0" err="1" smtClean="0"/>
            <a:t>ті</a:t>
          </a:r>
          <a:r>
            <a:rPr lang="ru-RU" b="1" dirty="0" smtClean="0"/>
            <a:t>, </a:t>
          </a:r>
          <a:r>
            <a:rPr lang="ru-RU" b="1" dirty="0" err="1" smtClean="0"/>
            <a:t>хто</a:t>
          </a:r>
          <a:r>
            <a:rPr lang="ru-RU" b="1" dirty="0" smtClean="0"/>
            <a:t> </a:t>
          </a:r>
          <a:r>
            <a:rPr lang="ru-RU" b="1" dirty="0" err="1" smtClean="0"/>
            <a:t>заслуговують</a:t>
          </a:r>
          <a:r>
            <a:rPr lang="ru-RU" b="1" dirty="0" smtClean="0"/>
            <a:t>, не </a:t>
          </a:r>
          <a:r>
            <a:rPr lang="ru-RU" b="1" dirty="0" err="1" smtClean="0"/>
            <a:t>змусять</a:t>
          </a:r>
          <a:r>
            <a:rPr lang="ru-RU" b="1" dirty="0" smtClean="0"/>
            <a:t> тебе </a:t>
          </a:r>
          <a:r>
            <a:rPr lang="ru-RU" b="1" dirty="0" err="1" smtClean="0"/>
            <a:t>плакати</a:t>
          </a:r>
          <a:endParaRPr lang="uk-UA" dirty="0"/>
        </a:p>
      </dgm:t>
    </dgm:pt>
    <dgm:pt modelId="{A9A0DB3F-CE2D-4D27-BFBE-BF2C3E973A1E}" type="parTrans" cxnId="{9030DC86-DACC-473A-8DB4-18E02D1AD644}">
      <dgm:prSet/>
      <dgm:spPr/>
      <dgm:t>
        <a:bodyPr/>
        <a:lstStyle/>
        <a:p>
          <a:endParaRPr lang="uk-UA"/>
        </a:p>
      </dgm:t>
    </dgm:pt>
    <dgm:pt modelId="{4AEE7DDF-FE01-47D3-B42F-201042FAA1A5}" type="sibTrans" cxnId="{9030DC86-DACC-473A-8DB4-18E02D1AD644}">
      <dgm:prSet/>
      <dgm:spPr/>
      <dgm:t>
        <a:bodyPr/>
        <a:lstStyle/>
        <a:p>
          <a:endParaRPr lang="uk-UA"/>
        </a:p>
      </dgm:t>
    </dgm:pt>
    <dgm:pt modelId="{06A7BD69-11FF-4A55-9EAF-722D3C9AC470}" type="pres">
      <dgm:prSet presAssocID="{96D249AE-4C4B-47FB-AF52-222605C655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F7931E-B2D4-40CB-8D18-31557AE4FAC8}" type="pres">
      <dgm:prSet presAssocID="{EC83BEDB-04F3-4545-9883-298AFC7B0EC2}" presName="circ1TxSh" presStyleLbl="vennNode1" presStyleIdx="0" presStyleCnt="1"/>
      <dgm:spPr/>
      <dgm:t>
        <a:bodyPr/>
        <a:lstStyle/>
        <a:p>
          <a:endParaRPr lang="uk-UA"/>
        </a:p>
      </dgm:t>
    </dgm:pt>
  </dgm:ptLst>
  <dgm:cxnLst>
    <dgm:cxn modelId="{9030DC86-DACC-473A-8DB4-18E02D1AD644}" srcId="{96D249AE-4C4B-47FB-AF52-222605C65564}" destId="{EC83BEDB-04F3-4545-9883-298AFC7B0EC2}" srcOrd="0" destOrd="0" parTransId="{A9A0DB3F-CE2D-4D27-BFBE-BF2C3E973A1E}" sibTransId="{4AEE7DDF-FE01-47D3-B42F-201042FAA1A5}"/>
    <dgm:cxn modelId="{964CE1B9-722C-4223-B989-D1577F8C3F1A}" type="presOf" srcId="{EC83BEDB-04F3-4545-9883-298AFC7B0EC2}" destId="{C3F7931E-B2D4-40CB-8D18-31557AE4FAC8}" srcOrd="0" destOrd="0" presId="urn:microsoft.com/office/officeart/2005/8/layout/venn1"/>
    <dgm:cxn modelId="{38E0CB53-E1AB-4E79-BEB3-ACCABF0A8356}" type="presOf" srcId="{96D249AE-4C4B-47FB-AF52-222605C65564}" destId="{06A7BD69-11FF-4A55-9EAF-722D3C9AC470}" srcOrd="0" destOrd="0" presId="urn:microsoft.com/office/officeart/2005/8/layout/venn1"/>
    <dgm:cxn modelId="{28A7070B-1B72-4481-92C9-DB18824E1C55}" type="presParOf" srcId="{06A7BD69-11FF-4A55-9EAF-722D3C9AC470}" destId="{C3F7931E-B2D4-40CB-8D18-31557AE4FAC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BC755-CD3F-46B4-B32F-9217C9C0DCC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1B1A46-6514-4C80-A575-A3A07CF4B48C}">
      <dgm:prSet/>
      <dgm:spPr/>
      <dgm:t>
        <a:bodyPr/>
        <a:lstStyle/>
        <a:p>
          <a:pPr rtl="0"/>
          <a:r>
            <a:rPr lang="ru-RU" b="1" dirty="0" err="1" smtClean="0"/>
            <a:t>Ніхто</a:t>
          </a:r>
          <a:r>
            <a:rPr lang="ru-RU" b="1" dirty="0" smtClean="0"/>
            <a:t> не </a:t>
          </a:r>
          <a:r>
            <a:rPr lang="ru-RU" b="1" dirty="0" err="1" smtClean="0"/>
            <a:t>запам’ятає</a:t>
          </a:r>
          <a:r>
            <a:rPr lang="ru-RU" b="1" dirty="0" smtClean="0"/>
            <a:t> тебе за </a:t>
          </a:r>
          <a:r>
            <a:rPr lang="ru-RU" b="1" dirty="0" err="1" smtClean="0"/>
            <a:t>твої</a:t>
          </a:r>
          <a:r>
            <a:rPr lang="ru-RU" b="1" dirty="0" smtClean="0"/>
            <a:t> думки</a:t>
          </a:r>
          <a:endParaRPr lang="uk-UA" dirty="0"/>
        </a:p>
      </dgm:t>
    </dgm:pt>
    <dgm:pt modelId="{CC8773C9-020B-46FB-AB07-9658DDB6BA00}" type="parTrans" cxnId="{4A5955D1-F3E0-4831-93A0-C24FDA5084E6}">
      <dgm:prSet/>
      <dgm:spPr/>
      <dgm:t>
        <a:bodyPr/>
        <a:lstStyle/>
        <a:p>
          <a:endParaRPr lang="uk-UA"/>
        </a:p>
      </dgm:t>
    </dgm:pt>
    <dgm:pt modelId="{346E52AA-BF67-468D-A96E-EBFCBE43EE2A}" type="sibTrans" cxnId="{4A5955D1-F3E0-4831-93A0-C24FDA5084E6}">
      <dgm:prSet/>
      <dgm:spPr/>
      <dgm:t>
        <a:bodyPr/>
        <a:lstStyle/>
        <a:p>
          <a:endParaRPr lang="uk-UA"/>
        </a:p>
      </dgm:t>
    </dgm:pt>
    <dgm:pt modelId="{84F8846E-9D6F-4481-B878-920C6CD0CE34}" type="pres">
      <dgm:prSet presAssocID="{253BC755-CD3F-46B4-B32F-9217C9C0DCC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1801B4-0AE4-47E3-B452-BDC546E5ED03}" type="pres">
      <dgm:prSet presAssocID="{021B1A46-6514-4C80-A575-A3A07CF4B48C}" presName="composite" presStyleCnt="0"/>
      <dgm:spPr/>
    </dgm:pt>
    <dgm:pt modelId="{EDDC4A09-5F1F-4858-A63B-6E254B6EC762}" type="pres">
      <dgm:prSet presAssocID="{021B1A46-6514-4C80-A575-A3A07CF4B48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3ECC8196-2729-4016-AA54-38FD2A467F80}" type="pres">
      <dgm:prSet presAssocID="{021B1A46-6514-4C80-A575-A3A07CF4B48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63798C-880A-4A00-A1FB-2332590C5658}" type="presOf" srcId="{021B1A46-6514-4C80-A575-A3A07CF4B48C}" destId="{3ECC8196-2729-4016-AA54-38FD2A467F80}" srcOrd="0" destOrd="0" presId="urn:microsoft.com/office/officeart/2005/8/layout/vList3#1"/>
    <dgm:cxn modelId="{4A5955D1-F3E0-4831-93A0-C24FDA5084E6}" srcId="{253BC755-CD3F-46B4-B32F-9217C9C0DCC1}" destId="{021B1A46-6514-4C80-A575-A3A07CF4B48C}" srcOrd="0" destOrd="0" parTransId="{CC8773C9-020B-46FB-AB07-9658DDB6BA00}" sibTransId="{346E52AA-BF67-468D-A96E-EBFCBE43EE2A}"/>
    <dgm:cxn modelId="{F1EE25B6-6277-448F-B455-31D5B385005F}" type="presOf" srcId="{253BC755-CD3F-46B4-B32F-9217C9C0DCC1}" destId="{84F8846E-9D6F-4481-B878-920C6CD0CE34}" srcOrd="0" destOrd="0" presId="urn:microsoft.com/office/officeart/2005/8/layout/vList3#1"/>
    <dgm:cxn modelId="{4ADBC38C-E828-4FED-84FF-1C0B9713A23F}" type="presParOf" srcId="{84F8846E-9D6F-4481-B878-920C6CD0CE34}" destId="{631801B4-0AE4-47E3-B452-BDC546E5ED03}" srcOrd="0" destOrd="0" presId="urn:microsoft.com/office/officeart/2005/8/layout/vList3#1"/>
    <dgm:cxn modelId="{9A509724-BCC7-4FE6-9EA4-48BF35A46DE3}" type="presParOf" srcId="{631801B4-0AE4-47E3-B452-BDC546E5ED03}" destId="{EDDC4A09-5F1F-4858-A63B-6E254B6EC762}" srcOrd="0" destOrd="0" presId="urn:microsoft.com/office/officeart/2005/8/layout/vList3#1"/>
    <dgm:cxn modelId="{C2BA2B7D-B3C4-434A-9D54-7366B9145367}" type="presParOf" srcId="{631801B4-0AE4-47E3-B452-BDC546E5ED03}" destId="{3ECC8196-2729-4016-AA54-38FD2A467F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A86B8-C860-43A1-A018-0AABFA4EB88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ADEFA8-2D83-48AA-B750-7A3CAE5F66EA}">
      <dgm:prSet/>
      <dgm:spPr/>
      <dgm:t>
        <a:bodyPr/>
        <a:lstStyle/>
        <a:p>
          <a:pPr rtl="0"/>
          <a:r>
            <a:rPr lang="ru-RU" b="1" dirty="0" smtClean="0"/>
            <a:t>Я люблю тебе не за те, </a:t>
          </a:r>
          <a:r>
            <a:rPr lang="ru-RU" b="1" dirty="0" err="1" smtClean="0"/>
            <a:t>хто</a:t>
          </a:r>
          <a:r>
            <a:rPr lang="ru-RU" b="1" dirty="0" smtClean="0"/>
            <a:t> </a:t>
          </a:r>
          <a:r>
            <a:rPr lang="ru-RU" b="1" dirty="0" err="1" smtClean="0"/>
            <a:t>ти</a:t>
          </a:r>
          <a:r>
            <a:rPr lang="ru-RU" b="1" dirty="0" smtClean="0"/>
            <a:t>, а за те, </a:t>
          </a:r>
          <a:r>
            <a:rPr lang="ru-RU" b="1" dirty="0" err="1" smtClean="0"/>
            <a:t>хто</a:t>
          </a:r>
          <a:r>
            <a:rPr lang="ru-RU" b="1" dirty="0" smtClean="0"/>
            <a:t> я, коли я </a:t>
          </a:r>
          <a:r>
            <a:rPr lang="ru-RU" b="1" dirty="0" err="1" smtClean="0"/>
            <a:t>з</a:t>
          </a:r>
          <a:r>
            <a:rPr lang="ru-RU" b="1" dirty="0" smtClean="0"/>
            <a:t> тобою</a:t>
          </a:r>
          <a:endParaRPr lang="uk-UA" dirty="0"/>
        </a:p>
      </dgm:t>
    </dgm:pt>
    <dgm:pt modelId="{63B7A203-F10D-4423-967C-962084E9CC28}" type="parTrans" cxnId="{568D761E-7F1B-4A8A-892D-4FAE55423C1B}">
      <dgm:prSet/>
      <dgm:spPr/>
      <dgm:t>
        <a:bodyPr/>
        <a:lstStyle/>
        <a:p>
          <a:endParaRPr lang="uk-UA"/>
        </a:p>
      </dgm:t>
    </dgm:pt>
    <dgm:pt modelId="{94B9AA82-01D1-4077-B194-01C707E5A10D}" type="sibTrans" cxnId="{568D761E-7F1B-4A8A-892D-4FAE55423C1B}">
      <dgm:prSet/>
      <dgm:spPr/>
      <dgm:t>
        <a:bodyPr/>
        <a:lstStyle/>
        <a:p>
          <a:endParaRPr lang="uk-UA"/>
        </a:p>
      </dgm:t>
    </dgm:pt>
    <dgm:pt modelId="{57EB967E-DEC3-498A-8ECE-99BB79296678}" type="pres">
      <dgm:prSet presAssocID="{6C1A86B8-C860-43A1-A018-0AABFA4EB8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D49C52-6BC3-482E-8B68-AA67AE764BFA}" type="pres">
      <dgm:prSet presAssocID="{7CADEFA8-2D83-48AA-B750-7A3CAE5F66EA}" presName="composite" presStyleCnt="0"/>
      <dgm:spPr/>
    </dgm:pt>
    <dgm:pt modelId="{AB088987-ACC6-495F-8766-75B7779D3D84}" type="pres">
      <dgm:prSet presAssocID="{7CADEFA8-2D83-48AA-B750-7A3CAE5F66E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  <dgm:pt modelId="{7E5E5DB5-542B-4FBD-85AD-78B1CE1BEB0C}" type="pres">
      <dgm:prSet presAssocID="{7CADEFA8-2D83-48AA-B750-7A3CAE5F66E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ED2AD5-4F4D-4A06-ADA8-1888C890421B}" type="presOf" srcId="{7CADEFA8-2D83-48AA-B750-7A3CAE5F66EA}" destId="{7E5E5DB5-542B-4FBD-85AD-78B1CE1BEB0C}" srcOrd="0" destOrd="0" presId="urn:microsoft.com/office/officeart/2005/8/layout/vList3#2"/>
    <dgm:cxn modelId="{568D761E-7F1B-4A8A-892D-4FAE55423C1B}" srcId="{6C1A86B8-C860-43A1-A018-0AABFA4EB88E}" destId="{7CADEFA8-2D83-48AA-B750-7A3CAE5F66EA}" srcOrd="0" destOrd="0" parTransId="{63B7A203-F10D-4423-967C-962084E9CC28}" sibTransId="{94B9AA82-01D1-4077-B194-01C707E5A10D}"/>
    <dgm:cxn modelId="{989A21FB-E093-44D4-9296-82EF43969BA4}" type="presOf" srcId="{6C1A86B8-C860-43A1-A018-0AABFA4EB88E}" destId="{57EB967E-DEC3-498A-8ECE-99BB79296678}" srcOrd="0" destOrd="0" presId="urn:microsoft.com/office/officeart/2005/8/layout/vList3#2"/>
    <dgm:cxn modelId="{524E2B2D-90FD-406D-A89F-C75CF740FA0C}" type="presParOf" srcId="{57EB967E-DEC3-498A-8ECE-99BB79296678}" destId="{C8D49C52-6BC3-482E-8B68-AA67AE764BFA}" srcOrd="0" destOrd="0" presId="urn:microsoft.com/office/officeart/2005/8/layout/vList3#2"/>
    <dgm:cxn modelId="{D69688A1-AC1F-49A9-9F7F-14A432F7AA3D}" type="presParOf" srcId="{C8D49C52-6BC3-482E-8B68-AA67AE764BFA}" destId="{AB088987-ACC6-495F-8766-75B7779D3D84}" srcOrd="0" destOrd="0" presId="urn:microsoft.com/office/officeart/2005/8/layout/vList3#2"/>
    <dgm:cxn modelId="{70665364-F14A-4DBE-B7A2-C793F2AAF4C6}" type="presParOf" srcId="{C8D49C52-6BC3-482E-8B68-AA67AE764BFA}" destId="{7E5E5DB5-542B-4FBD-85AD-78B1CE1BEB0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78022-3E8E-4C4B-AFDB-2AF6FEBFF1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04D2B1-E804-4BC8-817E-6566A58AB76B}">
      <dgm:prSet/>
      <dgm:spPr/>
      <dgm:t>
        <a:bodyPr/>
        <a:lstStyle/>
        <a:p>
          <a:pPr rtl="0"/>
          <a:r>
            <a:rPr lang="ru-RU" b="1" i="1" dirty="0" err="1" smtClean="0"/>
            <a:t>Справжній</a:t>
          </a:r>
          <a:r>
            <a:rPr lang="ru-RU" b="1" i="1" dirty="0" smtClean="0"/>
            <a:t> друг — </a:t>
          </a:r>
          <a:r>
            <a:rPr lang="ru-RU" b="1" i="1" dirty="0" err="1" smtClean="0"/>
            <a:t>це</a:t>
          </a:r>
          <a:r>
            <a:rPr lang="ru-RU" b="1" i="1" dirty="0" smtClean="0"/>
            <a:t> той, </a:t>
          </a:r>
          <a:r>
            <a:rPr lang="ru-RU" b="1" i="1" dirty="0" err="1" smtClean="0"/>
            <a:t>хто</a:t>
          </a:r>
          <a:r>
            <a:rPr lang="ru-RU" b="1" i="1" dirty="0" smtClean="0"/>
            <a:t> буде </a:t>
          </a:r>
          <a:r>
            <a:rPr lang="ru-RU" b="1" i="1" dirty="0" err="1" smtClean="0"/>
            <a:t>тримати</a:t>
          </a:r>
          <a:r>
            <a:rPr lang="ru-RU" b="1" i="1" dirty="0" smtClean="0"/>
            <a:t> тебе за руку і </a:t>
          </a:r>
          <a:r>
            <a:rPr lang="ru-RU" b="1" i="1" dirty="0" err="1" smtClean="0"/>
            <a:t>відчувати</a:t>
          </a:r>
          <a:r>
            <a:rPr lang="ru-RU" b="1" i="1" dirty="0" smtClean="0"/>
            <a:t> </a:t>
          </a:r>
          <a:r>
            <a:rPr lang="ru-RU" b="1" i="1" dirty="0" err="1" smtClean="0"/>
            <a:t>твоє</a:t>
          </a:r>
          <a:r>
            <a:rPr lang="ru-RU" b="1" i="1" dirty="0" smtClean="0"/>
            <a:t> </a:t>
          </a:r>
          <a:r>
            <a:rPr lang="ru-RU" b="1" i="1" dirty="0" err="1" smtClean="0"/>
            <a:t>серце</a:t>
          </a:r>
          <a:endParaRPr lang="uk-UA" dirty="0"/>
        </a:p>
      </dgm:t>
    </dgm:pt>
    <dgm:pt modelId="{3959190C-30D5-4995-8E87-83FD43608B89}" type="parTrans" cxnId="{FB690654-42C4-43FC-9AAA-08A9B96850E1}">
      <dgm:prSet/>
      <dgm:spPr/>
      <dgm:t>
        <a:bodyPr/>
        <a:lstStyle/>
        <a:p>
          <a:endParaRPr lang="uk-UA"/>
        </a:p>
      </dgm:t>
    </dgm:pt>
    <dgm:pt modelId="{5490529A-E510-472A-884A-AB740D31CCA3}" type="sibTrans" cxnId="{FB690654-42C4-43FC-9AAA-08A9B96850E1}">
      <dgm:prSet/>
      <dgm:spPr/>
      <dgm:t>
        <a:bodyPr/>
        <a:lstStyle/>
        <a:p>
          <a:endParaRPr lang="uk-UA"/>
        </a:p>
      </dgm:t>
    </dgm:pt>
    <dgm:pt modelId="{834AEF32-1627-4A6F-BD3D-1F58030833C8}" type="pres">
      <dgm:prSet presAssocID="{B4578022-3E8E-4C4B-AFDB-2AF6FEBFF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7D6FF0-CB6E-45DA-A5A4-F01320ECE0E0}" type="pres">
      <dgm:prSet presAssocID="{1A04D2B1-E804-4BC8-817E-6566A58AB76B}" presName="circ1TxSh" presStyleLbl="vennNode1" presStyleIdx="0" presStyleCnt="1" custScaleX="116342"/>
      <dgm:spPr/>
      <dgm:t>
        <a:bodyPr/>
        <a:lstStyle/>
        <a:p>
          <a:endParaRPr lang="uk-UA"/>
        </a:p>
      </dgm:t>
    </dgm:pt>
  </dgm:ptLst>
  <dgm:cxnLst>
    <dgm:cxn modelId="{B22066B7-22F2-433C-8A74-CE7741506366}" type="presOf" srcId="{B4578022-3E8E-4C4B-AFDB-2AF6FEBFF173}" destId="{834AEF32-1627-4A6F-BD3D-1F58030833C8}" srcOrd="0" destOrd="0" presId="urn:microsoft.com/office/officeart/2005/8/layout/venn1"/>
    <dgm:cxn modelId="{FB690654-42C4-43FC-9AAA-08A9B96850E1}" srcId="{B4578022-3E8E-4C4B-AFDB-2AF6FEBFF173}" destId="{1A04D2B1-E804-4BC8-817E-6566A58AB76B}" srcOrd="0" destOrd="0" parTransId="{3959190C-30D5-4995-8E87-83FD43608B89}" sibTransId="{5490529A-E510-472A-884A-AB740D31CCA3}"/>
    <dgm:cxn modelId="{D6CE6FC9-5281-4175-AF84-A9F70C6D6280}" type="presOf" srcId="{1A04D2B1-E804-4BC8-817E-6566A58AB76B}" destId="{D47D6FF0-CB6E-45DA-A5A4-F01320ECE0E0}" srcOrd="0" destOrd="0" presId="urn:microsoft.com/office/officeart/2005/8/layout/venn1"/>
    <dgm:cxn modelId="{4F61FC82-3079-4BBC-BE27-5EF7ED36531B}" type="presParOf" srcId="{834AEF32-1627-4A6F-BD3D-1F58030833C8}" destId="{D47D6FF0-CB6E-45DA-A5A4-F01320ECE0E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0D469-F155-4BDA-B9A5-91D99C3361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4570F5-3026-4DFA-A5AC-B72A825ACFBB}">
      <dgm:prSet/>
      <dgm:spPr/>
      <dgm:t>
        <a:bodyPr/>
        <a:lstStyle/>
        <a:p>
          <a:pPr rtl="0"/>
          <a:r>
            <a:rPr lang="uk-UA" i="1" dirty="0" smtClean="0"/>
            <a:t>Тільки тому, що хтось не кохає тебе так, як тобі б хотілося, не означає, що він не кохає тебе всією душею.</a:t>
          </a:r>
          <a:endParaRPr lang="uk-UA" dirty="0"/>
        </a:p>
      </dgm:t>
    </dgm:pt>
    <dgm:pt modelId="{58944E78-9642-4840-A936-665CD477E532}" type="parTrans" cxnId="{6C3749E2-4786-43A9-81C1-21BC87781CF2}">
      <dgm:prSet/>
      <dgm:spPr/>
      <dgm:t>
        <a:bodyPr/>
        <a:lstStyle/>
        <a:p>
          <a:endParaRPr lang="uk-UA"/>
        </a:p>
      </dgm:t>
    </dgm:pt>
    <dgm:pt modelId="{98661240-DEB9-45B8-AE56-F7E1EC387DE0}" type="sibTrans" cxnId="{6C3749E2-4786-43A9-81C1-21BC87781CF2}">
      <dgm:prSet/>
      <dgm:spPr/>
      <dgm:t>
        <a:bodyPr/>
        <a:lstStyle/>
        <a:p>
          <a:endParaRPr lang="uk-UA"/>
        </a:p>
      </dgm:t>
    </dgm:pt>
    <dgm:pt modelId="{B361FA4A-86D1-4281-B6BD-D128A2ED2C44}" type="pres">
      <dgm:prSet presAssocID="{8320D469-F155-4BDA-B9A5-91D99C3361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814660-B11D-482E-BF5F-3791C2DAC3FE}" type="pres">
      <dgm:prSet presAssocID="{DB4570F5-3026-4DFA-A5AC-B72A825ACFBB}" presName="circle1" presStyleLbl="node1" presStyleIdx="0" presStyleCnt="1"/>
      <dgm:spPr/>
    </dgm:pt>
    <dgm:pt modelId="{E3EDD9D9-F640-46AB-A1FF-7881B8F87473}" type="pres">
      <dgm:prSet presAssocID="{DB4570F5-3026-4DFA-A5AC-B72A825ACFBB}" presName="space" presStyleCnt="0"/>
      <dgm:spPr/>
    </dgm:pt>
    <dgm:pt modelId="{B151B78E-7C3A-4518-AA60-EEF5784691BD}" type="pres">
      <dgm:prSet presAssocID="{DB4570F5-3026-4DFA-A5AC-B72A825ACFBB}" presName="rect1" presStyleLbl="alignAcc1" presStyleIdx="0" presStyleCnt="1"/>
      <dgm:spPr/>
      <dgm:t>
        <a:bodyPr/>
        <a:lstStyle/>
        <a:p>
          <a:endParaRPr lang="uk-UA"/>
        </a:p>
      </dgm:t>
    </dgm:pt>
    <dgm:pt modelId="{C12016F5-31A2-40A0-BB73-5B1F30768185}" type="pres">
      <dgm:prSet presAssocID="{DB4570F5-3026-4DFA-A5AC-B72A825ACFB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055670-47AB-4F65-B817-C9D581DB9C3A}" type="presOf" srcId="{DB4570F5-3026-4DFA-A5AC-B72A825ACFBB}" destId="{C12016F5-31A2-40A0-BB73-5B1F30768185}" srcOrd="1" destOrd="0" presId="urn:microsoft.com/office/officeart/2005/8/layout/target3"/>
    <dgm:cxn modelId="{45E092CB-D5BE-4894-8309-3EC701B9D444}" type="presOf" srcId="{DB4570F5-3026-4DFA-A5AC-B72A825ACFBB}" destId="{B151B78E-7C3A-4518-AA60-EEF5784691BD}" srcOrd="0" destOrd="0" presId="urn:microsoft.com/office/officeart/2005/8/layout/target3"/>
    <dgm:cxn modelId="{6C3749E2-4786-43A9-81C1-21BC87781CF2}" srcId="{8320D469-F155-4BDA-B9A5-91D99C33611E}" destId="{DB4570F5-3026-4DFA-A5AC-B72A825ACFBB}" srcOrd="0" destOrd="0" parTransId="{58944E78-9642-4840-A936-665CD477E532}" sibTransId="{98661240-DEB9-45B8-AE56-F7E1EC387DE0}"/>
    <dgm:cxn modelId="{2C14F5C4-0907-491F-A930-81789185D7DD}" type="presOf" srcId="{8320D469-F155-4BDA-B9A5-91D99C33611E}" destId="{B361FA4A-86D1-4281-B6BD-D128A2ED2C44}" srcOrd="0" destOrd="0" presId="urn:microsoft.com/office/officeart/2005/8/layout/target3"/>
    <dgm:cxn modelId="{9318A9E4-BA19-41F2-86F0-180B57895637}" type="presParOf" srcId="{B361FA4A-86D1-4281-B6BD-D128A2ED2C44}" destId="{CA814660-B11D-482E-BF5F-3791C2DAC3FE}" srcOrd="0" destOrd="0" presId="urn:microsoft.com/office/officeart/2005/8/layout/target3"/>
    <dgm:cxn modelId="{364FFD4F-519B-4797-8E57-66E3DA59F960}" type="presParOf" srcId="{B361FA4A-86D1-4281-B6BD-D128A2ED2C44}" destId="{E3EDD9D9-F640-46AB-A1FF-7881B8F87473}" srcOrd="1" destOrd="0" presId="urn:microsoft.com/office/officeart/2005/8/layout/target3"/>
    <dgm:cxn modelId="{0FDA9B8A-D9C0-412B-A612-360DF74730EF}" type="presParOf" srcId="{B361FA4A-86D1-4281-B6BD-D128A2ED2C44}" destId="{B151B78E-7C3A-4518-AA60-EEF5784691BD}" srcOrd="2" destOrd="0" presId="urn:microsoft.com/office/officeart/2005/8/layout/target3"/>
    <dgm:cxn modelId="{EC6910BF-F101-49BF-9F76-BAAF1475B65B}" type="presParOf" srcId="{B361FA4A-86D1-4281-B6BD-D128A2ED2C44}" destId="{C12016F5-31A2-40A0-BB73-5B1F307681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8E3E9D-007A-4088-AA44-6B6CF3337C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A584E6E-A6D6-4DD5-B788-7697D9023397}">
      <dgm:prSet custT="1"/>
      <dgm:spPr/>
      <dgm:t>
        <a:bodyPr/>
        <a:lstStyle/>
        <a:p>
          <a:pPr rtl="0"/>
          <a:r>
            <a:rPr lang="ru-RU" sz="3200" b="1" dirty="0" err="1" smtClean="0"/>
            <a:t>Можливо</a:t>
          </a:r>
          <a:r>
            <a:rPr lang="ru-RU" sz="3200" b="1" dirty="0" smtClean="0"/>
            <a:t>, в </a:t>
          </a:r>
          <a:r>
            <a:rPr lang="ru-RU" sz="3200" b="1" dirty="0" err="1" smtClean="0"/>
            <a:t>цьому</a:t>
          </a:r>
          <a:r>
            <a:rPr lang="ru-RU" sz="3200" b="1" dirty="0" smtClean="0"/>
            <a:t> </a:t>
          </a:r>
          <a:r>
            <a:rPr lang="ru-RU" sz="3200" b="1" dirty="0" err="1" smtClean="0"/>
            <a:t>світі</a:t>
          </a:r>
          <a:r>
            <a:rPr lang="ru-RU" sz="3200" b="1" dirty="0" smtClean="0"/>
            <a:t> </a:t>
          </a:r>
          <a:r>
            <a:rPr lang="ru-RU" sz="3200" b="1" dirty="0" err="1" smtClean="0"/>
            <a:t>ти</a:t>
          </a:r>
          <a:r>
            <a:rPr lang="ru-RU" sz="3200" b="1" dirty="0" smtClean="0"/>
            <a:t> </a:t>
          </a:r>
          <a:r>
            <a:rPr lang="ru-RU" sz="3200" b="1" dirty="0" err="1" smtClean="0"/>
            <a:t>всього</a:t>
          </a:r>
          <a:r>
            <a:rPr lang="ru-RU" sz="3200" b="1" dirty="0" smtClean="0"/>
            <a:t> </a:t>
          </a:r>
          <a:r>
            <a:rPr lang="ru-RU" sz="3200" b="1" dirty="0" err="1" smtClean="0"/>
            <a:t>лише</a:t>
          </a:r>
          <a:r>
            <a:rPr lang="ru-RU" sz="3200" b="1" dirty="0" smtClean="0"/>
            <a:t> </a:t>
          </a:r>
          <a:r>
            <a:rPr lang="ru-RU" sz="3200" b="1" dirty="0" err="1" smtClean="0"/>
            <a:t>людина</a:t>
          </a:r>
          <a:r>
            <a:rPr lang="ru-RU" sz="3200" b="1" dirty="0" smtClean="0"/>
            <a:t>, але для </a:t>
          </a:r>
          <a:r>
            <a:rPr lang="ru-RU" sz="3200" b="1" dirty="0" err="1" smtClean="0"/>
            <a:t>когось</a:t>
          </a:r>
          <a:r>
            <a:rPr lang="ru-RU" sz="3200" b="1" dirty="0" smtClean="0"/>
            <a:t> </a:t>
          </a:r>
          <a:r>
            <a:rPr lang="ru-RU" sz="3200" b="1" dirty="0" err="1" smtClean="0"/>
            <a:t>ти</a:t>
          </a:r>
          <a:r>
            <a:rPr lang="ru-RU" sz="3200" b="1" dirty="0" smtClean="0"/>
            <a:t> — весь </a:t>
          </a:r>
          <a:r>
            <a:rPr lang="ru-RU" sz="3200" b="1" dirty="0" err="1" smtClean="0"/>
            <a:t>світ</a:t>
          </a:r>
          <a:endParaRPr lang="uk-UA" sz="3200" b="1" dirty="0"/>
        </a:p>
      </dgm:t>
    </dgm:pt>
    <dgm:pt modelId="{FD5AF5A3-4662-492C-BCF3-7DADD87A669B}" type="parTrans" cxnId="{A851713D-FD20-453F-BF28-F24D58926D2D}">
      <dgm:prSet/>
      <dgm:spPr/>
      <dgm:t>
        <a:bodyPr/>
        <a:lstStyle/>
        <a:p>
          <a:endParaRPr lang="uk-UA"/>
        </a:p>
      </dgm:t>
    </dgm:pt>
    <dgm:pt modelId="{6FD9E758-62A6-4D44-BD42-76DF2425A1CB}" type="sibTrans" cxnId="{A851713D-FD20-453F-BF28-F24D58926D2D}">
      <dgm:prSet/>
      <dgm:spPr/>
      <dgm:t>
        <a:bodyPr/>
        <a:lstStyle/>
        <a:p>
          <a:endParaRPr lang="uk-UA"/>
        </a:p>
      </dgm:t>
    </dgm:pt>
    <dgm:pt modelId="{25BEBB37-9774-47D1-83D7-2855EB49CB33}">
      <dgm:prSet custT="1"/>
      <dgm:spPr/>
      <dgm:t>
        <a:bodyPr/>
        <a:lstStyle/>
        <a:p>
          <a:pPr rtl="0"/>
          <a:r>
            <a:rPr lang="ru-RU" sz="3000" b="1" dirty="0" err="1" smtClean="0"/>
            <a:t>Тільки</a:t>
          </a:r>
          <a:r>
            <a:rPr lang="ru-RU" sz="3000" b="1" dirty="0" smtClean="0"/>
            <a:t> </a:t>
          </a:r>
          <a:r>
            <a:rPr lang="ru-RU" sz="3000" b="1" dirty="0" smtClean="0"/>
            <a:t>тому, </a:t>
          </a:r>
          <a:r>
            <a:rPr lang="ru-RU" sz="3000" b="1" dirty="0" err="1" smtClean="0"/>
            <a:t>що</a:t>
          </a:r>
          <a:r>
            <a:rPr lang="ru-RU" sz="3000" b="1" dirty="0" smtClean="0"/>
            <a:t> </a:t>
          </a:r>
          <a:r>
            <a:rPr lang="ru-RU" sz="3000" b="1" dirty="0" err="1" smtClean="0"/>
            <a:t>хтось</a:t>
          </a:r>
          <a:r>
            <a:rPr lang="ru-RU" sz="3000" b="1" dirty="0" smtClean="0"/>
            <a:t> не любить тебе так, як </a:t>
          </a:r>
          <a:r>
            <a:rPr lang="ru-RU" sz="3000" b="1" dirty="0" err="1" smtClean="0"/>
            <a:t>тобі</a:t>
          </a:r>
          <a:r>
            <a:rPr lang="ru-RU" sz="3000" b="1" dirty="0" smtClean="0"/>
            <a:t> </a:t>
          </a:r>
          <a:r>
            <a:rPr lang="ru-RU" sz="3000" b="1" dirty="0" err="1" smtClean="0"/>
            <a:t>хочеться</a:t>
          </a:r>
          <a:r>
            <a:rPr lang="ru-RU" sz="3000" b="1" dirty="0" smtClean="0"/>
            <a:t>, не </a:t>
          </a:r>
          <a:r>
            <a:rPr lang="ru-RU" sz="3000" b="1" dirty="0" err="1" smtClean="0"/>
            <a:t>означає</a:t>
          </a:r>
          <a:r>
            <a:rPr lang="ru-RU" sz="3000" b="1" dirty="0" smtClean="0"/>
            <a:t>, </a:t>
          </a:r>
          <a:r>
            <a:rPr lang="ru-RU" sz="3000" b="1" dirty="0" err="1" smtClean="0"/>
            <a:t>що</a:t>
          </a:r>
          <a:r>
            <a:rPr lang="ru-RU" sz="3000" b="1" dirty="0" smtClean="0"/>
            <a:t> </a:t>
          </a:r>
          <a:r>
            <a:rPr lang="ru-RU" sz="3000" b="1" dirty="0" err="1" smtClean="0"/>
            <a:t>він</a:t>
          </a:r>
          <a:r>
            <a:rPr lang="ru-RU" sz="3000" b="1" dirty="0" smtClean="0"/>
            <a:t> не любить тебе </a:t>
          </a:r>
          <a:r>
            <a:rPr lang="ru-RU" sz="3000" b="1" dirty="0" err="1" smtClean="0"/>
            <a:t>всією</a:t>
          </a:r>
          <a:r>
            <a:rPr lang="ru-RU" sz="3000" b="1" dirty="0" smtClean="0"/>
            <a:t> </a:t>
          </a:r>
          <a:r>
            <a:rPr lang="ru-RU" sz="3000" b="1" dirty="0" err="1" smtClean="0"/>
            <a:t>душею</a:t>
          </a:r>
          <a:endParaRPr lang="uk-UA" sz="3000" dirty="0"/>
        </a:p>
      </dgm:t>
    </dgm:pt>
    <dgm:pt modelId="{557E3FDD-EEF8-41A3-981F-26E1EED3FD53}" type="parTrans" cxnId="{6130B658-8D77-4CC2-840C-000661216FD3}">
      <dgm:prSet/>
      <dgm:spPr/>
      <dgm:t>
        <a:bodyPr/>
        <a:lstStyle/>
        <a:p>
          <a:endParaRPr lang="uk-UA"/>
        </a:p>
      </dgm:t>
    </dgm:pt>
    <dgm:pt modelId="{64546448-272A-4E84-9AC1-08E85033DC52}" type="sibTrans" cxnId="{6130B658-8D77-4CC2-840C-000661216FD3}">
      <dgm:prSet/>
      <dgm:spPr/>
      <dgm:t>
        <a:bodyPr/>
        <a:lstStyle/>
        <a:p>
          <a:endParaRPr lang="uk-UA"/>
        </a:p>
      </dgm:t>
    </dgm:pt>
    <dgm:pt modelId="{D0573F0F-25D2-4C5A-A38D-439F9F33814E}">
      <dgm:prSet custT="1"/>
      <dgm:spPr/>
      <dgm:t>
        <a:bodyPr/>
        <a:lstStyle/>
        <a:p>
          <a:pPr rtl="0"/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любиш</a:t>
          </a:r>
          <a:r>
            <a:rPr lang="ru-RU" sz="3000" b="1" dirty="0" smtClean="0"/>
            <a:t> — </a:t>
          </a:r>
          <a:r>
            <a:rPr lang="ru-RU" sz="3000" b="1" dirty="0" err="1" smtClean="0"/>
            <a:t>відпусти</a:t>
          </a:r>
          <a:r>
            <a:rPr lang="ru-RU" sz="3000" b="1" dirty="0" smtClean="0"/>
            <a:t>, </a:t>
          </a:r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воно</a:t>
          </a:r>
          <a:r>
            <a:rPr lang="ru-RU" sz="3000" b="1" dirty="0" smtClean="0"/>
            <a:t> </a:t>
          </a:r>
          <a:r>
            <a:rPr lang="ru-RU" sz="3000" b="1" dirty="0" err="1" smtClean="0"/>
            <a:t>твоє</a:t>
          </a:r>
          <a:r>
            <a:rPr lang="ru-RU" sz="3000" b="1" dirty="0" smtClean="0"/>
            <a:t>, то </a:t>
          </a:r>
          <a:r>
            <a:rPr lang="ru-RU" sz="3000" b="1" dirty="0" err="1" smtClean="0"/>
            <a:t>обов'язково</a:t>
          </a:r>
          <a:r>
            <a:rPr lang="ru-RU" sz="3000" b="1" dirty="0" smtClean="0"/>
            <a:t> </a:t>
          </a:r>
          <a:r>
            <a:rPr lang="ru-RU" sz="3000" b="1" dirty="0" err="1" smtClean="0"/>
            <a:t>повернеться</a:t>
          </a:r>
          <a:r>
            <a:rPr lang="ru-RU" sz="3000" b="1" dirty="0" smtClean="0"/>
            <a:t>, </a:t>
          </a:r>
          <a:r>
            <a:rPr lang="ru-RU" sz="3000" b="1" dirty="0" err="1" smtClean="0"/>
            <a:t>якщо</a:t>
          </a:r>
          <a:r>
            <a:rPr lang="ru-RU" sz="3000" b="1" dirty="0" smtClean="0"/>
            <a:t> </a:t>
          </a:r>
          <a:r>
            <a:rPr lang="ru-RU" sz="3000" b="1" dirty="0" err="1" smtClean="0"/>
            <a:t>ні</a:t>
          </a:r>
          <a:r>
            <a:rPr lang="ru-RU" sz="3000" b="1" dirty="0" smtClean="0"/>
            <a:t> — то </a:t>
          </a:r>
          <a:r>
            <a:rPr lang="ru-RU" sz="3000" b="1" dirty="0" err="1" smtClean="0"/>
            <a:t>ніколи</a:t>
          </a:r>
          <a:r>
            <a:rPr lang="ru-RU" sz="3000" b="1" dirty="0" smtClean="0"/>
            <a:t> </a:t>
          </a:r>
          <a:r>
            <a:rPr lang="ru-RU" sz="3000" b="1" dirty="0" err="1" smtClean="0"/>
            <a:t>твоїм</a:t>
          </a:r>
          <a:r>
            <a:rPr lang="ru-RU" sz="3000" b="1" dirty="0" smtClean="0"/>
            <a:t> і не </a:t>
          </a:r>
          <a:r>
            <a:rPr lang="ru-RU" sz="3000" b="1" dirty="0" err="1" smtClean="0"/>
            <a:t>було</a:t>
          </a:r>
          <a:endParaRPr lang="uk-UA" sz="3000" b="1" dirty="0"/>
        </a:p>
      </dgm:t>
    </dgm:pt>
    <dgm:pt modelId="{7D53AF60-344E-4565-8F29-18593C31CEB3}" type="parTrans" cxnId="{98826DBE-2644-4A2C-BAE6-909771B06A90}">
      <dgm:prSet/>
      <dgm:spPr/>
      <dgm:t>
        <a:bodyPr/>
        <a:lstStyle/>
        <a:p>
          <a:endParaRPr lang="uk-UA"/>
        </a:p>
      </dgm:t>
    </dgm:pt>
    <dgm:pt modelId="{6C7B3458-753D-44C6-ACEC-E3FBB0316016}" type="sibTrans" cxnId="{98826DBE-2644-4A2C-BAE6-909771B06A90}">
      <dgm:prSet/>
      <dgm:spPr/>
      <dgm:t>
        <a:bodyPr/>
        <a:lstStyle/>
        <a:p>
          <a:endParaRPr lang="uk-UA"/>
        </a:p>
      </dgm:t>
    </dgm:pt>
    <dgm:pt modelId="{FA0661A6-94F6-4FCF-B4FF-31F65ACEACDA}" type="pres">
      <dgm:prSet presAssocID="{BA8E3E9D-007A-4088-AA44-6B6CF3337C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5E8459-2ACE-4260-A887-BAC05C5B433B}" type="pres">
      <dgm:prSet presAssocID="{3A584E6E-A6D6-4DD5-B788-7697D9023397}" presName="linNode" presStyleCnt="0"/>
      <dgm:spPr/>
    </dgm:pt>
    <dgm:pt modelId="{D32FCB8E-F904-4EFF-B19E-A2E7108B0C97}" type="pres">
      <dgm:prSet presAssocID="{3A584E6E-A6D6-4DD5-B788-7697D9023397}" presName="parentText" presStyleLbl="node1" presStyleIdx="0" presStyleCnt="3" custScaleX="256978" custScaleY="12515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6E5605-8209-4419-AD53-59C34390AD3A}" type="pres">
      <dgm:prSet presAssocID="{6FD9E758-62A6-4D44-BD42-76DF2425A1CB}" presName="sp" presStyleCnt="0"/>
      <dgm:spPr/>
    </dgm:pt>
    <dgm:pt modelId="{414DF08A-E9E1-40FD-8466-9F26131B69AB}" type="pres">
      <dgm:prSet presAssocID="{25BEBB37-9774-47D1-83D7-2855EB49CB33}" presName="linNode" presStyleCnt="0"/>
      <dgm:spPr/>
    </dgm:pt>
    <dgm:pt modelId="{6D832CDF-CD52-48F4-83CB-6453E286344F}" type="pres">
      <dgm:prSet presAssocID="{25BEBB37-9774-47D1-83D7-2855EB49CB33}" presName="parentText" presStyleLbl="node1" presStyleIdx="1" presStyleCnt="3" custScaleX="253870" custScaleY="1214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22DF4D-BA33-4DA7-81F0-88E16650E017}" type="pres">
      <dgm:prSet presAssocID="{64546448-272A-4E84-9AC1-08E85033DC52}" presName="sp" presStyleCnt="0"/>
      <dgm:spPr/>
    </dgm:pt>
    <dgm:pt modelId="{6DA389EE-8121-4998-9408-D8540D26484E}" type="pres">
      <dgm:prSet presAssocID="{D0573F0F-25D2-4C5A-A38D-439F9F33814E}" presName="linNode" presStyleCnt="0"/>
      <dgm:spPr/>
    </dgm:pt>
    <dgm:pt modelId="{137FC905-3AAE-42BD-99FD-73AB0991731D}" type="pres">
      <dgm:prSet presAssocID="{D0573F0F-25D2-4C5A-A38D-439F9F33814E}" presName="parentText" presStyleLbl="node1" presStyleIdx="2" presStyleCnt="3" custScaleX="256978" custScaleY="1457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FA7066-9AF3-43D4-BFD1-83B7FF7C2030}" type="presOf" srcId="{BA8E3E9D-007A-4088-AA44-6B6CF3337CAA}" destId="{FA0661A6-94F6-4FCF-B4FF-31F65ACEACDA}" srcOrd="0" destOrd="0" presId="urn:microsoft.com/office/officeart/2005/8/layout/vList5"/>
    <dgm:cxn modelId="{74BD5D70-738E-47A9-8826-D2324433189F}" type="presOf" srcId="{3A584E6E-A6D6-4DD5-B788-7697D9023397}" destId="{D32FCB8E-F904-4EFF-B19E-A2E7108B0C97}" srcOrd="0" destOrd="0" presId="urn:microsoft.com/office/officeart/2005/8/layout/vList5"/>
    <dgm:cxn modelId="{6130B658-8D77-4CC2-840C-000661216FD3}" srcId="{BA8E3E9D-007A-4088-AA44-6B6CF3337CAA}" destId="{25BEBB37-9774-47D1-83D7-2855EB49CB33}" srcOrd="1" destOrd="0" parTransId="{557E3FDD-EEF8-41A3-981F-26E1EED3FD53}" sibTransId="{64546448-272A-4E84-9AC1-08E85033DC52}"/>
    <dgm:cxn modelId="{A851713D-FD20-453F-BF28-F24D58926D2D}" srcId="{BA8E3E9D-007A-4088-AA44-6B6CF3337CAA}" destId="{3A584E6E-A6D6-4DD5-B788-7697D9023397}" srcOrd="0" destOrd="0" parTransId="{FD5AF5A3-4662-492C-BCF3-7DADD87A669B}" sibTransId="{6FD9E758-62A6-4D44-BD42-76DF2425A1CB}"/>
    <dgm:cxn modelId="{41FE6C0E-DA04-4769-9BF8-8F2DA7A48D5B}" type="presOf" srcId="{D0573F0F-25D2-4C5A-A38D-439F9F33814E}" destId="{137FC905-3AAE-42BD-99FD-73AB0991731D}" srcOrd="0" destOrd="0" presId="urn:microsoft.com/office/officeart/2005/8/layout/vList5"/>
    <dgm:cxn modelId="{FC15D769-A04D-440A-887C-0854E40CB3C3}" type="presOf" srcId="{25BEBB37-9774-47D1-83D7-2855EB49CB33}" destId="{6D832CDF-CD52-48F4-83CB-6453E286344F}" srcOrd="0" destOrd="0" presId="urn:microsoft.com/office/officeart/2005/8/layout/vList5"/>
    <dgm:cxn modelId="{98826DBE-2644-4A2C-BAE6-909771B06A90}" srcId="{BA8E3E9D-007A-4088-AA44-6B6CF3337CAA}" destId="{D0573F0F-25D2-4C5A-A38D-439F9F33814E}" srcOrd="2" destOrd="0" parTransId="{7D53AF60-344E-4565-8F29-18593C31CEB3}" sibTransId="{6C7B3458-753D-44C6-ACEC-E3FBB0316016}"/>
    <dgm:cxn modelId="{22C43C19-2C67-40E6-981C-3FA5955FAC18}" type="presParOf" srcId="{FA0661A6-94F6-4FCF-B4FF-31F65ACEACDA}" destId="{D85E8459-2ACE-4260-A887-BAC05C5B433B}" srcOrd="0" destOrd="0" presId="urn:microsoft.com/office/officeart/2005/8/layout/vList5"/>
    <dgm:cxn modelId="{38716E77-3F6D-4D61-B6C1-C4B4FA0CB2E6}" type="presParOf" srcId="{D85E8459-2ACE-4260-A887-BAC05C5B433B}" destId="{D32FCB8E-F904-4EFF-B19E-A2E7108B0C97}" srcOrd="0" destOrd="0" presId="urn:microsoft.com/office/officeart/2005/8/layout/vList5"/>
    <dgm:cxn modelId="{2D2D5522-5C0D-4C42-90E8-FA3FF07F40CE}" type="presParOf" srcId="{FA0661A6-94F6-4FCF-B4FF-31F65ACEACDA}" destId="{3E6E5605-8209-4419-AD53-59C34390AD3A}" srcOrd="1" destOrd="0" presId="urn:microsoft.com/office/officeart/2005/8/layout/vList5"/>
    <dgm:cxn modelId="{FC539503-4703-40F5-BC25-D6177F54A351}" type="presParOf" srcId="{FA0661A6-94F6-4FCF-B4FF-31F65ACEACDA}" destId="{414DF08A-E9E1-40FD-8466-9F26131B69AB}" srcOrd="2" destOrd="0" presId="urn:microsoft.com/office/officeart/2005/8/layout/vList5"/>
    <dgm:cxn modelId="{9CFD9565-B3C6-4D23-96EC-DCC6FC658428}" type="presParOf" srcId="{414DF08A-E9E1-40FD-8466-9F26131B69AB}" destId="{6D832CDF-CD52-48F4-83CB-6453E286344F}" srcOrd="0" destOrd="0" presId="urn:microsoft.com/office/officeart/2005/8/layout/vList5"/>
    <dgm:cxn modelId="{695CE0E5-BFD7-4E45-9008-2584123A95A5}" type="presParOf" srcId="{FA0661A6-94F6-4FCF-B4FF-31F65ACEACDA}" destId="{4122DF4D-BA33-4DA7-81F0-88E16650E017}" srcOrd="3" destOrd="0" presId="urn:microsoft.com/office/officeart/2005/8/layout/vList5"/>
    <dgm:cxn modelId="{642C58D3-F174-49C6-9441-58AC69BEFAFD}" type="presParOf" srcId="{FA0661A6-94F6-4FCF-B4FF-31F65ACEACDA}" destId="{6DA389EE-8121-4998-9408-D8540D26484E}" srcOrd="4" destOrd="0" presId="urn:microsoft.com/office/officeart/2005/8/layout/vList5"/>
    <dgm:cxn modelId="{9B86A167-4DC3-4FCF-BDC3-D95C06CEDD74}" type="presParOf" srcId="{6DA389EE-8121-4998-9408-D8540D26484E}" destId="{137FC905-3AAE-42BD-99FD-73AB099173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89F6C8-2649-48C8-91E6-5BE549F7CEE2}" type="doc">
      <dgm:prSet loTypeId="urn:microsoft.com/office/officeart/2005/8/layout/vList3#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28C1F7D-C5DF-49F8-B6AE-1F1D90C64E33}">
      <dgm:prSet custT="1"/>
      <dgm:spPr/>
      <dgm:t>
        <a:bodyPr/>
        <a:lstStyle/>
        <a:p>
          <a:pPr rtl="0"/>
          <a:r>
            <a:rPr lang="ru-RU" sz="2400" b="0" i="1" dirty="0" err="1" smtClean="0"/>
            <a:t>Гірший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спосіб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нудьгувати</a:t>
          </a:r>
          <a:r>
            <a:rPr lang="ru-RU" sz="2400" b="0" i="1" dirty="0" smtClean="0"/>
            <a:t> за </a:t>
          </a:r>
          <a:r>
            <a:rPr lang="ru-RU" sz="2400" b="0" i="1" dirty="0" err="1" smtClean="0"/>
            <a:t>людиною</a:t>
          </a:r>
          <a:r>
            <a:rPr lang="ru-RU" sz="2400" b="0" i="1" dirty="0" smtClean="0"/>
            <a:t> - </a:t>
          </a:r>
          <a:r>
            <a:rPr lang="ru-RU" sz="2400" b="0" i="1" dirty="0" err="1" smtClean="0"/>
            <a:t>це</a:t>
          </a:r>
          <a:r>
            <a:rPr lang="ru-RU" sz="2400" b="0" i="1" dirty="0" smtClean="0"/>
            <a:t> бути з ним і </a:t>
          </a:r>
          <a:r>
            <a:rPr lang="ru-RU" sz="2400" b="0" i="1" dirty="0" err="1" smtClean="0"/>
            <a:t>розуміти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що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він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ніколи</a:t>
          </a:r>
          <a:r>
            <a:rPr lang="ru-RU" sz="2400" b="0" i="1" dirty="0" smtClean="0"/>
            <a:t> не буде </a:t>
          </a:r>
          <a:r>
            <a:rPr lang="ru-RU" sz="2400" b="0" i="1" dirty="0" err="1" smtClean="0"/>
            <a:t>твоїм</a:t>
          </a:r>
          <a:endParaRPr lang="uk-UA" sz="2400" b="0" i="1" dirty="0"/>
        </a:p>
      </dgm:t>
    </dgm:pt>
    <dgm:pt modelId="{C7247230-19AD-4992-BA99-2DD9D2B2EF26}" type="parTrans" cxnId="{D8BCD0BA-8A5C-457B-869D-FAB49B5E716B}">
      <dgm:prSet/>
      <dgm:spPr/>
      <dgm:t>
        <a:bodyPr/>
        <a:lstStyle/>
        <a:p>
          <a:endParaRPr lang="uk-UA"/>
        </a:p>
      </dgm:t>
    </dgm:pt>
    <dgm:pt modelId="{E09E50E6-D292-49AD-9E78-4DD8917A8AE7}" type="sibTrans" cxnId="{D8BCD0BA-8A5C-457B-869D-FAB49B5E716B}">
      <dgm:prSet/>
      <dgm:spPr/>
      <dgm:t>
        <a:bodyPr/>
        <a:lstStyle/>
        <a:p>
          <a:endParaRPr lang="uk-UA"/>
        </a:p>
      </dgm:t>
    </dgm:pt>
    <dgm:pt modelId="{C143CA3A-9739-4F53-AE56-DC51A77D0DEB}">
      <dgm:prSet custT="1"/>
      <dgm:spPr/>
      <dgm:t>
        <a:bodyPr/>
        <a:lstStyle/>
        <a:p>
          <a:pPr rtl="0"/>
          <a:r>
            <a:rPr lang="ru-RU" sz="2400" i="1" dirty="0" err="1" smtClean="0"/>
            <a:t>Можливо</a:t>
          </a:r>
          <a:r>
            <a:rPr lang="ru-RU" sz="2400" i="1" dirty="0" smtClean="0"/>
            <a:t>, Бог </a:t>
          </a:r>
          <a:r>
            <a:rPr lang="ru-RU" sz="2400" i="1" dirty="0" err="1" smtClean="0"/>
            <a:t>хоче</a:t>
          </a:r>
          <a:r>
            <a:rPr lang="ru-RU" sz="2400" i="1" dirty="0" smtClean="0"/>
            <a:t>, </a:t>
          </a:r>
          <a:r>
            <a:rPr lang="ru-RU" sz="2400" i="1" dirty="0" err="1" smtClean="0"/>
            <a:t>щоб</a:t>
          </a:r>
          <a:r>
            <a:rPr lang="ru-RU" sz="2400" i="1" dirty="0" smtClean="0"/>
            <a:t> ми </a:t>
          </a:r>
          <a:r>
            <a:rPr lang="ru-RU" sz="2400" i="1" dirty="0" err="1" smtClean="0"/>
            <a:t>зустрічали</a:t>
          </a:r>
          <a:r>
            <a:rPr lang="ru-RU" sz="2400" i="1" dirty="0" smtClean="0"/>
            <a:t> не тих людей до того, як </a:t>
          </a:r>
          <a:r>
            <a:rPr lang="ru-RU" sz="2400" i="1" dirty="0" err="1" smtClean="0"/>
            <a:t>зустрінемо</a:t>
          </a:r>
          <a:r>
            <a:rPr lang="ru-RU" sz="2400" i="1" dirty="0" smtClean="0"/>
            <a:t> ту </a:t>
          </a:r>
          <a:r>
            <a:rPr lang="ru-RU" sz="2400" i="1" dirty="0" err="1" smtClean="0"/>
            <a:t>єдину</a:t>
          </a:r>
          <a:r>
            <a:rPr lang="ru-RU" sz="2400" i="1" dirty="0" smtClean="0"/>
            <a:t> </a:t>
          </a:r>
          <a:r>
            <a:rPr lang="ru-RU" sz="2400" i="1" dirty="0" err="1" smtClean="0"/>
            <a:t>людину</a:t>
          </a:r>
          <a:r>
            <a:rPr lang="ru-RU" sz="2400" i="1" dirty="0" smtClean="0"/>
            <a:t>. </a:t>
          </a:r>
          <a:r>
            <a:rPr lang="ru-RU" sz="2400" i="1" dirty="0" err="1" smtClean="0"/>
            <a:t>Щоб</a:t>
          </a:r>
          <a:r>
            <a:rPr lang="ru-RU" sz="2400" i="1" dirty="0" smtClean="0"/>
            <a:t>, коли </a:t>
          </a:r>
          <a:r>
            <a:rPr lang="ru-RU" sz="2400" i="1" dirty="0" err="1" smtClean="0"/>
            <a:t>це</a:t>
          </a:r>
          <a:r>
            <a:rPr lang="ru-RU" sz="2400" i="1" dirty="0" smtClean="0"/>
            <a:t> </a:t>
          </a:r>
          <a:r>
            <a:rPr lang="ru-RU" sz="2400" i="1" dirty="0" err="1" smtClean="0"/>
            <a:t>трапиться</a:t>
          </a:r>
          <a:r>
            <a:rPr lang="ru-RU" sz="2400" i="1" dirty="0" smtClean="0"/>
            <a:t>, ми </a:t>
          </a:r>
          <a:r>
            <a:rPr lang="ru-RU" sz="2400" i="1" dirty="0" err="1" smtClean="0"/>
            <a:t>були</a:t>
          </a:r>
          <a:r>
            <a:rPr lang="ru-RU" sz="2400" i="1" dirty="0" smtClean="0"/>
            <a:t> </a:t>
          </a:r>
          <a:r>
            <a:rPr lang="ru-RU" sz="2400" i="1" dirty="0" err="1" smtClean="0"/>
            <a:t>вдячні</a:t>
          </a:r>
          <a:endParaRPr lang="uk-UA" sz="2400" i="1" dirty="0"/>
        </a:p>
      </dgm:t>
    </dgm:pt>
    <dgm:pt modelId="{3BE7F7F4-1624-4A52-8AC6-515B4C6C39FB}" type="parTrans" cxnId="{21701463-4D5F-4536-9155-2A7D4EEFD15A}">
      <dgm:prSet/>
      <dgm:spPr/>
      <dgm:t>
        <a:bodyPr/>
        <a:lstStyle/>
        <a:p>
          <a:endParaRPr lang="uk-UA"/>
        </a:p>
      </dgm:t>
    </dgm:pt>
    <dgm:pt modelId="{B6501CED-C648-46DF-8250-9323E81FB3AB}" type="sibTrans" cxnId="{21701463-4D5F-4536-9155-2A7D4EEFD15A}">
      <dgm:prSet/>
      <dgm:spPr/>
      <dgm:t>
        <a:bodyPr/>
        <a:lstStyle/>
        <a:p>
          <a:endParaRPr lang="uk-UA"/>
        </a:p>
      </dgm:t>
    </dgm:pt>
    <dgm:pt modelId="{6E395A46-B956-47A9-9CA4-D2D82BC3831C}">
      <dgm:prSet custT="1"/>
      <dgm:spPr/>
      <dgm:t>
        <a:bodyPr/>
        <a:lstStyle/>
        <a:p>
          <a:pPr rtl="0"/>
          <a:r>
            <a:rPr lang="uk-UA" sz="2400" i="1" dirty="0" smtClean="0"/>
            <a:t>Стань краще й сам зрозумій, хто ти, перш ніж зустрінеш нову людину й будеш сподіватися, що вона тебе зрозуміє</a:t>
          </a:r>
          <a:endParaRPr lang="uk-UA" sz="2400" i="1" dirty="0"/>
        </a:p>
      </dgm:t>
    </dgm:pt>
    <dgm:pt modelId="{044D597F-9CA0-4E93-B13C-55E9FC2672D6}" type="parTrans" cxnId="{189381E4-4595-495A-9F54-AAFB1FA1E794}">
      <dgm:prSet/>
      <dgm:spPr/>
      <dgm:t>
        <a:bodyPr/>
        <a:lstStyle/>
        <a:p>
          <a:endParaRPr lang="uk-UA"/>
        </a:p>
      </dgm:t>
    </dgm:pt>
    <dgm:pt modelId="{600095E5-089F-4FCB-B237-8E20027F4F1C}" type="sibTrans" cxnId="{189381E4-4595-495A-9F54-AAFB1FA1E794}">
      <dgm:prSet/>
      <dgm:spPr/>
      <dgm:t>
        <a:bodyPr/>
        <a:lstStyle/>
        <a:p>
          <a:endParaRPr lang="uk-UA"/>
        </a:p>
      </dgm:t>
    </dgm:pt>
    <dgm:pt modelId="{EEF22297-F903-40F6-A871-786E14AC7C8B}">
      <dgm:prSet/>
      <dgm:spPr/>
      <dgm:t>
        <a:bodyPr/>
        <a:lstStyle/>
        <a:p>
          <a:pPr rtl="0"/>
          <a:r>
            <a:rPr lang="ru-RU" i="1" dirty="0" smtClean="0"/>
            <a:t>Не </a:t>
          </a:r>
          <a:r>
            <a:rPr lang="ru-RU" i="1" dirty="0" err="1" smtClean="0"/>
            <a:t>прикладай</a:t>
          </a:r>
          <a:r>
            <a:rPr lang="ru-RU" i="1" dirty="0" smtClean="0"/>
            <a:t> </a:t>
          </a:r>
          <a:r>
            <a:rPr lang="ru-RU" i="1" dirty="0" err="1" smtClean="0"/>
            <a:t>стільки</a:t>
          </a:r>
          <a:r>
            <a:rPr lang="ru-RU" i="1" dirty="0" smtClean="0"/>
            <a:t> </a:t>
          </a:r>
          <a:r>
            <a:rPr lang="ru-RU" i="1" dirty="0" err="1" smtClean="0"/>
            <a:t>зусиль</a:t>
          </a:r>
          <a:r>
            <a:rPr lang="ru-RU" i="1" dirty="0" smtClean="0"/>
            <a:t>, все </a:t>
          </a:r>
          <a:r>
            <a:rPr lang="ru-RU" i="1" dirty="0" err="1" smtClean="0"/>
            <a:t>найкраще</a:t>
          </a:r>
          <a:r>
            <a:rPr lang="ru-RU" i="1" dirty="0" smtClean="0"/>
            <a:t> </a:t>
          </a:r>
          <a:r>
            <a:rPr lang="ru-RU" i="1" dirty="0" err="1" smtClean="0"/>
            <a:t>трапляється</a:t>
          </a:r>
          <a:r>
            <a:rPr lang="ru-RU" i="1" dirty="0" smtClean="0"/>
            <a:t> </a:t>
          </a:r>
          <a:r>
            <a:rPr lang="ru-RU" i="1" dirty="0" err="1" smtClean="0"/>
            <a:t>зненацька</a:t>
          </a:r>
          <a:endParaRPr lang="uk-UA" i="1" dirty="0"/>
        </a:p>
      </dgm:t>
    </dgm:pt>
    <dgm:pt modelId="{D0B1B414-80AB-41D8-AF60-7318A9D9E488}" type="parTrans" cxnId="{8A2261F3-8D43-4AE0-8C10-B153A46A163C}">
      <dgm:prSet/>
      <dgm:spPr/>
      <dgm:t>
        <a:bodyPr/>
        <a:lstStyle/>
        <a:p>
          <a:endParaRPr lang="uk-UA"/>
        </a:p>
      </dgm:t>
    </dgm:pt>
    <dgm:pt modelId="{FC010973-606A-4D83-B176-8E07C52A9CA3}" type="sibTrans" cxnId="{8A2261F3-8D43-4AE0-8C10-B153A46A163C}">
      <dgm:prSet/>
      <dgm:spPr/>
      <dgm:t>
        <a:bodyPr/>
        <a:lstStyle/>
        <a:p>
          <a:endParaRPr lang="uk-UA"/>
        </a:p>
      </dgm:t>
    </dgm:pt>
    <dgm:pt modelId="{B5FE1BD3-D3D4-4EC1-BE42-6536EFB8E38D}" type="pres">
      <dgm:prSet presAssocID="{CA89F6C8-2649-48C8-91E6-5BE549F7CE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70E371-5AB5-4C58-B2E2-6463758AA943}" type="pres">
      <dgm:prSet presAssocID="{028C1F7D-C5DF-49F8-B6AE-1F1D90C64E33}" presName="composite" presStyleCnt="0"/>
      <dgm:spPr/>
    </dgm:pt>
    <dgm:pt modelId="{0DFE33AF-A6C1-4412-A602-6839ADAE4EC8}" type="pres">
      <dgm:prSet presAssocID="{028C1F7D-C5DF-49F8-B6AE-1F1D90C64E3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C0A51931-4D90-4237-AEC1-8D94626ADF14}" type="pres">
      <dgm:prSet presAssocID="{028C1F7D-C5DF-49F8-B6AE-1F1D90C64E3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C3A15C-941B-4988-847F-863B01F6F205}" type="pres">
      <dgm:prSet presAssocID="{E09E50E6-D292-49AD-9E78-4DD8917A8AE7}" presName="spacing" presStyleCnt="0"/>
      <dgm:spPr/>
    </dgm:pt>
    <dgm:pt modelId="{7AD859FF-E3AA-4849-B8F8-221F751B9FD8}" type="pres">
      <dgm:prSet presAssocID="{C143CA3A-9739-4F53-AE56-DC51A77D0DEB}" presName="composite" presStyleCnt="0"/>
      <dgm:spPr/>
    </dgm:pt>
    <dgm:pt modelId="{ED00AA1B-02ED-40F5-9C82-349AE0C1A115}" type="pres">
      <dgm:prSet presAssocID="{C143CA3A-9739-4F53-AE56-DC51A77D0DE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4000" b="-44000"/>
          </a:stretch>
        </a:blipFill>
      </dgm:spPr>
    </dgm:pt>
    <dgm:pt modelId="{DF4EED9A-180C-4D81-8D84-FF29D38E3BF5}" type="pres">
      <dgm:prSet presAssocID="{C143CA3A-9739-4F53-AE56-DC51A77D0DE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113ADB-6031-41F6-BF8D-CEE19BF50CC7}" type="pres">
      <dgm:prSet presAssocID="{B6501CED-C648-46DF-8250-9323E81FB3AB}" presName="spacing" presStyleCnt="0"/>
      <dgm:spPr/>
    </dgm:pt>
    <dgm:pt modelId="{63A2372B-DE31-410A-B526-3412121C728F}" type="pres">
      <dgm:prSet presAssocID="{6E395A46-B956-47A9-9CA4-D2D82BC3831C}" presName="composite" presStyleCnt="0"/>
      <dgm:spPr/>
    </dgm:pt>
    <dgm:pt modelId="{68C0783F-580B-4489-BC44-86EE79CA5278}" type="pres">
      <dgm:prSet presAssocID="{6E395A46-B956-47A9-9CA4-D2D82BC3831C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F2BB444C-DA57-4F4A-845B-2C8A14D78AB1}" type="pres">
      <dgm:prSet presAssocID="{6E395A46-B956-47A9-9CA4-D2D82BC3831C}" presName="txShp" presStyleLbl="node1" presStyleIdx="2" presStyleCnt="4" custLinFactNeighborX="41" custLinFactNeighborY="-8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2AA711-CDFB-4DC3-A22F-DF9AC8B3832A}" type="pres">
      <dgm:prSet presAssocID="{600095E5-089F-4FCB-B237-8E20027F4F1C}" presName="spacing" presStyleCnt="0"/>
      <dgm:spPr/>
    </dgm:pt>
    <dgm:pt modelId="{364C7606-52F2-44BC-BA95-970224348011}" type="pres">
      <dgm:prSet presAssocID="{EEF22297-F903-40F6-A871-786E14AC7C8B}" presName="composite" presStyleCnt="0"/>
      <dgm:spPr/>
    </dgm:pt>
    <dgm:pt modelId="{D0445AB5-B6F9-4CE2-BBD7-D87C8BE41F3F}" type="pres">
      <dgm:prSet presAssocID="{EEF22297-F903-40F6-A871-786E14AC7C8B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A518B38B-16A1-42AC-8BB5-6997A4C74413}" type="pres">
      <dgm:prSet presAssocID="{EEF22297-F903-40F6-A871-786E14AC7C8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4E90DA-E6FB-4554-847F-68F7D61F8491}" type="presOf" srcId="{EEF22297-F903-40F6-A871-786E14AC7C8B}" destId="{A518B38B-16A1-42AC-8BB5-6997A4C74413}" srcOrd="0" destOrd="0" presId="urn:microsoft.com/office/officeart/2005/8/layout/vList3#3"/>
    <dgm:cxn modelId="{B5A1E5B7-600A-4C44-8567-8761C0BFCDAF}" type="presOf" srcId="{CA89F6C8-2649-48C8-91E6-5BE549F7CEE2}" destId="{B5FE1BD3-D3D4-4EC1-BE42-6536EFB8E38D}" srcOrd="0" destOrd="0" presId="urn:microsoft.com/office/officeart/2005/8/layout/vList3#3"/>
    <dgm:cxn modelId="{D8BCD0BA-8A5C-457B-869D-FAB49B5E716B}" srcId="{CA89F6C8-2649-48C8-91E6-5BE549F7CEE2}" destId="{028C1F7D-C5DF-49F8-B6AE-1F1D90C64E33}" srcOrd="0" destOrd="0" parTransId="{C7247230-19AD-4992-BA99-2DD9D2B2EF26}" sibTransId="{E09E50E6-D292-49AD-9E78-4DD8917A8AE7}"/>
    <dgm:cxn modelId="{189381E4-4595-495A-9F54-AAFB1FA1E794}" srcId="{CA89F6C8-2649-48C8-91E6-5BE549F7CEE2}" destId="{6E395A46-B956-47A9-9CA4-D2D82BC3831C}" srcOrd="2" destOrd="0" parTransId="{044D597F-9CA0-4E93-B13C-55E9FC2672D6}" sibTransId="{600095E5-089F-4FCB-B237-8E20027F4F1C}"/>
    <dgm:cxn modelId="{21701463-4D5F-4536-9155-2A7D4EEFD15A}" srcId="{CA89F6C8-2649-48C8-91E6-5BE549F7CEE2}" destId="{C143CA3A-9739-4F53-AE56-DC51A77D0DEB}" srcOrd="1" destOrd="0" parTransId="{3BE7F7F4-1624-4A52-8AC6-515B4C6C39FB}" sibTransId="{B6501CED-C648-46DF-8250-9323E81FB3AB}"/>
    <dgm:cxn modelId="{8A2261F3-8D43-4AE0-8C10-B153A46A163C}" srcId="{CA89F6C8-2649-48C8-91E6-5BE549F7CEE2}" destId="{EEF22297-F903-40F6-A871-786E14AC7C8B}" srcOrd="3" destOrd="0" parTransId="{D0B1B414-80AB-41D8-AF60-7318A9D9E488}" sibTransId="{FC010973-606A-4D83-B176-8E07C52A9CA3}"/>
    <dgm:cxn modelId="{37DB2637-7653-4038-B1B5-768AF4326E33}" type="presOf" srcId="{C143CA3A-9739-4F53-AE56-DC51A77D0DEB}" destId="{DF4EED9A-180C-4D81-8D84-FF29D38E3BF5}" srcOrd="0" destOrd="0" presId="urn:microsoft.com/office/officeart/2005/8/layout/vList3#3"/>
    <dgm:cxn modelId="{F4041445-171F-4940-9737-B5820026A48C}" type="presOf" srcId="{028C1F7D-C5DF-49F8-B6AE-1F1D90C64E33}" destId="{C0A51931-4D90-4237-AEC1-8D94626ADF14}" srcOrd="0" destOrd="0" presId="urn:microsoft.com/office/officeart/2005/8/layout/vList3#3"/>
    <dgm:cxn modelId="{75199BC2-2020-4693-A23C-68E172015420}" type="presOf" srcId="{6E395A46-B956-47A9-9CA4-D2D82BC3831C}" destId="{F2BB444C-DA57-4F4A-845B-2C8A14D78AB1}" srcOrd="0" destOrd="0" presId="urn:microsoft.com/office/officeart/2005/8/layout/vList3#3"/>
    <dgm:cxn modelId="{40061D87-132A-40FE-AE86-9997B79D8652}" type="presParOf" srcId="{B5FE1BD3-D3D4-4EC1-BE42-6536EFB8E38D}" destId="{6E70E371-5AB5-4C58-B2E2-6463758AA943}" srcOrd="0" destOrd="0" presId="urn:microsoft.com/office/officeart/2005/8/layout/vList3#3"/>
    <dgm:cxn modelId="{128C7125-937C-4202-B94E-6B54004CA93B}" type="presParOf" srcId="{6E70E371-5AB5-4C58-B2E2-6463758AA943}" destId="{0DFE33AF-A6C1-4412-A602-6839ADAE4EC8}" srcOrd="0" destOrd="0" presId="urn:microsoft.com/office/officeart/2005/8/layout/vList3#3"/>
    <dgm:cxn modelId="{4DC47A18-3C74-4068-83AE-9B3FBD698D57}" type="presParOf" srcId="{6E70E371-5AB5-4C58-B2E2-6463758AA943}" destId="{C0A51931-4D90-4237-AEC1-8D94626ADF14}" srcOrd="1" destOrd="0" presId="urn:microsoft.com/office/officeart/2005/8/layout/vList3#3"/>
    <dgm:cxn modelId="{C28E5F0F-8B43-4186-98CA-007FB4A1A4A3}" type="presParOf" srcId="{B5FE1BD3-D3D4-4EC1-BE42-6536EFB8E38D}" destId="{83C3A15C-941B-4988-847F-863B01F6F205}" srcOrd="1" destOrd="0" presId="urn:microsoft.com/office/officeart/2005/8/layout/vList3#3"/>
    <dgm:cxn modelId="{85FF8ABD-6452-4909-A99C-53D4518419B1}" type="presParOf" srcId="{B5FE1BD3-D3D4-4EC1-BE42-6536EFB8E38D}" destId="{7AD859FF-E3AA-4849-B8F8-221F751B9FD8}" srcOrd="2" destOrd="0" presId="urn:microsoft.com/office/officeart/2005/8/layout/vList3#3"/>
    <dgm:cxn modelId="{B15C6D80-158A-413D-AF0B-FDDF683BE6E9}" type="presParOf" srcId="{7AD859FF-E3AA-4849-B8F8-221F751B9FD8}" destId="{ED00AA1B-02ED-40F5-9C82-349AE0C1A115}" srcOrd="0" destOrd="0" presId="urn:microsoft.com/office/officeart/2005/8/layout/vList3#3"/>
    <dgm:cxn modelId="{3FA5A8D5-EDD7-46CA-8EC4-6D2D2BE11BF5}" type="presParOf" srcId="{7AD859FF-E3AA-4849-B8F8-221F751B9FD8}" destId="{DF4EED9A-180C-4D81-8D84-FF29D38E3BF5}" srcOrd="1" destOrd="0" presId="urn:microsoft.com/office/officeart/2005/8/layout/vList3#3"/>
    <dgm:cxn modelId="{3633E2DA-4F46-4B78-AC53-9B2C191FBDE8}" type="presParOf" srcId="{B5FE1BD3-D3D4-4EC1-BE42-6536EFB8E38D}" destId="{01113ADB-6031-41F6-BF8D-CEE19BF50CC7}" srcOrd="3" destOrd="0" presId="urn:microsoft.com/office/officeart/2005/8/layout/vList3#3"/>
    <dgm:cxn modelId="{E449A0D2-14EC-421B-AE27-3A64DBDA46A5}" type="presParOf" srcId="{B5FE1BD3-D3D4-4EC1-BE42-6536EFB8E38D}" destId="{63A2372B-DE31-410A-B526-3412121C728F}" srcOrd="4" destOrd="0" presId="urn:microsoft.com/office/officeart/2005/8/layout/vList3#3"/>
    <dgm:cxn modelId="{CF3D7771-D63E-40B5-ABE4-A018AEAEB404}" type="presParOf" srcId="{63A2372B-DE31-410A-B526-3412121C728F}" destId="{68C0783F-580B-4489-BC44-86EE79CA5278}" srcOrd="0" destOrd="0" presId="urn:microsoft.com/office/officeart/2005/8/layout/vList3#3"/>
    <dgm:cxn modelId="{2355806A-EFA4-4C14-B991-38073516E073}" type="presParOf" srcId="{63A2372B-DE31-410A-B526-3412121C728F}" destId="{F2BB444C-DA57-4F4A-845B-2C8A14D78AB1}" srcOrd="1" destOrd="0" presId="urn:microsoft.com/office/officeart/2005/8/layout/vList3#3"/>
    <dgm:cxn modelId="{34A4A2D5-ED90-4DC4-95F1-3341512FF0A0}" type="presParOf" srcId="{B5FE1BD3-D3D4-4EC1-BE42-6536EFB8E38D}" destId="{132AA711-CDFB-4DC3-A22F-DF9AC8B3832A}" srcOrd="5" destOrd="0" presId="urn:microsoft.com/office/officeart/2005/8/layout/vList3#3"/>
    <dgm:cxn modelId="{274F4C28-7289-48EB-84E9-3DE20D262C8C}" type="presParOf" srcId="{B5FE1BD3-D3D4-4EC1-BE42-6536EFB8E38D}" destId="{364C7606-52F2-44BC-BA95-970224348011}" srcOrd="6" destOrd="0" presId="urn:microsoft.com/office/officeart/2005/8/layout/vList3#3"/>
    <dgm:cxn modelId="{955C4A6B-6DA2-414F-BF90-27A3DD85A23F}" type="presParOf" srcId="{364C7606-52F2-44BC-BA95-970224348011}" destId="{D0445AB5-B6F9-4CE2-BBD7-D87C8BE41F3F}" srcOrd="0" destOrd="0" presId="urn:microsoft.com/office/officeart/2005/8/layout/vList3#3"/>
    <dgm:cxn modelId="{4FB38D2D-59B0-4C73-BC58-E1FC1E9B7F5F}" type="presParOf" srcId="{364C7606-52F2-44BC-BA95-970224348011}" destId="{A518B38B-16A1-42AC-8BB5-6997A4C7441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FB32C-4DE8-4B2A-952B-CA51289348D1}">
      <dsp:nvSpPr>
        <dsp:cNvPr id="0" name=""/>
        <dsp:cNvSpPr/>
      </dsp:nvSpPr>
      <dsp:spPr>
        <a:xfrm>
          <a:off x="72009" y="0"/>
          <a:ext cx="7238369" cy="37354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9B234-8EDB-4C4B-B33E-35E3CD5683AF}">
      <dsp:nvSpPr>
        <dsp:cNvPr id="0" name=""/>
        <dsp:cNvSpPr/>
      </dsp:nvSpPr>
      <dsp:spPr>
        <a:xfrm>
          <a:off x="1182452" y="2241249"/>
          <a:ext cx="7238369" cy="3735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 smtClean="0"/>
            <a:t>Ніколи</a:t>
          </a:r>
          <a:r>
            <a:rPr lang="ru-RU" sz="4500" kern="1200" dirty="0" smtClean="0"/>
            <a:t> не </a:t>
          </a:r>
          <a:r>
            <a:rPr lang="ru-RU" sz="4500" kern="1200" dirty="0" err="1" smtClean="0"/>
            <a:t>припиняй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посміхатися</a:t>
          </a:r>
          <a:r>
            <a:rPr lang="ru-RU" sz="4500" kern="1200" dirty="0" smtClean="0"/>
            <a:t>, </a:t>
          </a:r>
          <a:r>
            <a:rPr lang="ru-RU" sz="4500" kern="1200" dirty="0" err="1" smtClean="0"/>
            <a:t>навіть</a:t>
          </a:r>
          <a:r>
            <a:rPr lang="ru-RU" sz="4500" kern="1200" dirty="0" smtClean="0"/>
            <a:t> коли </a:t>
          </a:r>
          <a:r>
            <a:rPr lang="ru-RU" sz="4500" kern="1200" dirty="0" err="1" smtClean="0"/>
            <a:t>тобі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сумно</a:t>
          </a:r>
          <a:r>
            <a:rPr lang="ru-RU" sz="4500" kern="1200" dirty="0" smtClean="0"/>
            <a:t>, </a:t>
          </a:r>
          <a:r>
            <a:rPr lang="ru-RU" sz="4500" kern="1200" dirty="0" err="1" smtClean="0"/>
            <a:t>бо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хтось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може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закохатися</a:t>
          </a:r>
          <a:r>
            <a:rPr lang="ru-RU" sz="4500" kern="1200" dirty="0" smtClean="0"/>
            <a:t> в твою </a:t>
          </a:r>
          <a:r>
            <a:rPr lang="ru-RU" sz="4500" kern="1200" dirty="0" err="1" smtClean="0"/>
            <a:t>посмішку</a:t>
          </a:r>
          <a:endParaRPr lang="uk-UA" sz="4500" kern="1200" dirty="0"/>
        </a:p>
      </dsp:txBody>
      <dsp:txXfrm>
        <a:off x="1291859" y="2350656"/>
        <a:ext cx="7019555" cy="351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7931E-B2D4-40CB-8D18-31557AE4FAC8}">
      <dsp:nvSpPr>
        <dsp:cNvPr id="0" name=""/>
        <dsp:cNvSpPr/>
      </dsp:nvSpPr>
      <dsp:spPr>
        <a:xfrm>
          <a:off x="1143000" y="0"/>
          <a:ext cx="6857999" cy="68579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err="1" smtClean="0"/>
            <a:t>Жодна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людина</a:t>
          </a:r>
          <a:r>
            <a:rPr lang="ru-RU" sz="4900" b="1" kern="1200" dirty="0" smtClean="0"/>
            <a:t> не </a:t>
          </a:r>
          <a:r>
            <a:rPr lang="ru-RU" sz="4900" b="1" kern="1200" dirty="0" err="1" smtClean="0"/>
            <a:t>заслуговує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твоїх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сліз</a:t>
          </a:r>
          <a:r>
            <a:rPr lang="ru-RU" sz="4900" b="1" kern="1200" dirty="0" smtClean="0"/>
            <a:t>, а </a:t>
          </a:r>
          <a:r>
            <a:rPr lang="ru-RU" sz="4900" b="1" kern="1200" dirty="0" err="1" smtClean="0"/>
            <a:t>ті</a:t>
          </a:r>
          <a:r>
            <a:rPr lang="ru-RU" sz="4900" b="1" kern="1200" dirty="0" smtClean="0"/>
            <a:t>, </a:t>
          </a:r>
          <a:r>
            <a:rPr lang="ru-RU" sz="4900" b="1" kern="1200" dirty="0" err="1" smtClean="0"/>
            <a:t>хто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заслуговують</a:t>
          </a:r>
          <a:r>
            <a:rPr lang="ru-RU" sz="4900" b="1" kern="1200" dirty="0" smtClean="0"/>
            <a:t>, не </a:t>
          </a:r>
          <a:r>
            <a:rPr lang="ru-RU" sz="4900" b="1" kern="1200" dirty="0" err="1" smtClean="0"/>
            <a:t>змусять</a:t>
          </a:r>
          <a:r>
            <a:rPr lang="ru-RU" sz="4900" b="1" kern="1200" dirty="0" smtClean="0"/>
            <a:t> тебе </a:t>
          </a:r>
          <a:r>
            <a:rPr lang="ru-RU" sz="4900" b="1" kern="1200" dirty="0" err="1" smtClean="0"/>
            <a:t>плакати</a:t>
          </a:r>
          <a:endParaRPr lang="uk-UA" sz="4900" kern="1200" dirty="0"/>
        </a:p>
      </dsp:txBody>
      <dsp:txXfrm>
        <a:off x="2147331" y="1004331"/>
        <a:ext cx="4849337" cy="4849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C8196-2729-4016-AA54-38FD2A467F80}">
      <dsp:nvSpPr>
        <dsp:cNvPr id="0" name=""/>
        <dsp:cNvSpPr/>
      </dsp:nvSpPr>
      <dsp:spPr>
        <a:xfrm rot="10800000">
          <a:off x="1917724" y="0"/>
          <a:ext cx="5698353" cy="19297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0944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err="1" smtClean="0"/>
            <a:t>Ніхто</a:t>
          </a:r>
          <a:r>
            <a:rPr lang="ru-RU" sz="3800" b="1" kern="1200" dirty="0" smtClean="0"/>
            <a:t> не </a:t>
          </a:r>
          <a:r>
            <a:rPr lang="ru-RU" sz="3800" b="1" kern="1200" dirty="0" err="1" smtClean="0"/>
            <a:t>запам’ятає</a:t>
          </a:r>
          <a:r>
            <a:rPr lang="ru-RU" sz="3800" b="1" kern="1200" dirty="0" smtClean="0"/>
            <a:t> тебе за </a:t>
          </a:r>
          <a:r>
            <a:rPr lang="ru-RU" sz="3800" b="1" kern="1200" dirty="0" err="1" smtClean="0"/>
            <a:t>твої</a:t>
          </a:r>
          <a:r>
            <a:rPr lang="ru-RU" sz="3800" b="1" kern="1200" dirty="0" smtClean="0"/>
            <a:t> думки</a:t>
          </a:r>
          <a:endParaRPr lang="uk-UA" sz="3800" kern="1200" dirty="0"/>
        </a:p>
      </dsp:txBody>
      <dsp:txXfrm rot="10800000">
        <a:off x="2400149" y="0"/>
        <a:ext cx="5215928" cy="1929700"/>
      </dsp:txXfrm>
    </dsp:sp>
    <dsp:sp modelId="{EDDC4A09-5F1F-4858-A63B-6E254B6EC762}">
      <dsp:nvSpPr>
        <dsp:cNvPr id="0" name=""/>
        <dsp:cNvSpPr/>
      </dsp:nvSpPr>
      <dsp:spPr>
        <a:xfrm>
          <a:off x="952874" y="0"/>
          <a:ext cx="1929700" cy="19297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5DB5-542B-4FBD-85AD-78B1CE1BEB0C}">
      <dsp:nvSpPr>
        <dsp:cNvPr id="0" name=""/>
        <dsp:cNvSpPr/>
      </dsp:nvSpPr>
      <dsp:spPr>
        <a:xfrm rot="10800000">
          <a:off x="2054510" y="0"/>
          <a:ext cx="5865613" cy="2308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07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Я люблю тебе не за те, хто ти, а за те, хто я, коли я з тобою</a:t>
          </a:r>
          <a:endParaRPr lang="uk-UA" sz="3600" kern="1200"/>
        </a:p>
      </dsp:txBody>
      <dsp:txXfrm rot="10800000">
        <a:off x="2631591" y="0"/>
        <a:ext cx="5288532" cy="2308324"/>
      </dsp:txXfrm>
    </dsp:sp>
    <dsp:sp modelId="{AB088987-ACC6-495F-8766-75B7779D3D84}">
      <dsp:nvSpPr>
        <dsp:cNvPr id="0" name=""/>
        <dsp:cNvSpPr/>
      </dsp:nvSpPr>
      <dsp:spPr>
        <a:xfrm>
          <a:off x="900348" y="0"/>
          <a:ext cx="2308324" cy="23083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6FF0-CB6E-45DA-A5A4-F01320ECE0E0}">
      <dsp:nvSpPr>
        <dsp:cNvPr id="0" name=""/>
        <dsp:cNvSpPr/>
      </dsp:nvSpPr>
      <dsp:spPr>
        <a:xfrm>
          <a:off x="936096" y="0"/>
          <a:ext cx="6552743" cy="56323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i="1" kern="1200" dirty="0" err="1" smtClean="0"/>
            <a:t>Справжній</a:t>
          </a:r>
          <a:r>
            <a:rPr lang="ru-RU" sz="4700" b="1" i="1" kern="1200" dirty="0" smtClean="0"/>
            <a:t> друг — </a:t>
          </a:r>
          <a:r>
            <a:rPr lang="ru-RU" sz="4700" b="1" i="1" kern="1200" dirty="0" err="1" smtClean="0"/>
            <a:t>це</a:t>
          </a:r>
          <a:r>
            <a:rPr lang="ru-RU" sz="4700" b="1" i="1" kern="1200" dirty="0" smtClean="0"/>
            <a:t> той, </a:t>
          </a:r>
          <a:r>
            <a:rPr lang="ru-RU" sz="4700" b="1" i="1" kern="1200" dirty="0" err="1" smtClean="0"/>
            <a:t>хто</a:t>
          </a:r>
          <a:r>
            <a:rPr lang="ru-RU" sz="4700" b="1" i="1" kern="1200" dirty="0" smtClean="0"/>
            <a:t> буде </a:t>
          </a:r>
          <a:r>
            <a:rPr lang="ru-RU" sz="4700" b="1" i="1" kern="1200" dirty="0" err="1" smtClean="0"/>
            <a:t>тримати</a:t>
          </a:r>
          <a:r>
            <a:rPr lang="ru-RU" sz="4700" b="1" i="1" kern="1200" dirty="0" smtClean="0"/>
            <a:t> тебе за руку і </a:t>
          </a:r>
          <a:r>
            <a:rPr lang="ru-RU" sz="4700" b="1" i="1" kern="1200" dirty="0" err="1" smtClean="0"/>
            <a:t>відчувати</a:t>
          </a:r>
          <a:r>
            <a:rPr lang="ru-RU" sz="4700" b="1" i="1" kern="1200" dirty="0" smtClean="0"/>
            <a:t> </a:t>
          </a:r>
          <a:r>
            <a:rPr lang="ru-RU" sz="4700" b="1" i="1" kern="1200" dirty="0" err="1" smtClean="0"/>
            <a:t>твоє</a:t>
          </a:r>
          <a:r>
            <a:rPr lang="ru-RU" sz="4700" b="1" i="1" kern="1200" dirty="0" smtClean="0"/>
            <a:t> </a:t>
          </a:r>
          <a:r>
            <a:rPr lang="ru-RU" sz="4700" b="1" i="1" kern="1200" dirty="0" err="1" smtClean="0"/>
            <a:t>серце</a:t>
          </a:r>
          <a:endParaRPr lang="uk-UA" sz="4700" kern="1200" dirty="0"/>
        </a:p>
      </dsp:txBody>
      <dsp:txXfrm>
        <a:off x="1895723" y="824833"/>
        <a:ext cx="4633489" cy="3982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4660-B11D-482E-BF5F-3791C2DAC3FE}">
      <dsp:nvSpPr>
        <dsp:cNvPr id="0" name=""/>
        <dsp:cNvSpPr/>
      </dsp:nvSpPr>
      <dsp:spPr>
        <a:xfrm>
          <a:off x="0" y="777865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B78E-7C3A-4518-AA60-EEF5784691BD}">
      <dsp:nvSpPr>
        <dsp:cNvPr id="0" name=""/>
        <dsp:cNvSpPr/>
      </dsp:nvSpPr>
      <dsp:spPr>
        <a:xfrm>
          <a:off x="2592288" y="777865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Якби на одну мить Бог забув, що я всього лише ганчіркова маріонетка, і подарував би мені шматочок життя, я б тоді, напевно, не говорив все, що думаю, але точно б думав, що говорю</a:t>
          </a:r>
          <a:endParaRPr lang="uk-UA" sz="4100" kern="1200"/>
        </a:p>
      </dsp:txBody>
      <dsp:txXfrm>
        <a:off x="2592288" y="777865"/>
        <a:ext cx="6048672" cy="5184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CB8E-F904-4EFF-B19E-A2E7108B0C97}">
      <dsp:nvSpPr>
        <dsp:cNvPr id="0" name=""/>
        <dsp:cNvSpPr/>
      </dsp:nvSpPr>
      <dsp:spPr>
        <a:xfrm>
          <a:off x="218278" y="267"/>
          <a:ext cx="5324083" cy="1993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Можливо</a:t>
          </a:r>
          <a:r>
            <a:rPr lang="ru-RU" sz="3200" b="1" kern="1200" dirty="0" smtClean="0"/>
            <a:t>, в </a:t>
          </a:r>
          <a:r>
            <a:rPr lang="ru-RU" sz="3200" b="1" kern="1200" dirty="0" err="1" smtClean="0"/>
            <a:t>цьому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світі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ти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всього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лише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людина</a:t>
          </a:r>
          <a:r>
            <a:rPr lang="ru-RU" sz="3200" b="1" kern="1200" dirty="0" smtClean="0"/>
            <a:t>, але для </a:t>
          </a:r>
          <a:r>
            <a:rPr lang="ru-RU" sz="3200" b="1" kern="1200" dirty="0" err="1" smtClean="0"/>
            <a:t>когось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ти</a:t>
          </a:r>
          <a:r>
            <a:rPr lang="ru-RU" sz="3200" b="1" kern="1200" dirty="0" smtClean="0"/>
            <a:t> — весь </a:t>
          </a:r>
          <a:r>
            <a:rPr lang="ru-RU" sz="3200" b="1" kern="1200" dirty="0" err="1" smtClean="0"/>
            <a:t>світ</a:t>
          </a:r>
          <a:endParaRPr lang="uk-UA" sz="3200" b="1" kern="1200" dirty="0"/>
        </a:p>
      </dsp:txBody>
      <dsp:txXfrm>
        <a:off x="315591" y="97580"/>
        <a:ext cx="5129457" cy="1798830"/>
      </dsp:txXfrm>
    </dsp:sp>
    <dsp:sp modelId="{6D832CDF-CD52-48F4-83CB-6453E286344F}">
      <dsp:nvSpPr>
        <dsp:cNvPr id="0" name=""/>
        <dsp:cNvSpPr/>
      </dsp:nvSpPr>
      <dsp:spPr>
        <a:xfrm>
          <a:off x="218278" y="2073363"/>
          <a:ext cx="5259691" cy="1934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/>
            <a:t>Тільки</a:t>
          </a:r>
          <a:r>
            <a:rPr lang="ru-RU" sz="3000" b="1" kern="1200" dirty="0" smtClean="0"/>
            <a:t> тому </a:t>
          </a:r>
          <a:r>
            <a:rPr lang="ru-RU" sz="3000" b="1" kern="1200" dirty="0" err="1" smtClean="0"/>
            <a:t>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хтось</a:t>
          </a:r>
          <a:r>
            <a:rPr lang="ru-RU" sz="3000" b="1" kern="1200" dirty="0" smtClean="0"/>
            <a:t> не любить тебе так, як </a:t>
          </a:r>
          <a:r>
            <a:rPr lang="ru-RU" sz="3000" b="1" kern="1200" dirty="0" err="1" smtClean="0"/>
            <a:t>тобі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хочеться</a:t>
          </a:r>
          <a:r>
            <a:rPr lang="ru-RU" sz="3000" b="1" kern="1200" dirty="0" smtClean="0"/>
            <a:t>, не </a:t>
          </a:r>
          <a:r>
            <a:rPr lang="ru-RU" sz="3000" b="1" kern="1200" dirty="0" err="1" smtClean="0"/>
            <a:t>означає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він</a:t>
          </a:r>
          <a:r>
            <a:rPr lang="ru-RU" sz="3000" b="1" kern="1200" dirty="0" smtClean="0"/>
            <a:t> не любить тебе </a:t>
          </a:r>
          <a:r>
            <a:rPr lang="ru-RU" sz="3000" b="1" kern="1200" dirty="0" err="1" smtClean="0"/>
            <a:t>всією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душею</a:t>
          </a:r>
          <a:endParaRPr lang="uk-UA" sz="3000" kern="1200" dirty="0"/>
        </a:p>
      </dsp:txBody>
      <dsp:txXfrm>
        <a:off x="312722" y="2167807"/>
        <a:ext cx="5070803" cy="1745810"/>
      </dsp:txXfrm>
    </dsp:sp>
    <dsp:sp modelId="{137FC905-3AAE-42BD-99FD-73AB0991731D}">
      <dsp:nvSpPr>
        <dsp:cNvPr id="0" name=""/>
        <dsp:cNvSpPr/>
      </dsp:nvSpPr>
      <dsp:spPr>
        <a:xfrm>
          <a:off x="218278" y="4087701"/>
          <a:ext cx="5324083" cy="2320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любиш</a:t>
          </a:r>
          <a:r>
            <a:rPr lang="ru-RU" sz="3000" b="1" kern="1200" dirty="0" smtClean="0"/>
            <a:t> — </a:t>
          </a:r>
          <a:r>
            <a:rPr lang="ru-RU" sz="3000" b="1" kern="1200" dirty="0" err="1" smtClean="0"/>
            <a:t>відпусти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воно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твоє</a:t>
          </a:r>
          <a:r>
            <a:rPr lang="ru-RU" sz="3000" b="1" kern="1200" dirty="0" smtClean="0"/>
            <a:t>, то </a:t>
          </a:r>
          <a:r>
            <a:rPr lang="ru-RU" sz="3000" b="1" kern="1200" dirty="0" err="1" smtClean="0"/>
            <a:t>обов'язково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повернеться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якщо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ні</a:t>
          </a:r>
          <a:r>
            <a:rPr lang="ru-RU" sz="3000" b="1" kern="1200" dirty="0" smtClean="0"/>
            <a:t> — то </a:t>
          </a:r>
          <a:r>
            <a:rPr lang="ru-RU" sz="3000" b="1" kern="1200" dirty="0" err="1" smtClean="0"/>
            <a:t>ніколи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твоїм</a:t>
          </a:r>
          <a:r>
            <a:rPr lang="ru-RU" sz="3000" b="1" kern="1200" dirty="0" smtClean="0"/>
            <a:t> і не </a:t>
          </a:r>
          <a:r>
            <a:rPr lang="ru-RU" sz="3000" b="1" kern="1200" dirty="0" err="1" smtClean="0"/>
            <a:t>було</a:t>
          </a:r>
          <a:endParaRPr lang="uk-UA" sz="3000" b="1" kern="1200" dirty="0"/>
        </a:p>
      </dsp:txBody>
      <dsp:txXfrm>
        <a:off x="331567" y="4200990"/>
        <a:ext cx="5097505" cy="2094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1931-4D90-4237-AEC1-8D94626ADF14}">
      <dsp:nvSpPr>
        <dsp:cNvPr id="0" name=""/>
        <dsp:cNvSpPr/>
      </dsp:nvSpPr>
      <dsp:spPr>
        <a:xfrm rot="10800000">
          <a:off x="1833260" y="2667"/>
          <a:ext cx="6009269" cy="12785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/>
            <a:t>Гірший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спосіб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нудьгувати</a:t>
          </a:r>
          <a:r>
            <a:rPr lang="ru-RU" sz="2400" b="0" i="1" kern="1200" dirty="0" smtClean="0"/>
            <a:t> за </a:t>
          </a:r>
          <a:r>
            <a:rPr lang="ru-RU" sz="2400" b="0" i="1" kern="1200" dirty="0" err="1" smtClean="0"/>
            <a:t>людиною</a:t>
          </a:r>
          <a:r>
            <a:rPr lang="ru-RU" sz="2400" b="0" i="1" kern="1200" dirty="0" smtClean="0"/>
            <a:t> - </a:t>
          </a:r>
          <a:r>
            <a:rPr lang="ru-RU" sz="2400" b="0" i="1" kern="1200" dirty="0" err="1" smtClean="0"/>
            <a:t>це</a:t>
          </a:r>
          <a:r>
            <a:rPr lang="ru-RU" sz="2400" b="0" i="1" kern="1200" dirty="0" smtClean="0"/>
            <a:t> бути з ним і </a:t>
          </a:r>
          <a:r>
            <a:rPr lang="ru-RU" sz="2400" b="0" i="1" kern="1200" dirty="0" err="1" smtClean="0"/>
            <a:t>розуміти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що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він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ніколи</a:t>
          </a:r>
          <a:r>
            <a:rPr lang="ru-RU" sz="2400" b="0" i="1" kern="1200" dirty="0" smtClean="0"/>
            <a:t> не буде </a:t>
          </a:r>
          <a:r>
            <a:rPr lang="ru-RU" sz="2400" b="0" i="1" kern="1200" dirty="0" err="1" smtClean="0"/>
            <a:t>твоїм</a:t>
          </a:r>
          <a:endParaRPr lang="uk-UA" sz="2400" b="0" i="1" kern="1200" dirty="0"/>
        </a:p>
      </dsp:txBody>
      <dsp:txXfrm rot="10800000">
        <a:off x="2152907" y="2667"/>
        <a:ext cx="5689622" cy="1278589"/>
      </dsp:txXfrm>
    </dsp:sp>
    <dsp:sp modelId="{0DFE33AF-A6C1-4412-A602-6839ADAE4EC8}">
      <dsp:nvSpPr>
        <dsp:cNvPr id="0" name=""/>
        <dsp:cNvSpPr/>
      </dsp:nvSpPr>
      <dsp:spPr>
        <a:xfrm>
          <a:off x="1193965" y="2667"/>
          <a:ext cx="1278589" cy="12785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EED9A-180C-4D81-8D84-FF29D38E3BF5}">
      <dsp:nvSpPr>
        <dsp:cNvPr id="0" name=""/>
        <dsp:cNvSpPr/>
      </dsp:nvSpPr>
      <dsp:spPr>
        <a:xfrm rot="10800000">
          <a:off x="1833260" y="1662924"/>
          <a:ext cx="6009269" cy="1278589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Можливо</a:t>
          </a:r>
          <a:r>
            <a:rPr lang="ru-RU" sz="2400" i="1" kern="1200" dirty="0" smtClean="0"/>
            <a:t>, Бог </a:t>
          </a:r>
          <a:r>
            <a:rPr lang="ru-RU" sz="2400" i="1" kern="1200" dirty="0" err="1" smtClean="0"/>
            <a:t>хоче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щоб</a:t>
          </a:r>
          <a:r>
            <a:rPr lang="ru-RU" sz="2400" i="1" kern="1200" dirty="0" smtClean="0"/>
            <a:t> ми </a:t>
          </a:r>
          <a:r>
            <a:rPr lang="ru-RU" sz="2400" i="1" kern="1200" dirty="0" err="1" smtClean="0"/>
            <a:t>зустрічали</a:t>
          </a:r>
          <a:r>
            <a:rPr lang="ru-RU" sz="2400" i="1" kern="1200" dirty="0" smtClean="0"/>
            <a:t> не тих людей до того, як </a:t>
          </a:r>
          <a:r>
            <a:rPr lang="ru-RU" sz="2400" i="1" kern="1200" dirty="0" err="1" smtClean="0"/>
            <a:t>зустрінемо</a:t>
          </a:r>
          <a:r>
            <a:rPr lang="ru-RU" sz="2400" i="1" kern="1200" dirty="0" smtClean="0"/>
            <a:t> ту </a:t>
          </a:r>
          <a:r>
            <a:rPr lang="ru-RU" sz="2400" i="1" kern="1200" dirty="0" err="1" smtClean="0"/>
            <a:t>єдину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людину</a:t>
          </a:r>
          <a:r>
            <a:rPr lang="ru-RU" sz="2400" i="1" kern="1200" dirty="0" smtClean="0"/>
            <a:t>. </a:t>
          </a:r>
          <a:r>
            <a:rPr lang="ru-RU" sz="2400" i="1" kern="1200" dirty="0" err="1" smtClean="0"/>
            <a:t>Щоб</a:t>
          </a:r>
          <a:r>
            <a:rPr lang="ru-RU" sz="2400" i="1" kern="1200" dirty="0" smtClean="0"/>
            <a:t>, коли </a:t>
          </a:r>
          <a:r>
            <a:rPr lang="ru-RU" sz="2400" i="1" kern="1200" dirty="0" err="1" smtClean="0"/>
            <a:t>це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трапиться</a:t>
          </a:r>
          <a:r>
            <a:rPr lang="ru-RU" sz="2400" i="1" kern="1200" dirty="0" smtClean="0"/>
            <a:t>, ми </a:t>
          </a:r>
          <a:r>
            <a:rPr lang="ru-RU" sz="2400" i="1" kern="1200" dirty="0" err="1" smtClean="0"/>
            <a:t>були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вдячні</a:t>
          </a:r>
          <a:endParaRPr lang="uk-UA" sz="2400" i="1" kern="1200" dirty="0"/>
        </a:p>
      </dsp:txBody>
      <dsp:txXfrm rot="10800000">
        <a:off x="2152907" y="1662924"/>
        <a:ext cx="5689622" cy="1278589"/>
      </dsp:txXfrm>
    </dsp:sp>
    <dsp:sp modelId="{ED00AA1B-02ED-40F5-9C82-349AE0C1A115}">
      <dsp:nvSpPr>
        <dsp:cNvPr id="0" name=""/>
        <dsp:cNvSpPr/>
      </dsp:nvSpPr>
      <dsp:spPr>
        <a:xfrm>
          <a:off x="1193965" y="1662924"/>
          <a:ext cx="1278589" cy="12785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B444C-DA57-4F4A-845B-2C8A14D78AB1}">
      <dsp:nvSpPr>
        <dsp:cNvPr id="0" name=""/>
        <dsp:cNvSpPr/>
      </dsp:nvSpPr>
      <dsp:spPr>
        <a:xfrm rot="10800000">
          <a:off x="1835724" y="3312365"/>
          <a:ext cx="6009269" cy="1278589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Стань краще й сам зрозумій, хто ти, перш ніж зустрінеш нову людину й будеш сподіватися, що вона тебе зрозуміє</a:t>
          </a:r>
          <a:endParaRPr lang="uk-UA" sz="2400" i="1" kern="1200" dirty="0"/>
        </a:p>
      </dsp:txBody>
      <dsp:txXfrm rot="10800000">
        <a:off x="2155371" y="3312365"/>
        <a:ext cx="5689622" cy="1278589"/>
      </dsp:txXfrm>
    </dsp:sp>
    <dsp:sp modelId="{68C0783F-580B-4489-BC44-86EE79CA5278}">
      <dsp:nvSpPr>
        <dsp:cNvPr id="0" name=""/>
        <dsp:cNvSpPr/>
      </dsp:nvSpPr>
      <dsp:spPr>
        <a:xfrm>
          <a:off x="1193965" y="3323182"/>
          <a:ext cx="1278589" cy="12785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B38B-16A1-42AC-8BB5-6997A4C74413}">
      <dsp:nvSpPr>
        <dsp:cNvPr id="0" name=""/>
        <dsp:cNvSpPr/>
      </dsp:nvSpPr>
      <dsp:spPr>
        <a:xfrm rot="10800000">
          <a:off x="1833260" y="4983439"/>
          <a:ext cx="6009269" cy="127858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822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Не </a:t>
          </a:r>
          <a:r>
            <a:rPr lang="ru-RU" sz="2500" i="1" kern="1200" dirty="0" err="1" smtClean="0"/>
            <a:t>прикладай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стільки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зусиль</a:t>
          </a:r>
          <a:r>
            <a:rPr lang="ru-RU" sz="2500" i="1" kern="1200" dirty="0" smtClean="0"/>
            <a:t>, все </a:t>
          </a:r>
          <a:r>
            <a:rPr lang="ru-RU" sz="2500" i="1" kern="1200" dirty="0" err="1" smtClean="0"/>
            <a:t>найкраще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трапляється</a:t>
          </a:r>
          <a:r>
            <a:rPr lang="ru-RU" sz="2500" i="1" kern="1200" dirty="0" smtClean="0"/>
            <a:t> </a:t>
          </a:r>
          <a:r>
            <a:rPr lang="ru-RU" sz="2500" i="1" kern="1200" dirty="0" err="1" smtClean="0"/>
            <a:t>зненацька</a:t>
          </a:r>
          <a:endParaRPr lang="uk-UA" sz="2500" i="1" kern="1200" dirty="0"/>
        </a:p>
      </dsp:txBody>
      <dsp:txXfrm rot="10800000">
        <a:off x="2152907" y="4983439"/>
        <a:ext cx="5689622" cy="1278589"/>
      </dsp:txXfrm>
    </dsp:sp>
    <dsp:sp modelId="{D0445AB5-B6F9-4CE2-BBD7-D87C8BE41F3F}">
      <dsp:nvSpPr>
        <dsp:cNvPr id="0" name=""/>
        <dsp:cNvSpPr/>
      </dsp:nvSpPr>
      <dsp:spPr>
        <a:xfrm>
          <a:off x="1193965" y="4983439"/>
          <a:ext cx="1278589" cy="12785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255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318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079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363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88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920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25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486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293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590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72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243B-6F2D-48E1-9B9B-427ABB2C5640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5DA8-8675-4A70-94F7-582462A89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04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Найяскравіші </a:t>
            </a:r>
            <a:r>
              <a:rPr lang="uk-UA" sz="6000" b="1" dirty="0" smtClean="0">
                <a:solidFill>
                  <a:schemeClr val="bg1"/>
                </a:solidFill>
              </a:rPr>
              <a:t>цитати 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Ґабрієля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Ґарсія</a:t>
            </a:r>
            <a: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Маркеса</a:t>
            </a:r>
            <a: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9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638295193"/>
              </p:ext>
            </p:extLst>
          </p:nvPr>
        </p:nvGraphicFramePr>
        <p:xfrm>
          <a:off x="323528" y="260648"/>
          <a:ext cx="57606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621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49400157"/>
              </p:ext>
            </p:extLst>
          </p:nvPr>
        </p:nvGraphicFramePr>
        <p:xfrm>
          <a:off x="0" y="332656"/>
          <a:ext cx="90364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974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97173340"/>
              </p:ext>
            </p:extLst>
          </p:nvPr>
        </p:nvGraphicFramePr>
        <p:xfrm>
          <a:off x="395536" y="476672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790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239886112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104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Завжди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знайдуться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люди,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зроблять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тобі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боляче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Потрібно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продовжувати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вірити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людям, просто бути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трохи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обережнішим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0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accent1">
                <a:lumMod val="75000"/>
              </a:schemeClr>
            </a:gs>
            <a:gs pos="100000">
              <a:schemeClr val="accent4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10070930"/>
              </p:ext>
            </p:extLst>
          </p:nvPr>
        </p:nvGraphicFramePr>
        <p:xfrm>
          <a:off x="-324544" y="620688"/>
          <a:ext cx="8568952" cy="192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83307344"/>
              </p:ext>
            </p:extLst>
          </p:nvPr>
        </p:nvGraphicFramePr>
        <p:xfrm>
          <a:off x="611560" y="3429000"/>
          <a:ext cx="8820472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2755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5040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плач, тому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пройшло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Посміхнись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85" y="1268760"/>
            <a:ext cx="8424936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витрачай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часу на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людину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яка не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бажає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проводити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тобою</a:t>
            </a:r>
            <a:endParaRPr lang="uk-UA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6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13794197"/>
              </p:ext>
            </p:extLst>
          </p:nvPr>
        </p:nvGraphicFramePr>
        <p:xfrm>
          <a:off x="395536" y="620688"/>
          <a:ext cx="842493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982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17693"/>
          <a:ext cx="8640960" cy="674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2479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Найяскравіші цитати  Ґабрієля Ґарсія Маркеса </vt:lpstr>
      <vt:lpstr>Слайд 2</vt:lpstr>
      <vt:lpstr>Слайд 3</vt:lpstr>
      <vt:lpstr>Завжди знайдуться люди, які зроблять тобі боляче. Потрібно продовжувати вірити людям, просто бути трохи обережнішим.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Афоризми Ґабрієля Ґарсія Маркеса</dc:title>
  <dc:creator>alla</dc:creator>
  <cp:lastModifiedBy>Людмила</cp:lastModifiedBy>
  <cp:revision>13</cp:revision>
  <dcterms:created xsi:type="dcterms:W3CDTF">2014-03-05T18:45:53Z</dcterms:created>
  <dcterms:modified xsi:type="dcterms:W3CDTF">2019-01-10T21:31:37Z</dcterms:modified>
</cp:coreProperties>
</file>