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8579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7030A0"/>
                </a:solidFill>
              </a:rPr>
              <a:t>Тиждень </a:t>
            </a:r>
            <a:r>
              <a:rPr lang="uk-UA" sz="4800" b="1" i="1" dirty="0" err="1" smtClean="0">
                <a:solidFill>
                  <a:srgbClr val="7030A0"/>
                </a:solidFill>
              </a:rPr>
              <a:t>“Фізики</a:t>
            </a:r>
            <a:r>
              <a:rPr lang="uk-UA" sz="4800" b="1" i="1" dirty="0" smtClean="0">
                <a:solidFill>
                  <a:srgbClr val="7030A0"/>
                </a:solidFill>
              </a:rPr>
              <a:t> та </a:t>
            </a:r>
            <a:r>
              <a:rPr lang="uk-UA" sz="4800" b="1" i="1" dirty="0" err="1" smtClean="0">
                <a:solidFill>
                  <a:srgbClr val="7030A0"/>
                </a:solidFill>
              </a:rPr>
              <a:t>Лірики”</a:t>
            </a:r>
            <a:r>
              <a:rPr lang="uk-UA" sz="48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sz="4800" b="1" i="1" dirty="0" smtClean="0">
                <a:solidFill>
                  <a:srgbClr val="7030A0"/>
                </a:solidFill>
              </a:rPr>
              <a:t>з 22 по 26 жовтня 2018 року</a:t>
            </a:r>
            <a:endParaRPr lang="uk-UA" sz="4800" b="1" i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Результат пошуку зображень за запитом &quot;фізика та ліри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500066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Результат пошуку зображень за запитом &quot;іван федор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8581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Результат пошуку зображень за запитом &quot;Михайла Васильовича Ломонос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214842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6072206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М.Ломоносов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Результат пошуку зображень за запитом &quot;Жуль Верн&quot;"/>
          <p:cNvSpPr>
            <a:spLocks noChangeAspect="1" noChangeArrowheads="1"/>
          </p:cNvSpPr>
          <p:nvPr/>
        </p:nvSpPr>
        <p:spPr bwMode="auto">
          <a:xfrm>
            <a:off x="155575" y="-1303338"/>
            <a:ext cx="1905000" cy="2724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56" name="AutoShape 4" descr="Результат пошуку зображень за запитом &quot;Жуль Верн&quot;"/>
          <p:cNvSpPr>
            <a:spLocks noChangeAspect="1" noChangeArrowheads="1"/>
          </p:cNvSpPr>
          <p:nvPr/>
        </p:nvSpPr>
        <p:spPr bwMode="auto">
          <a:xfrm>
            <a:off x="155575" y="-1303338"/>
            <a:ext cx="1905000" cy="2724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58" name="AutoShape 6" descr="Результат пошуку зображень за запитом &quot;Жуль Верн&quot;"/>
          <p:cNvSpPr>
            <a:spLocks noChangeAspect="1" noChangeArrowheads="1"/>
          </p:cNvSpPr>
          <p:nvPr/>
        </p:nvSpPr>
        <p:spPr bwMode="auto">
          <a:xfrm>
            <a:off x="155575" y="-1303338"/>
            <a:ext cx="1905000" cy="2724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160" name="AutoShape 8" descr="Результат пошуку зображень за запитом &quot;Жуль Верн&quot;"/>
          <p:cNvSpPr>
            <a:spLocks noChangeAspect="1" noChangeArrowheads="1"/>
          </p:cNvSpPr>
          <p:nvPr/>
        </p:nvSpPr>
        <p:spPr bwMode="auto">
          <a:xfrm>
            <a:off x="155575" y="-1303338"/>
            <a:ext cx="1905000" cy="2724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9162" name="Picture 10" descr="Результат пошуку зображень за запитом &quot;Жуль Вер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4376742" cy="2857500"/>
          </a:xfrm>
          <a:prstGeom prst="rect">
            <a:avLst/>
          </a:prstGeom>
          <a:noFill/>
        </p:spPr>
      </p:pic>
      <p:pic>
        <p:nvPicPr>
          <p:cNvPr id="49164" name="Picture 12" descr="Результат пошуку зображень за запитом &quot;Жуль Верн Із Землі на Місяц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29000"/>
            <a:ext cx="1905000" cy="2857500"/>
          </a:xfrm>
          <a:prstGeom prst="rect">
            <a:avLst/>
          </a:prstGeom>
          <a:noFill/>
        </p:spPr>
      </p:pic>
      <p:pic>
        <p:nvPicPr>
          <p:cNvPr id="49166" name="Picture 14" descr="Результат пошуку зображень за запитом &quot;Жуль ВернДіти капітана Грант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286124"/>
            <a:ext cx="2124075" cy="3362326"/>
          </a:xfrm>
          <a:prstGeom prst="rect">
            <a:avLst/>
          </a:prstGeom>
          <a:noFill/>
        </p:spPr>
      </p:pic>
      <p:pic>
        <p:nvPicPr>
          <p:cNvPr id="49168" name="Picture 16" descr="Результат пошуку зображень за запитом &quot;Жуль Верн20 000 лье під водо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86124"/>
            <a:ext cx="2305050" cy="3362326"/>
          </a:xfrm>
          <a:prstGeom prst="rect">
            <a:avLst/>
          </a:prstGeom>
          <a:noFill/>
        </p:spPr>
      </p:pic>
      <p:pic>
        <p:nvPicPr>
          <p:cNvPr id="49170" name="Picture 18" descr="Результат пошуку зображень за запитом &quot;Жуль ВернТаємничий острів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286124"/>
            <a:ext cx="2295525" cy="33623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2928934"/>
            <a:ext cx="1652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Жуль Верн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Результат пошуку зображень за запитом &quot;Огюст Пикка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86124"/>
            <a:ext cx="4476750" cy="3362326"/>
          </a:xfrm>
          <a:prstGeom prst="rect">
            <a:avLst/>
          </a:prstGeom>
          <a:noFill/>
        </p:spPr>
      </p:pic>
      <p:sp>
        <p:nvSpPr>
          <p:cNvPr id="50178" name="AutoShape 2" descr="Результат пошуку зображень за запитом &quot;Огюст Пиккар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180" name="AutoShape 4" descr="Результат пошуку зображень за запитом &quot;Огюст Пиккар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44862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0182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048250" cy="3362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4000504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Огюст </a:t>
            </a:r>
            <a:r>
              <a:rPr lang="uk-UA" sz="3200" b="1" dirty="0" err="1" smtClean="0">
                <a:solidFill>
                  <a:srgbClr val="0070C0"/>
                </a:solidFill>
              </a:rPr>
              <a:t>Пікар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Результат пошуку зображень за запитом &quot;Л. Н. Толстог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3752850" cy="3362326"/>
          </a:xfrm>
          <a:prstGeom prst="rect">
            <a:avLst/>
          </a:prstGeom>
          <a:noFill/>
        </p:spPr>
      </p:pic>
      <p:sp>
        <p:nvSpPr>
          <p:cNvPr id="52230" name="AutoShape 6" descr="Результат пошуку зображень за запитом &quot;фонограф та едісон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49053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2232" name="Picture 8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4019548" cy="31391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28794" y="4000504"/>
            <a:ext cx="163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Л.Толстой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61436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Т.Едісон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Результат пошуку зображень за запитом &quot;пушкі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2524125" cy="3362326"/>
          </a:xfrm>
          <a:prstGeom prst="rect">
            <a:avLst/>
          </a:prstGeom>
          <a:noFill/>
        </p:spPr>
      </p:pic>
      <p:pic>
        <p:nvPicPr>
          <p:cNvPr id="53252" name="Picture 4" descr="Результат пошуку зображень за запитом &quot;державі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571744"/>
            <a:ext cx="2657475" cy="33623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3929066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О.Пушкін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3570" y="6000768"/>
            <a:ext cx="2318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Г.  Державін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езультат пошуку зображень за запитом &quot;ломонос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1905000" cy="2552700"/>
          </a:xfrm>
          <a:prstGeom prst="rect">
            <a:avLst/>
          </a:prstGeom>
          <a:noFill/>
        </p:spPr>
      </p:pic>
      <p:sp>
        <p:nvSpPr>
          <p:cNvPr id="38916" name="AutoShape 4" descr="Результат пошуку зображень за запитом &quot;едісон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262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918" name="AutoShape 6" descr="Результат пошуку зображень за запитом &quot;едісон&quot;"/>
          <p:cNvSpPr>
            <a:spLocks noChangeAspect="1" noChangeArrowheads="1"/>
          </p:cNvSpPr>
          <p:nvPr/>
        </p:nvSpPr>
        <p:spPr bwMode="auto">
          <a:xfrm>
            <a:off x="155575" y="-1608138"/>
            <a:ext cx="26289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8920" name="Picture 8" descr="Результат пошуку зображень за запитом &quot;едісо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2628900" cy="3362326"/>
          </a:xfrm>
          <a:prstGeom prst="rect">
            <a:avLst/>
          </a:prstGeom>
          <a:noFill/>
        </p:spPr>
      </p:pic>
      <p:pic>
        <p:nvPicPr>
          <p:cNvPr id="38922" name="Picture 10" descr="Результат пошуку зображень за запитом &quot;фізик рентге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1771650" cy="1971676"/>
          </a:xfrm>
          <a:prstGeom prst="rect">
            <a:avLst/>
          </a:prstGeom>
          <a:noFill/>
        </p:spPr>
      </p:pic>
      <p:pic>
        <p:nvPicPr>
          <p:cNvPr id="38924" name="Picture 12" descr="Результат пошуку зображень за запитом &quot;декарт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42"/>
            <a:ext cx="2543175" cy="3105150"/>
          </a:xfrm>
          <a:prstGeom prst="rect">
            <a:avLst/>
          </a:prstGeom>
          <a:noFill/>
        </p:spPr>
      </p:pic>
      <p:pic>
        <p:nvPicPr>
          <p:cNvPr id="38926" name="Picture 14" descr="Результат пошуку зображень за запитом &quot;ньютон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3" y="3794002"/>
            <a:ext cx="3571899" cy="27115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57224" y="22859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М.Ломоносов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59293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Т.Едісон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2428868"/>
            <a:ext cx="144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</a:rPr>
              <a:t>В.Рентген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3143248"/>
            <a:ext cx="88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Декарт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6000768"/>
            <a:ext cx="93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Ньютон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Гріш ціна вашій фізиці, якщо вона закриває для вас все інше - шепіт лісів, фарби заходу сонця, дзвін рими… ФІЗИК, який не сприймає поезії мистецтва, - поганий фізик.</a:t>
            </a:r>
          </a:p>
          <a:p>
            <a:pPr algn="r"/>
            <a:r>
              <a:rPr lang="uk-UA" sz="2400" b="1" dirty="0" smtClean="0">
                <a:solidFill>
                  <a:srgbClr val="7030A0"/>
                </a:solidFill>
              </a:rPr>
              <a:t>Лев Ландау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9938" name="Picture 2" descr="Результат пошуку зображень за запитом &quot;Ланда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5816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Результат пошуку зображень за запитом &quot;скрип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14686"/>
            <a:ext cx="5000625" cy="3362326"/>
          </a:xfrm>
          <a:prstGeom prst="rect">
            <a:avLst/>
          </a:prstGeom>
          <a:noFill/>
        </p:spPr>
      </p:pic>
      <p:pic>
        <p:nvPicPr>
          <p:cNvPr id="40962" name="Picture 2" descr="Результат пошуку зображень за запитом &quot;Енштей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4862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езультат пошуку зображень за запитом &quot;ланда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4486275" cy="3362326"/>
          </a:xfrm>
          <a:prstGeom prst="rect">
            <a:avLst/>
          </a:prstGeom>
          <a:noFill/>
        </p:spPr>
      </p:pic>
      <p:pic>
        <p:nvPicPr>
          <p:cNvPr id="41988" name="Picture 4" descr="Результат пошуку зображень за запитом &quot;лермонто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8"/>
            <a:ext cx="2547934" cy="2810691"/>
          </a:xfrm>
          <a:prstGeom prst="rect">
            <a:avLst/>
          </a:prstGeom>
          <a:noFill/>
        </p:spPr>
      </p:pic>
      <p:pic>
        <p:nvPicPr>
          <p:cNvPr id="41990" name="Picture 6" descr="Результат пошуку зображень за запитом &quot;байро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000396" cy="2916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6500834"/>
            <a:ext cx="202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М.Лермонтов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6286520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Дж.Байрон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Л.Ландау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Результат пошуку зображень за запитом &quot;піанін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95674"/>
            <a:ext cx="5786478" cy="3362326"/>
          </a:xfrm>
          <a:prstGeom prst="rect">
            <a:avLst/>
          </a:prstGeom>
          <a:noFill/>
        </p:spPr>
      </p:pic>
      <p:pic>
        <p:nvPicPr>
          <p:cNvPr id="43010" name="Picture 2" descr="Результат пошуку зображень за запитом &quot;м.план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2381250" cy="3343275"/>
          </a:xfrm>
          <a:prstGeom prst="rect">
            <a:avLst/>
          </a:prstGeom>
          <a:noFill/>
        </p:spPr>
      </p:pic>
      <p:pic>
        <p:nvPicPr>
          <p:cNvPr id="43012" name="Picture 4" descr="Результат пошуку зображень за запитом &quot;В. Гейзенберг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85728"/>
            <a:ext cx="2325104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321468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М. Планк 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3143248"/>
            <a:ext cx="161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В. </a:t>
            </a:r>
            <a:r>
              <a:rPr lang="uk-UA" b="1" dirty="0" err="1" smtClean="0">
                <a:solidFill>
                  <a:schemeClr val="bg1"/>
                </a:solidFill>
              </a:rPr>
              <a:t>Гейзенберг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Результат пошуку зображень за запитом &quot;І.В. Курчато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3214710" cy="3214710"/>
          </a:xfrm>
          <a:prstGeom prst="rect">
            <a:avLst/>
          </a:prstGeom>
          <a:noFill/>
        </p:spPr>
      </p:pic>
      <p:pic>
        <p:nvPicPr>
          <p:cNvPr id="44036" name="Picture 4" descr="Результат пошуку зображень за запитом &quot;симфонічні концер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616" y="3143248"/>
            <a:ext cx="5108384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385762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І.В. </a:t>
            </a:r>
            <a:r>
              <a:rPr lang="uk-UA" b="1" dirty="0" err="1" smtClean="0">
                <a:solidFill>
                  <a:srgbClr val="0070C0"/>
                </a:solidFill>
              </a:rPr>
              <a:t>Курчатов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Результат пошуку зображень за запитом &quot;л. больцма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52"/>
            <a:ext cx="2057400" cy="3362326"/>
          </a:xfrm>
          <a:prstGeom prst="rect">
            <a:avLst/>
          </a:prstGeom>
          <a:noFill/>
        </p:spPr>
      </p:pic>
      <p:pic>
        <p:nvPicPr>
          <p:cNvPr id="45060" name="Picture 4" descr="Результат пошуку зображень за запитом &quot;шиллер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14686"/>
            <a:ext cx="2838450" cy="3362326"/>
          </a:xfrm>
          <a:prstGeom prst="rect">
            <a:avLst/>
          </a:prstGeom>
          <a:noFill/>
        </p:spPr>
      </p:pic>
      <p:pic>
        <p:nvPicPr>
          <p:cNvPr id="45062" name="Picture 6" descr="Результат пошуку зображень за запитом &quot;бетхове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357562"/>
            <a:ext cx="2543175" cy="30575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00496" y="3500438"/>
            <a:ext cx="14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Л. </a:t>
            </a:r>
            <a:r>
              <a:rPr lang="uk-UA" b="1" dirty="0" err="1" smtClean="0">
                <a:solidFill>
                  <a:srgbClr val="0070C0"/>
                </a:solidFill>
              </a:rPr>
              <a:t>Больцман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Шіллер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6000768"/>
            <a:ext cx="10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Бетховен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Результат пошуку зображень за запитом &quot;леонардо да винч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5786478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5072074"/>
            <a:ext cx="3781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Леонардо </a:t>
            </a:r>
            <a:r>
              <a:rPr lang="uk-UA" sz="3600" b="1" dirty="0" err="1" smtClean="0">
                <a:solidFill>
                  <a:srgbClr val="0070C0"/>
                </a:solidFill>
              </a:rPr>
              <a:t>да</a:t>
            </a:r>
            <a:r>
              <a:rPr lang="uk-UA" sz="3600" b="1" dirty="0" smtClean="0">
                <a:solidFill>
                  <a:srgbClr val="0070C0"/>
                </a:solidFill>
              </a:rPr>
              <a:t> Вінчі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86</Words>
  <Application>Microsoft Office PowerPoint</Application>
  <PresentationFormat>Екран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9</cp:revision>
  <dcterms:created xsi:type="dcterms:W3CDTF">2018-10-18T18:02:42Z</dcterms:created>
  <dcterms:modified xsi:type="dcterms:W3CDTF">2018-10-22T06:53:51Z</dcterms:modified>
</cp:coreProperties>
</file>