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58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188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3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6181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5832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09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084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1472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493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493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233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571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906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292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346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137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871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C19BD7B-42B0-4D2A-AE4D-3C77F2968001}" type="datetimeFigureOut">
              <a:rPr lang="uk-UA" smtClean="0"/>
              <a:t>16.05.2017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25C7C82-7B78-4796-89A0-4F0841784D5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537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358957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ПРЕЗЕНТАЦІЯ НА ТЕМУ:</a:t>
            </a:r>
            <a:br>
              <a:rPr lang="uk-UA" sz="4800" dirty="0" smtClean="0"/>
            </a:br>
            <a:r>
              <a:rPr lang="uk-UA" sz="4800" dirty="0" smtClean="0"/>
              <a:t>Мій улюблений твір зарубіжного письменника </a:t>
            </a:r>
            <a:endParaRPr lang="uk-UA" sz="48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7827818" y="5278581"/>
            <a:ext cx="4267200" cy="1440873"/>
          </a:xfrm>
        </p:spPr>
        <p:txBody>
          <a:bodyPr/>
          <a:lstStyle/>
          <a:p>
            <a:r>
              <a:rPr lang="uk-UA" dirty="0" smtClean="0"/>
              <a:t>Підготував </a:t>
            </a:r>
          </a:p>
          <a:p>
            <a:r>
              <a:rPr lang="uk-UA" dirty="0" smtClean="0"/>
              <a:t>Учень 32 групи </a:t>
            </a:r>
          </a:p>
          <a:p>
            <a:r>
              <a:rPr lang="uk-UA" dirty="0" err="1" smtClean="0"/>
              <a:t>Дручок</a:t>
            </a:r>
            <a:r>
              <a:rPr lang="uk-UA" dirty="0" smtClean="0"/>
              <a:t> Андрій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865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7018" y="1149928"/>
            <a:ext cx="5777346" cy="512618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/>
              <a:t> </a:t>
            </a:r>
            <a:r>
              <a:rPr lang="ru-RU" sz="2400" dirty="0" smtClean="0"/>
              <a:t>Джек Лондон - </a:t>
            </a:r>
            <a:r>
              <a:rPr lang="ru-RU" sz="2400" dirty="0" err="1" smtClean="0"/>
              <a:t>американський</a:t>
            </a:r>
            <a:r>
              <a:rPr lang="ru-RU" sz="2400" dirty="0"/>
              <a:t> </a:t>
            </a:r>
            <a:r>
              <a:rPr lang="ru-RU" sz="2400" dirty="0" err="1"/>
              <a:t>письменник</a:t>
            </a:r>
            <a:r>
              <a:rPr lang="ru-RU" sz="2400" dirty="0"/>
              <a:t>, </a:t>
            </a:r>
            <a:r>
              <a:rPr lang="ru-RU" sz="2400" dirty="0" err="1"/>
              <a:t>громадський</a:t>
            </a:r>
            <a:r>
              <a:rPr lang="ru-RU" sz="2400" dirty="0"/>
              <a:t> </a:t>
            </a:r>
            <a:r>
              <a:rPr lang="ru-RU" sz="2400" dirty="0" err="1"/>
              <a:t>діяч</a:t>
            </a:r>
            <a:r>
              <a:rPr lang="ru-RU" sz="2400" dirty="0"/>
              <a:t>, </a:t>
            </a:r>
            <a:r>
              <a:rPr lang="ru-RU" sz="2400" dirty="0" err="1"/>
              <a:t>соціаліст</a:t>
            </a:r>
            <a:r>
              <a:rPr lang="ru-RU" sz="2400" dirty="0"/>
              <a:t>.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відомий</a:t>
            </a:r>
            <a:r>
              <a:rPr lang="ru-RU" sz="2400" dirty="0"/>
              <a:t> як автор </a:t>
            </a:r>
            <a:r>
              <a:rPr lang="ru-RU" sz="2400" dirty="0" err="1"/>
              <a:t>пригодницьких</a:t>
            </a:r>
            <a:r>
              <a:rPr lang="ru-RU" sz="2400" dirty="0"/>
              <a:t> </a:t>
            </a:r>
            <a:r>
              <a:rPr lang="ru-RU" sz="2400" dirty="0" err="1"/>
              <a:t>оповідань</a:t>
            </a:r>
            <a:r>
              <a:rPr lang="ru-RU" sz="2400" dirty="0"/>
              <a:t> </a:t>
            </a:r>
            <a:r>
              <a:rPr lang="ru-RU" sz="2400" dirty="0" smtClean="0"/>
              <a:t>і</a:t>
            </a:r>
            <a:r>
              <a:rPr lang="ru-RU" sz="2400" dirty="0"/>
              <a:t> </a:t>
            </a:r>
            <a:r>
              <a:rPr lang="ru-RU" sz="2400" dirty="0" err="1" smtClean="0"/>
              <a:t>романів</a:t>
            </a:r>
            <a:r>
              <a:rPr lang="ru-RU" sz="2400" dirty="0" smtClean="0"/>
              <a:t>. Одним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 є </a:t>
            </a:r>
            <a:r>
              <a:rPr lang="ru-RU" sz="2400" dirty="0" err="1" smtClean="0"/>
              <a:t>пригодницький</a:t>
            </a:r>
            <a:r>
              <a:rPr lang="ru-RU" sz="2400" dirty="0" smtClean="0"/>
              <a:t> роман </a:t>
            </a:r>
            <a:br>
              <a:rPr lang="ru-RU" sz="2400" dirty="0" smtClean="0"/>
            </a:br>
            <a:r>
              <a:rPr lang="uk-UA" sz="2400" dirty="0" smtClean="0"/>
              <a:t>«Серця трьох» опублікований 1920 році в газеті «Нью-Йорк </a:t>
            </a:r>
            <a:r>
              <a:rPr lang="uk-UA" sz="2400" dirty="0" err="1" smtClean="0"/>
              <a:t>джорнел</a:t>
            </a:r>
            <a:r>
              <a:rPr lang="uk-UA" sz="2400" dirty="0" smtClean="0"/>
              <a:t>».</a:t>
            </a:r>
            <a:endParaRPr lang="uk-UA" sz="2400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64" y="183831"/>
            <a:ext cx="4882057" cy="6424787"/>
          </a:xfrm>
        </p:spPr>
      </p:pic>
      <p:sp>
        <p:nvSpPr>
          <p:cNvPr id="5" name="TextBox 4"/>
          <p:cNvSpPr txBox="1"/>
          <p:nvPr/>
        </p:nvSpPr>
        <p:spPr>
          <a:xfrm>
            <a:off x="2729345" y="734291"/>
            <a:ext cx="2978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/>
              <a:t>Автор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42854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04109" y="1440873"/>
            <a:ext cx="6109855" cy="5197048"/>
          </a:xfrm>
        </p:spPr>
        <p:txBody>
          <a:bodyPr/>
          <a:lstStyle/>
          <a:p>
            <a:r>
              <a:rPr lang="uk-UA" dirty="0" smtClean="0"/>
              <a:t>Останній </a:t>
            </a:r>
            <a:r>
              <a:rPr lang="uk-UA" dirty="0"/>
              <a:t>роман знаменитого </a:t>
            </a:r>
            <a:r>
              <a:rPr lang="uk-UA" dirty="0" err="1"/>
              <a:t>америкаського</a:t>
            </a:r>
            <a:r>
              <a:rPr lang="uk-UA" dirty="0"/>
              <a:t> прозаїка-романіста Джека Лондона Серця трьох вражає читача своїм </a:t>
            </a:r>
            <a:r>
              <a:rPr lang="uk-UA" dirty="0" err="1"/>
              <a:t>інтригуючим</a:t>
            </a:r>
            <a:r>
              <a:rPr lang="uk-UA" dirty="0"/>
              <a:t> сюжетом, незвичайною динамічністю розвитку подій. Можна сказати, що перед нами перлина творчості письменника. Це класика авантюрного роману, який є можливість читати он-лайн чи завантажити. Книга, яка вміщає велику кількість інтриг, любовний трикутник, швидку зміну подій не залишить байдужим нікого.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93964"/>
            <a:ext cx="4031673" cy="64439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06435" y="484909"/>
            <a:ext cx="3934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/>
              <a:t>Сюжет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81904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503024" y="685800"/>
            <a:ext cx="190212" cy="1752599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48691" y="1"/>
            <a:ext cx="6303818" cy="6858000"/>
          </a:xfrm>
        </p:spPr>
        <p:txBody>
          <a:bodyPr/>
          <a:lstStyle/>
          <a:p>
            <a:r>
              <a:rPr lang="uk-UA" dirty="0"/>
              <a:t>В основу роману лягла захоплююча історія кузенів </a:t>
            </a:r>
            <a:r>
              <a:rPr lang="uk-UA" dirty="0" err="1"/>
              <a:t>Френсіса</a:t>
            </a:r>
            <a:r>
              <a:rPr lang="uk-UA" dirty="0"/>
              <a:t> та Генрі Морганів, які були потомками великого піратського капітана вони обоє відправляються на пошуки скарбів свого легендарного </a:t>
            </a:r>
            <a:r>
              <a:rPr lang="uk-UA" dirty="0" err="1"/>
              <a:t>предка</a:t>
            </a:r>
            <a:r>
              <a:rPr lang="uk-UA" dirty="0"/>
              <a:t>, і прекрасної дівчини </a:t>
            </a:r>
            <a:r>
              <a:rPr lang="uk-UA" dirty="0" err="1"/>
              <a:t>Леонсії</a:t>
            </a:r>
            <a:r>
              <a:rPr lang="uk-UA" dirty="0"/>
              <a:t>, в яку закохані обидва хлопці. Події у творі змінюються надзвичайно швидко: пошук піратських скарбів, неочікувана зустріч з чарівною </a:t>
            </a:r>
            <a:r>
              <a:rPr lang="uk-UA" dirty="0" err="1"/>
              <a:t>Леонсією</a:t>
            </a:r>
            <a:r>
              <a:rPr lang="uk-UA" dirty="0"/>
              <a:t>, полон, втеча з полону, загублене поселення Мертвих Душ, з прекрасною королевою… 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15" y="235526"/>
            <a:ext cx="3866942" cy="626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26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9227127" y="2438395"/>
            <a:ext cx="2036618" cy="193963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84311" y="554183"/>
            <a:ext cx="6246526" cy="5237018"/>
          </a:xfrm>
        </p:spPr>
        <p:txBody>
          <a:bodyPr/>
          <a:lstStyle/>
          <a:p>
            <a:r>
              <a:rPr lang="uk-UA" dirty="0"/>
              <a:t>Невід’ємною частиною роману є </a:t>
            </a:r>
            <a:r>
              <a:rPr lang="uk-UA" dirty="0" smtClean="0"/>
              <a:t>також </a:t>
            </a:r>
            <a:r>
              <a:rPr lang="uk-UA" dirty="0"/>
              <a:t>роздуми автора та героїв про жінок, про долю, міфологію, науку. Серйозність і іронія тут зливаються воєдино. А іноді здається, що письменник підсміюється над популярним жанром роману пригод.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837" y="324717"/>
            <a:ext cx="4152899" cy="620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5429107" cy="2078183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Історія написання</a:t>
            </a:r>
            <a:endParaRPr lang="uk-UA" sz="6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84311" y="2078183"/>
            <a:ext cx="5858598" cy="396240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Джек Лондон писав </a:t>
            </a:r>
            <a:r>
              <a:rPr lang="uk-UA" dirty="0" smtClean="0"/>
              <a:t>роман в 19 18 (опублікований після смерті письменника) на </a:t>
            </a:r>
            <a:r>
              <a:rPr lang="uk-UA" dirty="0"/>
              <a:t>замовлення Чарльза </a:t>
            </a:r>
            <a:r>
              <a:rPr lang="uk-UA" dirty="0" err="1"/>
              <a:t>Годдарта</a:t>
            </a:r>
            <a:r>
              <a:rPr lang="uk-UA" dirty="0"/>
              <a:t>, </a:t>
            </a:r>
            <a:r>
              <a:rPr lang="uk-UA" dirty="0" err="1"/>
              <a:t>Годдарт</a:t>
            </a:r>
            <a:r>
              <a:rPr lang="uk-UA" dirty="0"/>
              <a:t> відомий на той час </a:t>
            </a:r>
            <a:r>
              <a:rPr lang="uk-UA" dirty="0" err="1"/>
              <a:t>голівудський</a:t>
            </a:r>
            <a:r>
              <a:rPr lang="uk-UA" dirty="0"/>
              <a:t> сценарист хотів окрім екранізації отримати і справжній роман. І Джек Лондон </a:t>
            </a:r>
            <a:r>
              <a:rPr lang="uk-UA" dirty="0" smtClean="0"/>
              <a:t>чудово </a:t>
            </a:r>
            <a:r>
              <a:rPr lang="uk-UA" dirty="0"/>
              <a:t>справився з поставленим завданням. Не раз екранізований і потім, твір залишається безперечно чудовим зразком пригодницького роману.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9" y="1039091"/>
            <a:ext cx="4752290" cy="39000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12727" y="4939147"/>
            <a:ext cx="387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Кадри з героями фільму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02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2" y="6054436"/>
            <a:ext cx="9405362" cy="803564"/>
          </a:xfrm>
        </p:spPr>
        <p:txBody>
          <a:bodyPr>
            <a:normAutofit/>
          </a:bodyPr>
          <a:lstStyle/>
          <a:p>
            <a:r>
              <a:rPr lang="uk-UA" sz="1800" dirty="0" smtClean="0"/>
              <a:t>Ілюстрації роману</a:t>
            </a:r>
            <a:endParaRPr lang="uk-UA" sz="1800" dirty="0"/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667" y="185942"/>
            <a:ext cx="4235362" cy="5868494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036" y="181174"/>
            <a:ext cx="3657600" cy="587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8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акс">
  <a:themeElements>
    <a:clrScheme name="Пара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TM03457496[[fn=Паралакс]]</Template>
  <TotalTime>45</TotalTime>
  <Words>248</Words>
  <Application>Microsoft Office PowerPoint</Application>
  <PresentationFormat>Широкий екран</PresentationFormat>
  <Paragraphs>14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Arial</vt:lpstr>
      <vt:lpstr>Corbel</vt:lpstr>
      <vt:lpstr>Паралакс</vt:lpstr>
      <vt:lpstr>ПРЕЗЕНТАЦІЯ НА ТЕМУ: Мій улюблений твір зарубіжного письменника </vt:lpstr>
      <vt:lpstr> Джек Лондон - американський письменник, громадський діяч, соціаліст. Найбільш відомий як автор пригодницьких оповідань і романів. Одним із цих творів є пригодницький роман  «Серця трьох» опублікований 1920 році в газеті «Нью-Йорк джорнел».</vt:lpstr>
      <vt:lpstr>Презентація PowerPoint</vt:lpstr>
      <vt:lpstr>Презентація PowerPoint</vt:lpstr>
      <vt:lpstr>Презентація PowerPoint</vt:lpstr>
      <vt:lpstr>Історія написання</vt:lpstr>
      <vt:lpstr>Ілюстрації роману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Мій улюблений твір зарубіжного письменника </dc:title>
  <dc:creator>володимир</dc:creator>
  <cp:lastModifiedBy>володимир</cp:lastModifiedBy>
  <cp:revision>5</cp:revision>
  <dcterms:created xsi:type="dcterms:W3CDTF">2017-05-16T15:20:07Z</dcterms:created>
  <dcterms:modified xsi:type="dcterms:W3CDTF">2017-05-16T16:05:14Z</dcterms:modified>
</cp:coreProperties>
</file>