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9F42-86CE-4CF2-BC86-68FAC9DC5324}" type="datetimeFigureOut">
              <a:rPr lang="ru-RU" smtClean="0"/>
              <a:pPr/>
              <a:t>23.05.2017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81FE-8704-4CC0-9A30-7B424AF6C0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Моя улюблена книга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Виконав учень 11-групи: Мазенко Андрій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Impact" pitchFamily="34" charset="0"/>
              </a:rPr>
              <a:t>Автор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Impact" pitchFamily="34" charset="0"/>
              </a:rPr>
              <a:t>книги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Едгар Уоллес (1875-1932)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Англійський письменник,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драматург, кіносценарист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«Кінг-Конг»), автор 175</a:t>
            </a:r>
          </a:p>
          <a:p>
            <a:pPr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овел, 24 п’єс,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основоположник нового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літературного жанру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«трилер». Автор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гостросюжетних,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детективних та науково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Tahoma" pitchFamily="34" charset="0"/>
                <a:cs typeface="Tahoma" pitchFamily="34" charset="0"/>
              </a:rPr>
              <a:t>фантастиичних романів. </a:t>
            </a:r>
          </a:p>
          <a:p>
            <a:pPr>
              <a:buNone/>
            </a:pP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юjp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628800"/>
            <a:ext cx="3075900" cy="472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Impact" pitchFamily="34" charset="0"/>
              </a:rPr>
              <a:t>Улюблені твори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Кімната №13</a:t>
            </a:r>
          </a:p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Король страху</a:t>
            </a:r>
          </a:p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Людина яка зіграла в ящик</a:t>
            </a:r>
          </a:p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Людина-тінь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Impact" pitchFamily="34" charset="0"/>
              </a:rPr>
              <a:t>Сюжет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У творах Е. Уоллеса у головній ролі Джон Грей Рідер – талановитий детектив, який береться за справи які не під силу Скотлент-Ярду.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Король страху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Автор розповідає про найнебезпечнішого старого бандита Джона Флака який втік з тюрми і прославився викраденням золота…</a:t>
            </a:r>
          </a:p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Молода дівчина Маргарет Белмен влаштовується працювати у пансіонат “Замок Лармс” навіть не підозрюючи, шо пансіон – лігво Джона Флака…</a:t>
            </a:r>
          </a:p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Маргарет викрадає Джон Флак, а містер Рідер має врятувати дівчину та посадити за грати небезпечного злочинця.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Висновок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Твори Е. Уоллеса приваблюють мене тим, що у кожному творі гострий та заплутаний сюжет який тримає у напрузі до самої розв’язки.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96952"/>
            <a:ext cx="79208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176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Моя улюблена книга </vt:lpstr>
      <vt:lpstr>Автор книги</vt:lpstr>
      <vt:lpstr>Улюблені твори</vt:lpstr>
      <vt:lpstr>Сюжет</vt:lpstr>
      <vt:lpstr>Король страху</vt:lpstr>
      <vt:lpstr>Висновок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улюблена книга</dc:title>
  <dc:creator>yuriy sadula</dc:creator>
  <cp:lastModifiedBy>yuriy sadula</cp:lastModifiedBy>
  <cp:revision>15</cp:revision>
  <dcterms:created xsi:type="dcterms:W3CDTF">2017-05-23T20:19:46Z</dcterms:created>
  <dcterms:modified xsi:type="dcterms:W3CDTF">2017-05-23T23:03:17Z</dcterms:modified>
</cp:coreProperties>
</file>