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8"/>
  </p:notesMasterIdLst>
  <p:sldIdLst>
    <p:sldId id="256" r:id="rId2"/>
    <p:sldId id="257" r:id="rId3"/>
    <p:sldId id="259" r:id="rId4"/>
    <p:sldId id="263" r:id="rId5"/>
    <p:sldId id="265" r:id="rId6"/>
    <p:sldId id="283" r:id="rId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notesViewPr>
    <p:cSldViewPr snapToGrid="0">
      <p:cViewPr varScale="1">
        <p:scale>
          <a:sx n="88" d="100"/>
          <a:sy n="88" d="100"/>
        </p:scale>
        <p:origin x="382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EC8B18-315E-493C-B3F3-78231C8018C7}" type="datetimeFigureOut">
              <a:rPr lang="uk-UA" smtClean="0"/>
              <a:t>13.12.2018</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014799-D81F-48E3-B728-9024A55338D9}" type="slidenum">
              <a:rPr lang="uk-UA" smtClean="0"/>
              <a:t>‹#›</a:t>
            </a:fld>
            <a:endParaRPr lang="uk-UA"/>
          </a:p>
        </p:txBody>
      </p:sp>
    </p:spTree>
    <p:extLst>
      <p:ext uri="{BB962C8B-B14F-4D97-AF65-F5344CB8AC3E}">
        <p14:creationId xmlns:p14="http://schemas.microsoft.com/office/powerpoint/2010/main" val="360525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F5E4D16-896D-4B15-A2D3-4CA5F1251D7C}" type="datetimeFigureOut">
              <a:rPr lang="uk-UA" smtClean="0"/>
              <a:t>13.12.2018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3109967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F5E4D16-896D-4B15-A2D3-4CA5F1251D7C}" type="datetimeFigureOut">
              <a:rPr lang="uk-UA" smtClean="0"/>
              <a:t>13.12.2018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77373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F5E4D16-896D-4B15-A2D3-4CA5F1251D7C}" type="datetimeFigureOut">
              <a:rPr lang="uk-UA" smtClean="0"/>
              <a:t>13.12.2018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3631186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0322" y="609597"/>
            <a:ext cx="9613858" cy="3592750"/>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5E4D16-896D-4B15-A2D3-4CA5F1251D7C}" type="datetimeFigureOut">
              <a:rPr lang="uk-UA" smtClean="0"/>
              <a:t>13.12.2018</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a:xfrm>
            <a:off x="10729455" y="4711615"/>
            <a:ext cx="1154151" cy="1090789"/>
          </a:xfrm>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127343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F5E4D16-896D-4B15-A2D3-4CA5F1251D7C}" type="datetimeFigureOut">
              <a:rPr lang="uk-UA" smtClean="0"/>
              <a:t>13.12.2018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381528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F5E4D16-896D-4B15-A2D3-4CA5F1251D7C}" type="datetimeFigureOut">
              <a:rPr lang="uk-UA" smtClean="0"/>
              <a:t>13.12.2018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84722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F5E4D16-896D-4B15-A2D3-4CA5F1251D7C}" type="datetimeFigureOut">
              <a:rPr lang="uk-UA" smtClean="0"/>
              <a:t>13.12.2018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120383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F5E4D16-896D-4B15-A2D3-4CA5F1251D7C}" type="datetimeFigureOut">
              <a:rPr lang="uk-UA" smtClean="0"/>
              <a:t>13.12.2018</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127464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F5E4D16-896D-4B15-A2D3-4CA5F1251D7C}" type="datetimeFigureOut">
              <a:rPr lang="uk-UA" smtClean="0"/>
              <a:t>13.12.2018</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174296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5E4D16-896D-4B15-A2D3-4CA5F1251D7C}" type="datetimeFigureOut">
              <a:rPr lang="uk-UA" smtClean="0"/>
              <a:t>13.12.2018</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387500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5E4D16-896D-4B15-A2D3-4CA5F1251D7C}" type="datetimeFigureOut">
              <a:rPr lang="uk-UA" smtClean="0"/>
              <a:t>13.12.2018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1015008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5E4D16-896D-4B15-A2D3-4CA5F1251D7C}" type="datetimeFigureOut">
              <a:rPr lang="uk-UA" smtClean="0"/>
              <a:t>13.12.2018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96DC7FE-C69C-4E5C-AB4B-A71C7853D0EB}" type="slidenum">
              <a:rPr lang="uk-UA" smtClean="0"/>
              <a:t>‹#›</a:t>
            </a:fld>
            <a:endParaRPr lang="uk-UA"/>
          </a:p>
        </p:txBody>
      </p:sp>
    </p:spTree>
    <p:extLst>
      <p:ext uri="{BB962C8B-B14F-4D97-AF65-F5344CB8AC3E}">
        <p14:creationId xmlns:p14="http://schemas.microsoft.com/office/powerpoint/2010/main" val="3481984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E4D16-896D-4B15-A2D3-4CA5F1251D7C}" type="datetimeFigureOut">
              <a:rPr lang="uk-UA" smtClean="0"/>
              <a:t>13.12.2018</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DC7FE-C69C-4E5C-AB4B-A71C7853D0EB}" type="slidenum">
              <a:rPr lang="uk-UA" smtClean="0"/>
              <a:t>‹#›</a:t>
            </a:fld>
            <a:endParaRPr lang="uk-UA"/>
          </a:p>
        </p:txBody>
      </p:sp>
    </p:spTree>
    <p:extLst>
      <p:ext uri="{BB962C8B-B14F-4D97-AF65-F5344CB8AC3E}">
        <p14:creationId xmlns:p14="http://schemas.microsoft.com/office/powerpoint/2010/main" val="9479088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uk-UA" dirty="0" smtClean="0"/>
              <a:t>Навчальний проект</a:t>
            </a:r>
            <a:r>
              <a:rPr lang="uk-UA" dirty="0" smtClean="0"/>
              <a:t/>
            </a:r>
            <a:br>
              <a:rPr lang="uk-UA" dirty="0" smtClean="0"/>
            </a:br>
            <a:r>
              <a:rPr lang="uk-UA" dirty="0" smtClean="0"/>
              <a:t>«</a:t>
            </a:r>
            <a:r>
              <a:rPr lang="uk-UA" b="1" dirty="0" smtClean="0"/>
              <a:t>Наш дім -</a:t>
            </a:r>
            <a:r>
              <a:rPr lang="uk-UA" b="1" dirty="0" smtClean="0"/>
              <a:t/>
            </a:r>
            <a:br>
              <a:rPr lang="uk-UA" b="1" dirty="0" smtClean="0"/>
            </a:br>
            <a:r>
              <a:rPr lang="uk-UA" b="1" dirty="0" smtClean="0"/>
              <a:t>СОНЯЧНА </a:t>
            </a:r>
            <a:r>
              <a:rPr lang="uk-UA" b="1" dirty="0" smtClean="0"/>
              <a:t>СИСТЕМА» </a:t>
            </a:r>
            <a:endParaRPr lang="uk-UA" b="1" dirty="0"/>
          </a:p>
        </p:txBody>
      </p:sp>
      <p:sp>
        <p:nvSpPr>
          <p:cNvPr id="3" name="Подзаголовок 2"/>
          <p:cNvSpPr>
            <a:spLocks noGrp="1"/>
          </p:cNvSpPr>
          <p:nvPr>
            <p:ph type="subTitle" idx="1"/>
          </p:nvPr>
        </p:nvSpPr>
        <p:spPr>
          <a:xfrm>
            <a:off x="2660073" y="5162204"/>
            <a:ext cx="8736675" cy="1529540"/>
          </a:xfrm>
        </p:spPr>
        <p:txBody>
          <a:bodyPr>
            <a:normAutofit/>
          </a:bodyPr>
          <a:lstStyle/>
          <a:p>
            <a:r>
              <a:rPr lang="uk-UA" dirty="0" smtClean="0"/>
              <a:t>Підготував учень 5-Б каласу</a:t>
            </a:r>
          </a:p>
          <a:p>
            <a:r>
              <a:rPr lang="uk-UA" dirty="0" smtClean="0"/>
              <a:t> Ангеловський Андрій</a:t>
            </a:r>
          </a:p>
          <a:p>
            <a:r>
              <a:rPr lang="uk-UA" dirty="0" smtClean="0"/>
              <a:t> </a:t>
            </a:r>
            <a:endParaRPr lang="uk-UA" dirty="0"/>
          </a:p>
        </p:txBody>
      </p:sp>
    </p:spTree>
    <p:extLst>
      <p:ext uri="{BB962C8B-B14F-4D97-AF65-F5344CB8AC3E}">
        <p14:creationId xmlns:p14="http://schemas.microsoft.com/office/powerpoint/2010/main" val="2373520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Космічні умови, які сприяють існуванню життя на планеті Земля:</a:t>
            </a:r>
            <a:endParaRPr lang="uk-UA" dirty="0"/>
          </a:p>
        </p:txBody>
      </p:sp>
      <p:sp>
        <p:nvSpPr>
          <p:cNvPr id="3" name="Объект 2"/>
          <p:cNvSpPr>
            <a:spLocks noGrp="1"/>
          </p:cNvSpPr>
          <p:nvPr>
            <p:ph idx="1"/>
          </p:nvPr>
        </p:nvSpPr>
        <p:spPr/>
        <p:txBody>
          <a:bodyPr>
            <a:normAutofit fontScale="62500" lnSpcReduction="20000"/>
          </a:bodyPr>
          <a:lstStyle/>
          <a:p>
            <a:pPr marL="0" indent="0">
              <a:buNone/>
            </a:pPr>
            <a:r>
              <a:rPr lang="uk-UA" b="1" u="sng" dirty="0"/>
              <a:t>Найважливішими умовами існування життя на Землі вважають:</a:t>
            </a:r>
            <a:r>
              <a:rPr lang="uk-UA" dirty="0"/>
              <a:t/>
            </a:r>
            <a:br>
              <a:rPr lang="uk-UA" dirty="0"/>
            </a:br>
            <a:r>
              <a:rPr lang="uk-UA" dirty="0"/>
              <a:t/>
            </a:r>
            <a:br>
              <a:rPr lang="uk-UA" dirty="0"/>
            </a:br>
            <a:r>
              <a:rPr lang="uk-UA" i="1" dirty="0"/>
              <a:t>- кількість сонячного тепла і світла, яке отримує Земля;</a:t>
            </a:r>
            <a:br>
              <a:rPr lang="uk-UA" i="1" dirty="0"/>
            </a:br>
            <a:r>
              <a:rPr lang="uk-UA" i="1" dirty="0"/>
              <a:t/>
            </a:r>
            <a:br>
              <a:rPr lang="uk-UA" i="1" dirty="0"/>
            </a:br>
            <a:r>
              <a:rPr lang="uk-UA" i="1" dirty="0"/>
              <a:t>- магнітний і озоновий «щити», які оберігають поверхню нашої планети від шкідливої частини сонячного випромінювання;</a:t>
            </a:r>
            <a:br>
              <a:rPr lang="uk-UA" i="1" dirty="0"/>
            </a:br>
            <a:r>
              <a:rPr lang="uk-UA" i="1" dirty="0"/>
              <a:t/>
            </a:r>
            <a:br>
              <a:rPr lang="uk-UA" i="1" dirty="0"/>
            </a:br>
            <a:r>
              <a:rPr lang="uk-UA" i="1" dirty="0"/>
              <a:t>- наявність в атмосфері кисню, необхідного для дихання організмів;</a:t>
            </a:r>
            <a:br>
              <a:rPr lang="uk-UA" i="1" dirty="0"/>
            </a:br>
            <a:r>
              <a:rPr lang="uk-UA" i="1" dirty="0"/>
              <a:t/>
            </a:r>
            <a:br>
              <a:rPr lang="uk-UA" i="1" dirty="0"/>
            </a:br>
            <a:r>
              <a:rPr lang="uk-UA" i="1" dirty="0"/>
              <a:t>- вода в рідкому стані та хімічні елементи в ґрунті, які забезпечують організми поживними речовинами.</a:t>
            </a:r>
            <a:r>
              <a:rPr lang="uk-UA" dirty="0"/>
              <a:t/>
            </a:r>
            <a:br>
              <a:rPr lang="uk-UA" dirty="0"/>
            </a:br>
            <a:r>
              <a:rPr lang="uk-UA" dirty="0"/>
              <a:t/>
            </a:r>
            <a:br>
              <a:rPr lang="uk-UA" dirty="0"/>
            </a:br>
            <a:r>
              <a:rPr lang="uk-UA" dirty="0"/>
              <a:t>Земля знаходиться не так близько до Сонця, як Меркурій, і тому не розпечена до дуже високих температур. На ній не так холодно, як на Сатурні. До Землі не долітають велетенські космічні тіла. Планети-гіганти Юпітер і Сатурн притягують їх, змінюючи напрям руху, оберігаючи Землю від небезпечних зіткнень. Ми всі, мешканці планети Земля, – «діти Сонця». Ця зірка дає нам тепло і світло. Без світла не можуть рости й розвиватися рослини. Рослини дають початок харчовим ланцюгам, завдяки яким отримують необхідні для життя речовини інші організми. Таким чином, сонячне світло, «перероблене» рослинами, є майже в кожній живій істоті на планеті.</a:t>
            </a:r>
            <a:endParaRPr lang="uk-UA" dirty="0"/>
          </a:p>
        </p:txBody>
      </p:sp>
    </p:spTree>
    <p:extLst>
      <p:ext uri="{BB962C8B-B14F-4D97-AF65-F5344CB8AC3E}">
        <p14:creationId xmlns:p14="http://schemas.microsoft.com/office/powerpoint/2010/main" val="2269066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0062"/>
            <a:ext cx="10515600" cy="1325563"/>
          </a:xfrm>
        </p:spPr>
        <p:txBody>
          <a:bodyPr/>
          <a:lstStyle/>
          <a:p>
            <a:r>
              <a:rPr lang="uk-UA" dirty="0" smtClean="0"/>
              <a:t>Чи можливе життя на інших планетах Сонячної системи:</a:t>
            </a:r>
            <a:r>
              <a:rPr lang="uk-UA" dirty="0" smtClean="0"/>
              <a:t> </a:t>
            </a:r>
            <a:endParaRPr lang="uk-UA" dirty="0"/>
          </a:p>
        </p:txBody>
      </p:sp>
      <p:sp>
        <p:nvSpPr>
          <p:cNvPr id="3" name="Объект 2"/>
          <p:cNvSpPr>
            <a:spLocks noGrp="1"/>
          </p:cNvSpPr>
          <p:nvPr>
            <p:ph idx="1"/>
          </p:nvPr>
        </p:nvSpPr>
        <p:spPr/>
        <p:txBody>
          <a:bodyPr>
            <a:normAutofit/>
          </a:bodyPr>
          <a:lstStyle/>
          <a:p>
            <a:r>
              <a:rPr lang="uk-UA" sz="1800" dirty="0" smtClean="0"/>
              <a:t>Серед </a:t>
            </a:r>
            <a:r>
              <a:rPr lang="uk-UA" sz="1800" dirty="0"/>
              <a:t>планет Сонячної системи тільки Земля населена організмами. Чому це можливо? Тому що на нашій планеті сформувалися всі умови, необхідні для існування життя. Це наявність води, повітря, достатньої кількості світла і тепла.</a:t>
            </a:r>
          </a:p>
          <a:p>
            <a:r>
              <a:rPr lang="uk-UA" sz="1800" dirty="0" smtClean="0"/>
              <a:t>Земля- це </a:t>
            </a:r>
            <a:r>
              <a:rPr lang="uk-UA" sz="1800" dirty="0"/>
              <a:t>надійний космічний корабель, він існує вже 4,5 мільярда років, з яких 4 мільярди років підтримує життя. Але це не означає, що так буде завжди. Землі загрожують космічні небезпеки у вигляді астероїдів, комет, вибухів наднових зірок і так далі, не кажучи вже про наші власні техногенні проблеми. Тому для майбутніх поколінь було б дуже непогано знайти запасну планету, відселити частину людства і перенести туди все, що здобуто нашою цивілізацією за тисячоліття її розвитку.</a:t>
            </a:r>
            <a:endParaRPr lang="uk-UA" sz="1800" dirty="0"/>
          </a:p>
        </p:txBody>
      </p:sp>
    </p:spTree>
    <p:extLst>
      <p:ext uri="{BB962C8B-B14F-4D97-AF65-F5344CB8AC3E}">
        <p14:creationId xmlns:p14="http://schemas.microsoft.com/office/powerpoint/2010/main" val="1081159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Вплив на мешканців </a:t>
            </a:r>
            <a:r>
              <a:rPr lang="uk-UA" dirty="0" smtClean="0"/>
              <a:t>Землі </a:t>
            </a:r>
            <a:r>
              <a:rPr lang="uk-UA" dirty="0"/>
              <a:t>небесних тіл :</a:t>
            </a:r>
            <a:r>
              <a:rPr lang="uk-UA" dirty="0" smtClean="0"/>
              <a:t/>
            </a:r>
            <a:br>
              <a:rPr lang="uk-UA" dirty="0" smtClean="0"/>
            </a:br>
            <a:endParaRPr lang="uk-UA" dirty="0"/>
          </a:p>
        </p:txBody>
      </p:sp>
      <p:sp>
        <p:nvSpPr>
          <p:cNvPr id="3" name="Объект 2"/>
          <p:cNvSpPr>
            <a:spLocks noGrp="1"/>
          </p:cNvSpPr>
          <p:nvPr>
            <p:ph idx="1"/>
          </p:nvPr>
        </p:nvSpPr>
        <p:spPr>
          <a:xfrm>
            <a:off x="673331" y="1188720"/>
            <a:ext cx="10680469" cy="4988243"/>
          </a:xfrm>
        </p:spPr>
        <p:txBody>
          <a:bodyPr>
            <a:normAutofit/>
          </a:bodyPr>
          <a:lstStyle/>
          <a:p>
            <a:endParaRPr lang="uk-UA" dirty="0" smtClean="0"/>
          </a:p>
          <a:p>
            <a:r>
              <a:rPr lang="uk-UA" sz="1800" dirty="0"/>
              <a:t>Вплив космосу на життя людини дуже відчутні. Вважається, що саме космічні тіла допомогли створити Землю і всю Сонячну систему. Якщо б не було космічного простору, то не </a:t>
            </a:r>
            <a:r>
              <a:rPr lang="uk-UA" sz="1800" dirty="0" smtClean="0"/>
              <a:t>з'явилося </a:t>
            </a:r>
            <a:r>
              <a:rPr lang="uk-UA" sz="1800" dirty="0"/>
              <a:t>б і життя на нашій планеті.</a:t>
            </a:r>
            <a:endParaRPr lang="uk-UA" sz="1800" dirty="0" smtClean="0"/>
          </a:p>
          <a:p>
            <a:r>
              <a:rPr lang="uk-UA" sz="1800" dirty="0"/>
              <a:t>Сонце – це головний космічний об'єкт, який безпосередньо доводить вплив космосу на життя людей. Небесне світило висвітлює всю планету і дарує необхідне тепло для всього живого на планеті. Особливу небезпеку для людини становлять спалахи на поверхні Сонця. З-за цього в космос викидається велика кількість енергії, а на Землі відбуваються магнітні бурі і випадає непомірно велика кількість опадів.</a:t>
            </a:r>
            <a:endParaRPr lang="uk-UA" sz="1800" dirty="0" smtClean="0"/>
          </a:p>
          <a:p>
            <a:r>
              <a:rPr lang="uk-UA" sz="1800" dirty="0"/>
              <a:t>Вплив, який чинить космос на життя людини, може бути позитивного або негативного характеру. Космічні об'єкти регулярно впливають на магнітне поле нашої планети. Ці зміни негативно позначаються на фізичному та емоційному </a:t>
            </a:r>
            <a:r>
              <a:rPr lang="uk-UA" sz="1800" dirty="0" smtClean="0"/>
              <a:t>здоров‘ї </a:t>
            </a:r>
            <a:r>
              <a:rPr lang="uk-UA" sz="1800" dirty="0"/>
              <a:t>людей. Особливо сильно страждають люди, у яких захворювання серця і кровоносних судин. Помічається підвищення артеріального тиску, кровообіг уповільнюється.</a:t>
            </a:r>
            <a:endParaRPr lang="uk-UA" sz="1800" dirty="0"/>
          </a:p>
        </p:txBody>
      </p:sp>
    </p:spTree>
    <p:extLst>
      <p:ext uri="{BB962C8B-B14F-4D97-AF65-F5344CB8AC3E}">
        <p14:creationId xmlns:p14="http://schemas.microsoft.com/office/powerpoint/2010/main" val="466085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Яка діяльність людини погіршує умови життя на планеті Земля ?</a:t>
            </a:r>
            <a:endParaRPr lang="uk-UA" dirty="0"/>
          </a:p>
        </p:txBody>
      </p:sp>
      <p:sp>
        <p:nvSpPr>
          <p:cNvPr id="3" name="Объект 2"/>
          <p:cNvSpPr>
            <a:spLocks noGrp="1"/>
          </p:cNvSpPr>
          <p:nvPr>
            <p:ph idx="1"/>
          </p:nvPr>
        </p:nvSpPr>
        <p:spPr/>
        <p:txBody>
          <a:bodyPr>
            <a:normAutofit/>
          </a:bodyPr>
          <a:lstStyle/>
          <a:p>
            <a:pPr marL="0" indent="0">
              <a:buNone/>
            </a:pPr>
            <a:r>
              <a:rPr lang="uk-UA" sz="1800" dirty="0"/>
              <a:t>Господарська діяльність людини зумовила пошкодження і вичерпування природних ресурсів, що призводить до деформації сформованих протягом багатьох мільйонів років природного кругообігу речовин та енергетичних потоків на планеті. Внаслідок цього почалося прогресуюче руйнування біосфери Землі, що може набути характеру незворотних процесів і навколишнє середовище може стати </a:t>
            </a:r>
            <a:r>
              <a:rPr lang="uk-UA" sz="1800" dirty="0" smtClean="0"/>
              <a:t>не</a:t>
            </a:r>
            <a:r>
              <a:rPr lang="uk-UA" dirty="0"/>
              <a:t>  </a:t>
            </a:r>
            <a:r>
              <a:rPr lang="uk-UA" sz="1800" dirty="0"/>
              <a:t>придатним для існування. </a:t>
            </a:r>
            <a:endParaRPr lang="uk-UA" sz="1800" dirty="0" smtClean="0"/>
          </a:p>
          <a:p>
            <a:pPr marL="0" indent="0">
              <a:buNone/>
            </a:pPr>
            <a:r>
              <a:rPr lang="uk-UA" sz="1900" dirty="0" smtClean="0"/>
              <a:t>Зростання </a:t>
            </a:r>
            <a:r>
              <a:rPr lang="uk-UA" sz="1900" dirty="0"/>
              <a:t>потреб сучасного господарства призводить до великих втрат у природі. Щорічно на земній кулі перетворюються на пустелю 6 млн гектарів родючих земель; 11 млн гектарів лісу вирубується, гине від пожеж або забруднення довкілля; внаслідок проживання в місцях інтенсивного забруднення хворіють десятки тисяч людей. Спостереження за кліматом дають змогу визначити зміни газової структури атмосфери, вивчати явище «парникового» ефекту, що посилюється внаслідок збільшення частки вуглекислого газ, випадання кислотних дощів, виснаження озонового прошарку, який оберігає життя на Землі від жорсткого ультрафіолетового випромінювання </a:t>
            </a:r>
            <a:r>
              <a:rPr lang="uk-UA" sz="1900" dirty="0" smtClean="0"/>
              <a:t>Сонця.</a:t>
            </a:r>
            <a:endParaRPr lang="uk-UA" sz="1800" dirty="0"/>
          </a:p>
        </p:txBody>
      </p:sp>
    </p:spTree>
    <p:extLst>
      <p:ext uri="{BB962C8B-B14F-4D97-AF65-F5344CB8AC3E}">
        <p14:creationId xmlns:p14="http://schemas.microsoft.com/office/powerpoint/2010/main" val="271050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i="1" dirty="0" smtClean="0"/>
              <a:t>ДЯКУЮ ЗА УВАГУ ЛЮБІ ДРУЗІ ДУМАЮ ВАМ СПОДОБАЛОСЯ</a:t>
            </a:r>
            <a:endParaRPr lang="uk-UA" i="1" dirty="0"/>
          </a:p>
        </p:txBody>
      </p:sp>
      <p:sp>
        <p:nvSpPr>
          <p:cNvPr id="3" name="Текст 2"/>
          <p:cNvSpPr>
            <a:spLocks noGrp="1"/>
          </p:cNvSpPr>
          <p:nvPr>
            <p:ph type="body" sz="half" idx="2"/>
          </p:nvPr>
        </p:nvSpPr>
        <p:spPr/>
        <p:txBody>
          <a:bodyPr/>
          <a:lstStyle/>
          <a:p>
            <a:endParaRPr lang="uk-UA" smtClean="0"/>
          </a:p>
          <a:p>
            <a:endParaRPr lang="uk-UA"/>
          </a:p>
        </p:txBody>
      </p:sp>
    </p:spTree>
    <p:extLst>
      <p:ext uri="{BB962C8B-B14F-4D97-AF65-F5344CB8AC3E}">
        <p14:creationId xmlns:p14="http://schemas.microsoft.com/office/powerpoint/2010/main" val="1657213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TotalTime>
  <Words>306</Words>
  <Application>Microsoft Office PowerPoint</Application>
  <PresentationFormat>Широкоэкранный</PresentationFormat>
  <Paragraphs>18</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Calibri</vt:lpstr>
      <vt:lpstr>Calibri Light</vt:lpstr>
      <vt:lpstr>Тема Office</vt:lpstr>
      <vt:lpstr>Навчальний проект «Наш дім - СОНЯЧНА СИСТЕМА» </vt:lpstr>
      <vt:lpstr>Космічні умови, які сприяють існуванню життя на планеті Земля:</vt:lpstr>
      <vt:lpstr>Чи можливе життя на інших планетах Сонячної системи: </vt:lpstr>
      <vt:lpstr>Вплив на мешканців Землі небесних тіл : </vt:lpstr>
      <vt:lpstr>Яка діяльність людини погіршує умови життя на планеті Земля ?</vt:lpstr>
      <vt:lpstr>ДЯКУЮ ЗА УВАГУ ЛЮБІ ДРУЗІ ДУМАЮ ВАМ СПОДОБАЛОСЯ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Наш дім  Сонячна система</dc:title>
  <dc:creator>Користувач Windows</dc:creator>
  <cp:lastModifiedBy>Користувач Windows</cp:lastModifiedBy>
  <cp:revision>19</cp:revision>
  <dcterms:created xsi:type="dcterms:W3CDTF">2018-12-03T16:17:16Z</dcterms:created>
  <dcterms:modified xsi:type="dcterms:W3CDTF">2018-12-13T19:33:19Z</dcterms:modified>
</cp:coreProperties>
</file>