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55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19140000">
            <a:off x="436101" y="1311905"/>
            <a:ext cx="5648623" cy="1164695"/>
          </a:xfrm>
        </p:spPr>
        <p:txBody>
          <a:bodyPr/>
          <a:lstStyle/>
          <a:p>
            <a:r>
              <a:rPr lang="uk-UA" sz="6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Конкурс</a:t>
            </a:r>
            <a:r>
              <a:rPr lang="uk-UA" dirty="0" smtClean="0"/>
              <a:t> </a:t>
            </a: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19140000">
            <a:off x="972994" y="1973446"/>
            <a:ext cx="6406814" cy="812692"/>
          </a:xfrm>
        </p:spPr>
        <p:txBody>
          <a:bodyPr>
            <a:normAutofit/>
          </a:bodyPr>
          <a:lstStyle/>
          <a:p>
            <a:r>
              <a:rPr lang="uk-UA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«Вгадай, що зображено </a:t>
            </a:r>
            <a:r>
              <a:rPr lang="uk-UA" sz="3200" dirty="0" smtClean="0"/>
              <a:t>»</a:t>
            </a:r>
            <a:endParaRPr lang="uk-UA" sz="3200" dirty="0"/>
          </a:p>
        </p:txBody>
      </p:sp>
    </p:spTree>
    <p:extLst>
      <p:ext uri="{BB962C8B-B14F-4D97-AF65-F5344CB8AC3E}">
        <p14:creationId xmlns:p14="http://schemas.microsoft.com/office/powerpoint/2010/main" val="142826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4000" i="1" dirty="0" smtClean="0"/>
              <a:t>Родина пасльонові</a:t>
            </a:r>
            <a:endParaRPr lang="uk-UA" sz="4000" i="1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520" y="908720"/>
            <a:ext cx="2238375" cy="2047875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>
          <a:blip r:embed="rId3"/>
          <a:stretch>
            <a:fillRect/>
          </a:stretch>
        </p:blipFill>
        <p:spPr>
          <a:xfrm>
            <a:off x="3059832" y="2357436"/>
            <a:ext cx="2133600" cy="2143125"/>
          </a:xfrm>
          <a:prstGeom prst="rect">
            <a:avLst/>
          </a:prstGeom>
        </p:spPr>
      </p:pic>
      <p:pic>
        <p:nvPicPr>
          <p:cNvPr id="6" name="Рисунок 5"/>
          <p:cNvPicPr/>
          <p:nvPr/>
        </p:nvPicPr>
        <p:blipFill>
          <a:blip r:embed="rId4"/>
          <a:stretch>
            <a:fillRect/>
          </a:stretch>
        </p:blipFill>
        <p:spPr>
          <a:xfrm>
            <a:off x="5940152" y="1124744"/>
            <a:ext cx="2286000" cy="189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791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4000" i="1" dirty="0" smtClean="0"/>
              <a:t>Родина злакові</a:t>
            </a:r>
            <a:endParaRPr lang="uk-UA" sz="4000" i="1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528" y="836712"/>
            <a:ext cx="3240360" cy="2016224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>
          <a:blip r:embed="rId3"/>
          <a:stretch>
            <a:fillRect/>
          </a:stretch>
        </p:blipFill>
        <p:spPr>
          <a:xfrm>
            <a:off x="2627784" y="2852936"/>
            <a:ext cx="3096344" cy="2160240"/>
          </a:xfrm>
          <a:prstGeom prst="rect">
            <a:avLst/>
          </a:prstGeom>
        </p:spPr>
      </p:pic>
      <p:pic>
        <p:nvPicPr>
          <p:cNvPr id="6" name="Рисунок 5"/>
          <p:cNvPicPr/>
          <p:nvPr/>
        </p:nvPicPr>
        <p:blipFill>
          <a:blip r:embed="rId4"/>
          <a:stretch>
            <a:fillRect/>
          </a:stretch>
        </p:blipFill>
        <p:spPr>
          <a:xfrm>
            <a:off x="5436096" y="836712"/>
            <a:ext cx="3168352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086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4000" i="1" dirty="0" smtClean="0"/>
              <a:t>Підземні видозміни пагона </a:t>
            </a:r>
            <a:endParaRPr lang="uk-UA" sz="4000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                                                                                       </a:t>
            </a:r>
            <a:endParaRPr lang="uk-UA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752"/>
            <a:ext cx="7956376" cy="2808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972117"/>
            <a:ext cx="6948264" cy="2885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3024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4000" i="1" dirty="0" smtClean="0"/>
              <a:t>Наземні видозміни пагони </a:t>
            </a:r>
            <a:endParaRPr lang="uk-UA" sz="4000" i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0728"/>
            <a:ext cx="5724128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3096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4000" i="1" dirty="0" smtClean="0"/>
              <a:t>Тип галуження пагонів </a:t>
            </a:r>
            <a:endParaRPr lang="uk-UA" sz="4000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835" y="3128530"/>
            <a:ext cx="3240359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315205"/>
            <a:ext cx="2448272" cy="1897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196752"/>
            <a:ext cx="2121024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96752"/>
            <a:ext cx="2376264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3208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1530" y="332656"/>
            <a:ext cx="7520940" cy="548640"/>
          </a:xfrm>
        </p:spPr>
        <p:txBody>
          <a:bodyPr/>
          <a:lstStyle/>
          <a:p>
            <a:r>
              <a:rPr lang="uk-UA" sz="4000" i="1" dirty="0" smtClean="0"/>
              <a:t>       Типи </a:t>
            </a:r>
            <a:r>
              <a:rPr lang="uk-UA" sz="4000" i="1" dirty="0" smtClean="0"/>
              <a:t>суцвіть </a:t>
            </a:r>
            <a:endParaRPr lang="uk-UA" sz="4000" i="1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76672"/>
            <a:ext cx="3096344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276872"/>
            <a:ext cx="3456384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84984"/>
            <a:ext cx="2843808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284984"/>
            <a:ext cx="2843808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0602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4000" i="1" dirty="0" smtClean="0"/>
              <a:t>Види водоростей </a:t>
            </a:r>
            <a:endParaRPr lang="uk-UA" sz="4000" i="1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-34580" y="3212976"/>
            <a:ext cx="2266950" cy="1866900"/>
          </a:xfrm>
          <a:prstGeom prst="rect">
            <a:avLst/>
          </a:prstGeom>
        </p:spPr>
      </p:pic>
      <p:pic>
        <p:nvPicPr>
          <p:cNvPr id="5" name="Объект 4"/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674910" y="3203067"/>
            <a:ext cx="2466975" cy="1857375"/>
          </a:xfrm>
          <a:prstGeom prst="rect">
            <a:avLst/>
          </a:prstGeom>
        </p:spPr>
      </p:pic>
      <p:pic>
        <p:nvPicPr>
          <p:cNvPr id="6" name="Рисунок 5"/>
          <p:cNvPicPr/>
          <p:nvPr/>
        </p:nvPicPr>
        <p:blipFill>
          <a:blip r:embed="rId4"/>
          <a:stretch>
            <a:fillRect/>
          </a:stretch>
        </p:blipFill>
        <p:spPr>
          <a:xfrm>
            <a:off x="2232369" y="1340768"/>
            <a:ext cx="4571879" cy="3497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884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4000" i="1" dirty="0" smtClean="0"/>
              <a:t>Родина капустяні </a:t>
            </a:r>
            <a:endParaRPr lang="uk-UA" sz="4000" i="1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5576" y="1196752"/>
            <a:ext cx="3384376" cy="2376263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>
          <a:blip r:embed="rId3"/>
          <a:stretch>
            <a:fillRect/>
          </a:stretch>
        </p:blipFill>
        <p:spPr>
          <a:xfrm>
            <a:off x="4932040" y="2564904"/>
            <a:ext cx="3240360" cy="21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066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360080"/>
            <a:ext cx="7520940" cy="548640"/>
          </a:xfrm>
        </p:spPr>
        <p:txBody>
          <a:bodyPr/>
          <a:lstStyle/>
          <a:p>
            <a:pPr algn="ctr"/>
            <a:r>
              <a:rPr lang="uk-UA" sz="4000" i="1" dirty="0" smtClean="0"/>
              <a:t>Родина Розові </a:t>
            </a:r>
            <a:endParaRPr lang="uk-UA" sz="4000" i="1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528" y="925020"/>
            <a:ext cx="2466975" cy="1847850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>
          <a:blip r:embed="rId3"/>
          <a:stretch>
            <a:fillRect/>
          </a:stretch>
        </p:blipFill>
        <p:spPr>
          <a:xfrm>
            <a:off x="2626956" y="2996952"/>
            <a:ext cx="2466975" cy="1847850"/>
          </a:xfrm>
          <a:prstGeom prst="rect">
            <a:avLst/>
          </a:prstGeom>
        </p:spPr>
      </p:pic>
      <p:pic>
        <p:nvPicPr>
          <p:cNvPr id="6" name="Рисунок 5"/>
          <p:cNvPicPr/>
          <p:nvPr/>
        </p:nvPicPr>
        <p:blipFill>
          <a:blip r:embed="rId4"/>
          <a:stretch>
            <a:fillRect/>
          </a:stretch>
        </p:blipFill>
        <p:spPr>
          <a:xfrm>
            <a:off x="4860032" y="908720"/>
            <a:ext cx="2466975" cy="1847850"/>
          </a:xfrm>
          <a:prstGeom prst="rect">
            <a:avLst/>
          </a:prstGeom>
        </p:spPr>
      </p:pic>
      <p:pic>
        <p:nvPicPr>
          <p:cNvPr id="7" name="Рисунок 6"/>
          <p:cNvPicPr/>
          <p:nvPr/>
        </p:nvPicPr>
        <p:blipFill>
          <a:blip r:embed="rId5"/>
          <a:stretch>
            <a:fillRect/>
          </a:stretch>
        </p:blipFill>
        <p:spPr>
          <a:xfrm>
            <a:off x="7190208" y="2548917"/>
            <a:ext cx="1866900" cy="244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223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4000" i="1" dirty="0" smtClean="0"/>
              <a:t>Родина бобові</a:t>
            </a:r>
            <a:endParaRPr lang="uk-UA" sz="4000" i="1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5536" y="1196752"/>
            <a:ext cx="2152650" cy="2124075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3140968"/>
            <a:ext cx="2466975" cy="1847850"/>
          </a:xfrm>
          <a:prstGeom prst="rect">
            <a:avLst/>
          </a:prstGeom>
        </p:spPr>
      </p:pic>
      <p:pic>
        <p:nvPicPr>
          <p:cNvPr id="6" name="Рисунок 5"/>
          <p:cNvPicPr/>
          <p:nvPr/>
        </p:nvPicPr>
        <p:blipFill>
          <a:blip r:embed="rId4"/>
          <a:stretch>
            <a:fillRect/>
          </a:stretch>
        </p:blipFill>
        <p:spPr>
          <a:xfrm>
            <a:off x="5724128" y="1342906"/>
            <a:ext cx="24384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061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43</TotalTime>
  <Words>32</Words>
  <Application>Microsoft Office PowerPoint</Application>
  <PresentationFormat>Экран (4:3)</PresentationFormat>
  <Paragraphs>13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Углы</vt:lpstr>
      <vt:lpstr>Конкурс </vt:lpstr>
      <vt:lpstr>Підземні видозміни пагона </vt:lpstr>
      <vt:lpstr>Наземні видозміни пагони </vt:lpstr>
      <vt:lpstr>Тип галуження пагонів </vt:lpstr>
      <vt:lpstr>       Типи суцвіть </vt:lpstr>
      <vt:lpstr>Види водоростей </vt:lpstr>
      <vt:lpstr>Родина капустяні </vt:lpstr>
      <vt:lpstr>Родина Розові </vt:lpstr>
      <vt:lpstr>Родина бобові</vt:lpstr>
      <vt:lpstr>Родина пасльонові</vt:lpstr>
      <vt:lpstr>Родина злакові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Конкурс </dc:title>
  <dc:creator>Михайло Васильович</dc:creator>
  <cp:lastModifiedBy>123456</cp:lastModifiedBy>
  <cp:revision>8</cp:revision>
  <dcterms:created xsi:type="dcterms:W3CDTF">2014-03-30T15:33:35Z</dcterms:created>
  <dcterms:modified xsi:type="dcterms:W3CDTF">2014-04-25T20:33:38Z</dcterms:modified>
</cp:coreProperties>
</file>