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6E0-C5CD-40A0-9608-D62DDADA7B10}" type="datetimeFigureOut">
              <a:rPr lang="uk-UA" smtClean="0"/>
              <a:t>26.09.2018</a:t>
            </a:fld>
            <a:endParaRPr lang="uk-U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2D73-14ED-40B6-B6DD-5B1014FB18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48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6E0-C5CD-40A0-9608-D62DDADA7B10}" type="datetimeFigureOut">
              <a:rPr lang="uk-UA" smtClean="0"/>
              <a:t>26.09.2018</a:t>
            </a:fld>
            <a:endParaRPr lang="uk-U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2D73-14ED-40B6-B6DD-5B1014FB18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950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6E0-C5CD-40A0-9608-D62DDADA7B10}" type="datetimeFigureOut">
              <a:rPr lang="uk-UA" smtClean="0"/>
              <a:t>26.09.2018</a:t>
            </a:fld>
            <a:endParaRPr lang="uk-U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2D73-14ED-40B6-B6DD-5B1014FB18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577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6E0-C5CD-40A0-9608-D62DDADA7B10}" type="datetimeFigureOut">
              <a:rPr lang="uk-UA" smtClean="0"/>
              <a:t>26.09.2018</a:t>
            </a:fld>
            <a:endParaRPr lang="uk-U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2D73-14ED-40B6-B6DD-5B1014FB18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166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6E0-C5CD-40A0-9608-D62DDADA7B10}" type="datetimeFigureOut">
              <a:rPr lang="uk-UA" smtClean="0"/>
              <a:t>26.09.2018</a:t>
            </a:fld>
            <a:endParaRPr lang="uk-U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2D73-14ED-40B6-B6DD-5B1014FB18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888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6E0-C5CD-40A0-9608-D62DDADA7B10}" type="datetimeFigureOut">
              <a:rPr lang="uk-UA" smtClean="0"/>
              <a:t>26.09.2018</a:t>
            </a:fld>
            <a:endParaRPr lang="uk-U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2D73-14ED-40B6-B6DD-5B1014FB18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81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6E0-C5CD-40A0-9608-D62DDADA7B10}" type="datetimeFigureOut">
              <a:rPr lang="uk-UA" smtClean="0"/>
              <a:t>26.09.2018</a:t>
            </a:fld>
            <a:endParaRPr lang="uk-U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2D73-14ED-40B6-B6DD-5B1014FB18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096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6E0-C5CD-40A0-9608-D62DDADA7B10}" type="datetimeFigureOut">
              <a:rPr lang="uk-UA" smtClean="0"/>
              <a:t>26.09.2018</a:t>
            </a:fld>
            <a:endParaRPr lang="uk-U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2D73-14ED-40B6-B6DD-5B1014FB18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422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6E0-C5CD-40A0-9608-D62DDADA7B10}" type="datetimeFigureOut">
              <a:rPr lang="uk-UA" smtClean="0"/>
              <a:t>26.09.2018</a:t>
            </a:fld>
            <a:endParaRPr lang="uk-U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2D73-14ED-40B6-B6DD-5B1014FB18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961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6E0-C5CD-40A0-9608-D62DDADA7B10}" type="datetimeFigureOut">
              <a:rPr lang="uk-UA" smtClean="0"/>
              <a:t>26.09.2018</a:t>
            </a:fld>
            <a:endParaRPr lang="uk-U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2D73-14ED-40B6-B6DD-5B1014FB18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156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6E0-C5CD-40A0-9608-D62DDADA7B10}" type="datetimeFigureOut">
              <a:rPr lang="uk-UA" smtClean="0"/>
              <a:t>26.09.2018</a:t>
            </a:fld>
            <a:endParaRPr lang="uk-U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2D73-14ED-40B6-B6DD-5B1014FB18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681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1B6E0-C5CD-40A0-9608-D62DDADA7B10}" type="datetimeFigureOut">
              <a:rPr lang="uk-UA" smtClean="0"/>
              <a:t>26.09.2018</a:t>
            </a:fld>
            <a:endParaRPr lang="uk-U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D2D73-14ED-40B6-B6DD-5B1014FB187F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7160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12842"/>
            <a:ext cx="10363200" cy="1470025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Навчальний проект: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Жива і нежива природа наколо нас</a:t>
            </a:r>
            <a:endParaRPr lang="uk-UA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2600" y="5275385"/>
            <a:ext cx="2672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Підготував:</a:t>
            </a:r>
          </a:p>
          <a:p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Учень 5-Б класу</a:t>
            </a:r>
          </a:p>
          <a:p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Борщівського НВК «ЗНЗ І-ІІІ ст. №3 гімназія ім. Романа Андріяшика»</a:t>
            </a:r>
          </a:p>
          <a:p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Ангеловський Андрій </a:t>
            </a: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932">
            <a:off x="185601" y="411762"/>
            <a:ext cx="3083105" cy="1732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956">
            <a:off x="203468" y="4175080"/>
            <a:ext cx="2078886" cy="1968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35" y="4144918"/>
            <a:ext cx="3800161" cy="2028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9609">
            <a:off x="9806808" y="3570942"/>
            <a:ext cx="1795907" cy="1346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2857">
            <a:off x="9439173" y="670930"/>
            <a:ext cx="2539713" cy="1405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8635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46" y="1201144"/>
            <a:ext cx="8053754" cy="504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41846" y="360487"/>
            <a:ext cx="8302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живої та неживої природи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122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Об‘єкт дослідження: шлях від домівки до школи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5" y="1538654"/>
            <a:ext cx="5175141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025054" y="1749669"/>
            <a:ext cx="45573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карті зображено шлях від моєї домівки до школи. </a:t>
            </a:r>
          </a:p>
          <a:p>
            <a:endParaRPr lang="uk-UA" dirty="0"/>
          </a:p>
          <a:p>
            <a:r>
              <a:rPr lang="uk-UA" dirty="0" smtClean="0"/>
              <a:t>На шляху можна зустріти (</a:t>
            </a:r>
            <a:r>
              <a:rPr lang="uk-UA" dirty="0" smtClean="0">
                <a:solidFill>
                  <a:schemeClr val="accent3"/>
                </a:solidFill>
              </a:rPr>
              <a:t>жива природа</a:t>
            </a:r>
            <a:r>
              <a:rPr lang="uk-UA" dirty="0" smtClean="0"/>
              <a:t>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Дерева (каштани, яблуні, вишні)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Квіти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Тварини (коти, собаки)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Птахи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Різні рослини</a:t>
            </a:r>
          </a:p>
          <a:p>
            <a:r>
              <a:rPr lang="uk-UA" dirty="0" smtClean="0"/>
              <a:t>Також (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нежива природа</a:t>
            </a:r>
            <a:r>
              <a:rPr lang="uk-UA" dirty="0" smtClean="0"/>
              <a:t>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Каміння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accent2"/>
                </a:solidFill>
              </a:rPr>
              <a:t>Вода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accent2"/>
                </a:solidFill>
              </a:rPr>
              <a:t>Повітря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accent2"/>
                </a:solidFill>
              </a:rPr>
              <a:t>Грунт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accent2"/>
                </a:solidFill>
              </a:rPr>
              <a:t>Пісок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accent2"/>
                </a:solidFill>
              </a:rPr>
              <a:t>Зірки(вночі)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dirty="0" smtClean="0">
              <a:solidFill>
                <a:schemeClr val="accent2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3792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Явище природи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48509"/>
            <a:ext cx="10972800" cy="356088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Одного разу, ідучи до школи, запримітив цікаве явище в природі:</a:t>
            </a:r>
          </a:p>
          <a:p>
            <a:pPr marL="0" indent="0">
              <a:buNone/>
            </a:pPr>
            <a:r>
              <a:rPr lang="uk-UA" dirty="0" smtClean="0"/>
              <a:t>Падає дощ і одночасно світить Сонце. </a:t>
            </a:r>
          </a:p>
          <a:p>
            <a:pPr marL="0" indent="0">
              <a:buNone/>
            </a:pPr>
            <a:r>
              <a:rPr lang="uk-UA" dirty="0" smtClean="0"/>
              <a:t>Подумав: яка ж буде погода? </a:t>
            </a:r>
          </a:p>
          <a:p>
            <a:pPr marL="0" indent="0">
              <a:buNone/>
            </a:pPr>
            <a:r>
              <a:rPr lang="uk-UA" dirty="0" smtClean="0"/>
              <a:t>Вам теж цікаво що відбулося?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Згодом на горизонті появилась веселка. Це дуже цікаве природнє явище пов‘язане з заломленням світла у воді.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4066">
            <a:off x="8832592" y="4273476"/>
            <a:ext cx="3570823" cy="2303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877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Спостереження за природніми об‘єктами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0352" y="3151434"/>
            <a:ext cx="6094448" cy="3275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Нежива природа теж змінюється. </a:t>
            </a:r>
          </a:p>
          <a:p>
            <a:pPr marL="0" indent="0">
              <a:buNone/>
            </a:pPr>
            <a:r>
              <a:rPr lang="uk-UA" dirty="0" smtClean="0"/>
              <a:t>Каміння змінює свій відтінок. </a:t>
            </a:r>
          </a:p>
          <a:p>
            <a:pPr marL="0" indent="0">
              <a:buNone/>
            </a:pPr>
            <a:r>
              <a:rPr lang="uk-UA" dirty="0" smtClean="0"/>
              <a:t>Пізньою осенню, всі будівлі виглядають сіро, та темно. Літом же, все навколо яскраве, та барвисте.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37" y="3032406"/>
            <a:ext cx="4460631" cy="3155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62000" y="1752602"/>
            <a:ext cx="10972800" cy="1063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smtClean="0"/>
              <a:t>Продовживши спостерігати за природою на шляху до школи, я запримітив що в різні пори року, дерева виглядають по-різному.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1897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Цікавинки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63870"/>
            <a:ext cx="10972800" cy="4525963"/>
          </a:xfrm>
        </p:spPr>
        <p:txBody>
          <a:bodyPr>
            <a:normAutofit/>
          </a:bodyPr>
          <a:lstStyle/>
          <a:p>
            <a:r>
              <a:rPr lang="uk-UA" dirty="0" smtClean="0"/>
              <a:t>Дерева </a:t>
            </a:r>
            <a:r>
              <a:rPr lang="uk-UA" dirty="0"/>
              <a:t>є найбільш довгоживучими живими організмами на </a:t>
            </a:r>
            <a:r>
              <a:rPr lang="uk-UA" dirty="0" smtClean="0"/>
              <a:t>Землі</a:t>
            </a:r>
            <a:endParaRPr lang="uk-UA" dirty="0"/>
          </a:p>
          <a:p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Одне дерево виробляє близько 113 кілограмів кисню на рік. </a:t>
            </a:r>
          </a:p>
          <a:p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У перебігу свого життя одне дерево здатне поглинути одну тонну вуглекислого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газу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Найбільше дерево росте в Національному парку в Каліфорнії. Його висота становить 112 метрів, діаметр 9 метрів, а вік понад 2000 років!</a:t>
            </a:r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31" y="4522544"/>
            <a:ext cx="2869223" cy="1914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83" y="4157401"/>
            <a:ext cx="4056917" cy="2279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3788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352"/>
          </a:xfrm>
        </p:spPr>
      </p:pic>
    </p:spTree>
    <p:extLst>
      <p:ext uri="{BB962C8B-B14F-4D97-AF65-F5344CB8AC3E}">
        <p14:creationId xmlns:p14="http://schemas.microsoft.com/office/powerpoint/2010/main" val="1855711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44</TotalTime>
  <Words>251</Words>
  <Application>Microsoft Office PowerPoint</Application>
  <PresentationFormat>Широкоэкранный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 mente</vt:lpstr>
      <vt:lpstr>Навчальний проект: Жива і нежива природа наколо нас</vt:lpstr>
      <vt:lpstr>Презентация PowerPoint</vt:lpstr>
      <vt:lpstr>Об‘єкт дослідження: шлях від домівки до школи</vt:lpstr>
      <vt:lpstr>Явище природи</vt:lpstr>
      <vt:lpstr>Спостереження за природніми об‘єктами</vt:lpstr>
      <vt:lpstr>Цікавинки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Навчальний проект: Жива і нежива природа наколо нас</dc:title>
  <dc:creator>Користувач Windows</dc:creator>
  <cp:lastModifiedBy>Користувач Windows</cp:lastModifiedBy>
  <cp:revision>6</cp:revision>
  <dcterms:created xsi:type="dcterms:W3CDTF">2018-09-26T17:55:49Z</dcterms:created>
  <dcterms:modified xsi:type="dcterms:W3CDTF">2018-09-26T18:40:42Z</dcterms:modified>
</cp:coreProperties>
</file>