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" name="Google Shape;14;p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1" name="Google Shape;21;p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42844" y="214290"/>
            <a:ext cx="678661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1" lang="uk-UA"/>
              <a:t>Дидактичний матеріал за темою“Фестивалі рідної землі ” для опрацювання учнями 1-го гімназійного класу</a:t>
            </a:r>
            <a:endParaRPr b="0" i="1"/>
          </a:p>
        </p:txBody>
      </p:sp>
      <p:pic>
        <p:nvPicPr>
          <p:cNvPr descr="abf89828a4.jpg" id="85" name="Google Shape;85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16" y="4286256"/>
            <a:ext cx="2000264" cy="192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42844" y="1428736"/>
            <a:ext cx="6786610" cy="514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Мета:розвивати навички зорового сприймання (reading for specific information)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Завдання: read the text about a famous food festival in Ukraine and answer the questions.</a:t>
            </a:r>
            <a:endParaRPr i="1" sz="1800"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			BORSCH FESTIVAL</a:t>
            </a:r>
            <a:endParaRPr i="1" sz="1800"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The Borsch Festival takes place every year in different areas of Ukraine. People celebrate their national dish-borsch. It is a huge event with  contests and fun activities. During the festival people collect different recipes of borsch and there is a competition of cooking borsch using these different recipes. There is also a free tasting of borsch. You can see famous people,talented stars,lovers of Ukrainian culture and borsch from Ukraine and from abroad at the festival.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1.Where does the Borsch Festival take place?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2.What do people celebrate?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3.What activities are there?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4.Whom can you see at the festival?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i="1" lang="uk-UA" sz="1800"/>
              <a:t>5.Do you think it is an interesting event?</a:t>
            </a:r>
            <a:endParaRPr i="1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643438" y="500042"/>
            <a:ext cx="4000528" cy="29289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123.png" id="92" name="Google Shape;92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8698" y="500042"/>
            <a:ext cx="3215604" cy="58579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AM_1387-520x245.jpg" id="93" name="Google Shape;93;p14"/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3857628"/>
            <a:ext cx="4286280" cy="25003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8060413.jpg" id="94" name="Google Shape;9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72000" y="500042"/>
            <a:ext cx="4286250" cy="30003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