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notesSlides/notesSlide5.xml" ContentType="application/vnd.openxmlformats-officedocument.presentationml.notesSlide+xml"/>
  <Override PartName="/ppt/diagrams/quickStyle7.xml" ContentType="application/vnd.openxmlformats-officedocument.drawingml.diagramStyle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Default Extension="png" ContentType="image/png"/>
  <Override PartName="/ppt/diagrams/quickStyle5.xml" ContentType="application/vnd.openxmlformats-officedocument.drawingml.diagramStyle+xml"/>
  <Override PartName="/ppt/notesSlides/notesSlide3.xml" ContentType="application/vnd.openxmlformats-officedocument.presentationml.notesSlid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drawing6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7"/>
  </p:notesMasterIdLst>
  <p:sldIdLst>
    <p:sldId id="257" r:id="rId2"/>
    <p:sldId id="258" r:id="rId3"/>
    <p:sldId id="259" r:id="rId4"/>
    <p:sldId id="312" r:id="rId5"/>
    <p:sldId id="308" r:id="rId6"/>
    <p:sldId id="309" r:id="rId7"/>
    <p:sldId id="310" r:id="rId8"/>
    <p:sldId id="311" r:id="rId9"/>
    <p:sldId id="313" r:id="rId10"/>
    <p:sldId id="314" r:id="rId11"/>
    <p:sldId id="315" r:id="rId12"/>
    <p:sldId id="316" r:id="rId13"/>
    <p:sldId id="317" r:id="rId14"/>
    <p:sldId id="318" r:id="rId15"/>
    <p:sldId id="320" r:id="rId16"/>
    <p:sldId id="321" r:id="rId17"/>
    <p:sldId id="319" r:id="rId18"/>
    <p:sldId id="322" r:id="rId19"/>
    <p:sldId id="323" r:id="rId20"/>
    <p:sldId id="324" r:id="rId21"/>
    <p:sldId id="325" r:id="rId22"/>
    <p:sldId id="326" r:id="rId23"/>
    <p:sldId id="327" r:id="rId24"/>
    <p:sldId id="328" r:id="rId25"/>
    <p:sldId id="329" r:id="rId26"/>
    <p:sldId id="332" r:id="rId27"/>
    <p:sldId id="333" r:id="rId28"/>
    <p:sldId id="330" r:id="rId29"/>
    <p:sldId id="331" r:id="rId30"/>
    <p:sldId id="334" r:id="rId31"/>
    <p:sldId id="335" r:id="rId32"/>
    <p:sldId id="336" r:id="rId33"/>
    <p:sldId id="337" r:id="rId34"/>
    <p:sldId id="338" r:id="rId35"/>
    <p:sldId id="339" r:id="rId36"/>
    <p:sldId id="340" r:id="rId37"/>
    <p:sldId id="341" r:id="rId38"/>
    <p:sldId id="342" r:id="rId39"/>
    <p:sldId id="343" r:id="rId40"/>
    <p:sldId id="344" r:id="rId41"/>
    <p:sldId id="345" r:id="rId42"/>
    <p:sldId id="346" r:id="rId43"/>
    <p:sldId id="347" r:id="rId44"/>
    <p:sldId id="348" r:id="rId45"/>
    <p:sldId id="305" r:id="rId4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564"/>
    <p:restoredTop sz="94671" autoAdjust="0"/>
  </p:normalViewPr>
  <p:slideViewPr>
    <p:cSldViewPr>
      <p:cViewPr varScale="1">
        <p:scale>
          <a:sx n="73" d="100"/>
          <a:sy n="73" d="100"/>
        </p:scale>
        <p:origin x="-79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22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52F705F-C5E5-4A8B-A411-12D9190EAA5C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35D3877-81DD-4274-87A5-79B375DCA604}">
      <dgm:prSet phldrT="[Текст]" custT="1"/>
      <dgm:spPr>
        <a:ln w="57150">
          <a:solidFill>
            <a:srgbClr val="FF0000"/>
          </a:solidFill>
        </a:ln>
      </dgm:spPr>
      <dgm:t>
        <a:bodyPr/>
        <a:lstStyle/>
        <a:p>
          <a:pPr rtl="0"/>
          <a:r>
            <a:rPr kumimoji="0" lang="uk-UA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j-lt"/>
            </a:rPr>
            <a:t>Основні компоненти навчального процесу з ІМ у  загальноосвітній школі</a:t>
          </a:r>
          <a:endParaRPr lang="ru-RU" sz="3200" dirty="0">
            <a:solidFill>
              <a:schemeClr val="bg1"/>
            </a:solidFill>
            <a:latin typeface="+mj-lt"/>
          </a:endParaRPr>
        </a:p>
      </dgm:t>
    </dgm:pt>
    <dgm:pt modelId="{37A0C491-9502-432E-968D-4A30973F739A}" type="parTrans" cxnId="{C469BEEF-3A0B-4500-A909-5D0BB08C5FDE}">
      <dgm:prSet/>
      <dgm:spPr/>
      <dgm:t>
        <a:bodyPr/>
        <a:lstStyle/>
        <a:p>
          <a:endParaRPr lang="ru-RU"/>
        </a:p>
      </dgm:t>
    </dgm:pt>
    <dgm:pt modelId="{8548488B-AEFC-4266-801E-9B13083A8C9A}" type="sibTrans" cxnId="{C469BEEF-3A0B-4500-A909-5D0BB08C5FDE}">
      <dgm:prSet/>
      <dgm:spPr/>
      <dgm:t>
        <a:bodyPr/>
        <a:lstStyle/>
        <a:p>
          <a:endParaRPr lang="ru-RU"/>
        </a:p>
      </dgm:t>
    </dgm:pt>
    <dgm:pt modelId="{F7DBFAE4-F5D8-4805-A9AA-FC440B0FAC85}">
      <dgm:prSet phldrT="[Текст]"/>
      <dgm:spPr>
        <a:ln w="57150">
          <a:solidFill>
            <a:srgbClr val="FF0000"/>
          </a:solidFill>
        </a:ln>
      </dgm:spPr>
      <dgm:t>
        <a:bodyPr/>
        <a:lstStyle/>
        <a:p>
          <a:r>
            <a:rPr lang="uk-UA" b="1" dirty="0" smtClean="0">
              <a:latin typeface="+mn-lt"/>
            </a:rPr>
            <a:t>Діяльність учителя (навчання)</a:t>
          </a:r>
          <a:endParaRPr lang="ru-RU" b="1" dirty="0">
            <a:latin typeface="+mn-lt"/>
          </a:endParaRPr>
        </a:p>
      </dgm:t>
    </dgm:pt>
    <dgm:pt modelId="{1A8ACC5B-D7BD-4CCB-8CAE-342A7FD331F5}" type="parTrans" cxnId="{E1386103-AF73-4B2D-BBA9-C1706AAC5C06}">
      <dgm:prSet/>
      <dgm:spPr>
        <a:ln w="57150">
          <a:solidFill>
            <a:srgbClr val="002060"/>
          </a:solidFill>
        </a:ln>
      </dgm:spPr>
      <dgm:t>
        <a:bodyPr/>
        <a:lstStyle/>
        <a:p>
          <a:endParaRPr lang="ru-RU"/>
        </a:p>
      </dgm:t>
    </dgm:pt>
    <dgm:pt modelId="{2896983A-0F4F-4404-93D7-BE238A605EE9}" type="sibTrans" cxnId="{E1386103-AF73-4B2D-BBA9-C1706AAC5C06}">
      <dgm:prSet/>
      <dgm:spPr/>
      <dgm:t>
        <a:bodyPr/>
        <a:lstStyle/>
        <a:p>
          <a:endParaRPr lang="ru-RU"/>
        </a:p>
      </dgm:t>
    </dgm:pt>
    <dgm:pt modelId="{F4D20CFA-1E94-4CD9-87F4-B16083436B85}">
      <dgm:prSet phldrT="[Текст]"/>
      <dgm:spPr>
        <a:ln w="57150">
          <a:solidFill>
            <a:srgbClr val="FF0000"/>
          </a:solidFill>
        </a:ln>
      </dgm:spPr>
      <dgm:t>
        <a:bodyPr/>
        <a:lstStyle/>
        <a:p>
          <a:r>
            <a:rPr lang="uk-UA" b="1" dirty="0" smtClean="0">
              <a:solidFill>
                <a:srgbClr val="FFFF00"/>
              </a:solidFill>
            </a:rPr>
            <a:t>Організація навчання</a:t>
          </a:r>
          <a:endParaRPr lang="ru-RU" b="1" dirty="0">
            <a:solidFill>
              <a:srgbClr val="FFFF00"/>
            </a:solidFill>
          </a:endParaRPr>
        </a:p>
      </dgm:t>
    </dgm:pt>
    <dgm:pt modelId="{A506BCC9-59D5-4123-B3EE-B16316006B70}" type="parTrans" cxnId="{3C66926C-B06D-4097-A156-AEEEA7CEB605}">
      <dgm:prSet/>
      <dgm:spPr>
        <a:ln w="57150">
          <a:solidFill>
            <a:srgbClr val="002060"/>
          </a:solidFill>
        </a:ln>
      </dgm:spPr>
      <dgm:t>
        <a:bodyPr/>
        <a:lstStyle/>
        <a:p>
          <a:endParaRPr lang="ru-RU"/>
        </a:p>
      </dgm:t>
    </dgm:pt>
    <dgm:pt modelId="{3B4DCEC0-2D2B-4A88-8463-CE5D55C291A6}" type="sibTrans" cxnId="{3C66926C-B06D-4097-A156-AEEEA7CEB605}">
      <dgm:prSet/>
      <dgm:spPr/>
      <dgm:t>
        <a:bodyPr/>
        <a:lstStyle/>
        <a:p>
          <a:endParaRPr lang="ru-RU"/>
        </a:p>
      </dgm:t>
    </dgm:pt>
    <dgm:pt modelId="{A6A2D7FC-2BE7-4837-B616-2F31EC2C2546}">
      <dgm:prSet phldrT="[Текст]"/>
      <dgm:spPr>
        <a:ln w="57150">
          <a:solidFill>
            <a:srgbClr val="FF0000"/>
          </a:solidFill>
        </a:ln>
      </dgm:spPr>
      <dgm:t>
        <a:bodyPr/>
        <a:lstStyle/>
        <a:p>
          <a:r>
            <a:rPr lang="uk-UA" b="1" dirty="0" smtClean="0">
              <a:latin typeface="+mj-lt"/>
            </a:rPr>
            <a:t>Діяльність  учня (учіння )</a:t>
          </a:r>
          <a:endParaRPr lang="ru-RU" b="1" dirty="0">
            <a:latin typeface="+mj-lt"/>
          </a:endParaRPr>
        </a:p>
      </dgm:t>
    </dgm:pt>
    <dgm:pt modelId="{520FB316-C40E-4269-AF49-E9BA22AB264C}" type="parTrans" cxnId="{ACD9B940-3E86-443D-B05A-332403B4F128}">
      <dgm:prSet/>
      <dgm:spPr>
        <a:ln w="57150">
          <a:solidFill>
            <a:srgbClr val="002060"/>
          </a:solidFill>
        </a:ln>
      </dgm:spPr>
      <dgm:t>
        <a:bodyPr/>
        <a:lstStyle/>
        <a:p>
          <a:endParaRPr lang="ru-RU"/>
        </a:p>
      </dgm:t>
    </dgm:pt>
    <dgm:pt modelId="{A0797FAF-3042-49F2-88F3-A5798DC1410D}" type="sibTrans" cxnId="{ACD9B940-3E86-443D-B05A-332403B4F128}">
      <dgm:prSet/>
      <dgm:spPr/>
      <dgm:t>
        <a:bodyPr/>
        <a:lstStyle/>
        <a:p>
          <a:endParaRPr lang="ru-RU"/>
        </a:p>
      </dgm:t>
    </dgm:pt>
    <dgm:pt modelId="{20B9B4F8-99B7-4402-A81A-3588FE3A8121}" type="pres">
      <dgm:prSet presAssocID="{552F705F-C5E5-4A8B-A411-12D9190EAA5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D64C4C2-9DE3-454E-8ABF-39A0870CE5C8}" type="pres">
      <dgm:prSet presAssocID="{F35D3877-81DD-4274-87A5-79B375DCA604}" presName="hierRoot1" presStyleCnt="0">
        <dgm:presLayoutVars>
          <dgm:hierBranch val="init"/>
        </dgm:presLayoutVars>
      </dgm:prSet>
      <dgm:spPr/>
    </dgm:pt>
    <dgm:pt modelId="{864EA916-9D85-4703-B1D6-F8E4DFCA31E3}" type="pres">
      <dgm:prSet presAssocID="{F35D3877-81DD-4274-87A5-79B375DCA604}" presName="rootComposite1" presStyleCnt="0"/>
      <dgm:spPr/>
    </dgm:pt>
    <dgm:pt modelId="{56ED0B49-FFD4-4DDD-AB0D-94B8CC13093E}" type="pres">
      <dgm:prSet presAssocID="{F35D3877-81DD-4274-87A5-79B375DCA604}" presName="rootText1" presStyleLbl="node0" presStyleIdx="0" presStyleCnt="1" custScaleX="289073" custScaleY="123942" custLinFactNeighborX="-879" custLinFactNeighborY="110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A4046EA-722C-4374-A839-FF4C18F17AFE}" type="pres">
      <dgm:prSet presAssocID="{F35D3877-81DD-4274-87A5-79B375DCA604}" presName="rootConnector1" presStyleLbl="node1" presStyleIdx="0" presStyleCnt="0"/>
      <dgm:spPr/>
      <dgm:t>
        <a:bodyPr/>
        <a:lstStyle/>
        <a:p>
          <a:endParaRPr lang="ru-RU"/>
        </a:p>
      </dgm:t>
    </dgm:pt>
    <dgm:pt modelId="{17D8C788-5101-4CAF-A951-DB5CB4535A95}" type="pres">
      <dgm:prSet presAssocID="{F35D3877-81DD-4274-87A5-79B375DCA604}" presName="hierChild2" presStyleCnt="0"/>
      <dgm:spPr/>
    </dgm:pt>
    <dgm:pt modelId="{7B5B5190-D082-44CE-B085-AE4E2DA02C57}" type="pres">
      <dgm:prSet presAssocID="{1A8ACC5B-D7BD-4CCB-8CAE-342A7FD331F5}" presName="Name37" presStyleLbl="parChTrans1D2" presStyleIdx="0" presStyleCnt="3"/>
      <dgm:spPr/>
      <dgm:t>
        <a:bodyPr/>
        <a:lstStyle/>
        <a:p>
          <a:endParaRPr lang="ru-RU"/>
        </a:p>
      </dgm:t>
    </dgm:pt>
    <dgm:pt modelId="{9F94A23B-88C7-4059-A427-5F358F0A9A02}" type="pres">
      <dgm:prSet presAssocID="{F7DBFAE4-F5D8-4805-A9AA-FC440B0FAC85}" presName="hierRoot2" presStyleCnt="0">
        <dgm:presLayoutVars>
          <dgm:hierBranch val="init"/>
        </dgm:presLayoutVars>
      </dgm:prSet>
      <dgm:spPr/>
    </dgm:pt>
    <dgm:pt modelId="{1C134410-B84C-4F64-AFB4-85208FBB0245}" type="pres">
      <dgm:prSet presAssocID="{F7DBFAE4-F5D8-4805-A9AA-FC440B0FAC85}" presName="rootComposite" presStyleCnt="0"/>
      <dgm:spPr/>
    </dgm:pt>
    <dgm:pt modelId="{8FA656D5-A3CE-4EFD-AA83-3586ECF612BA}" type="pres">
      <dgm:prSet presAssocID="{F7DBFAE4-F5D8-4805-A9AA-FC440B0FAC85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5EA7159-89B5-484A-9405-24EB60215DD5}" type="pres">
      <dgm:prSet presAssocID="{F7DBFAE4-F5D8-4805-A9AA-FC440B0FAC85}" presName="rootConnector" presStyleLbl="node2" presStyleIdx="0" presStyleCnt="3"/>
      <dgm:spPr/>
      <dgm:t>
        <a:bodyPr/>
        <a:lstStyle/>
        <a:p>
          <a:endParaRPr lang="ru-RU"/>
        </a:p>
      </dgm:t>
    </dgm:pt>
    <dgm:pt modelId="{E4BB07C3-ACEF-46E5-B8BC-C393C7D26C3F}" type="pres">
      <dgm:prSet presAssocID="{F7DBFAE4-F5D8-4805-A9AA-FC440B0FAC85}" presName="hierChild4" presStyleCnt="0"/>
      <dgm:spPr/>
    </dgm:pt>
    <dgm:pt modelId="{3D242352-08B0-4BFB-816C-8CE11D60256E}" type="pres">
      <dgm:prSet presAssocID="{F7DBFAE4-F5D8-4805-A9AA-FC440B0FAC85}" presName="hierChild5" presStyleCnt="0"/>
      <dgm:spPr/>
    </dgm:pt>
    <dgm:pt modelId="{6D8F378E-EE11-4A31-BE87-1F533558BCF1}" type="pres">
      <dgm:prSet presAssocID="{A506BCC9-59D5-4123-B3EE-B16316006B70}" presName="Name37" presStyleLbl="parChTrans1D2" presStyleIdx="1" presStyleCnt="3"/>
      <dgm:spPr/>
      <dgm:t>
        <a:bodyPr/>
        <a:lstStyle/>
        <a:p>
          <a:endParaRPr lang="ru-RU"/>
        </a:p>
      </dgm:t>
    </dgm:pt>
    <dgm:pt modelId="{804CC02E-0DB2-4353-9684-56C916A86E6D}" type="pres">
      <dgm:prSet presAssocID="{F4D20CFA-1E94-4CD9-87F4-B16083436B85}" presName="hierRoot2" presStyleCnt="0">
        <dgm:presLayoutVars>
          <dgm:hierBranch val="init"/>
        </dgm:presLayoutVars>
      </dgm:prSet>
      <dgm:spPr/>
    </dgm:pt>
    <dgm:pt modelId="{2A03500B-8622-4DC7-982F-E533AAF9C59D}" type="pres">
      <dgm:prSet presAssocID="{F4D20CFA-1E94-4CD9-87F4-B16083436B85}" presName="rootComposite" presStyleCnt="0"/>
      <dgm:spPr/>
    </dgm:pt>
    <dgm:pt modelId="{DFDA143C-FFFE-4A32-B610-BE936D9AC702}" type="pres">
      <dgm:prSet presAssocID="{F4D20CFA-1E94-4CD9-87F4-B16083436B85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98148A0-EC49-4362-BC7B-4042649ACF53}" type="pres">
      <dgm:prSet presAssocID="{F4D20CFA-1E94-4CD9-87F4-B16083436B85}" presName="rootConnector" presStyleLbl="node2" presStyleIdx="1" presStyleCnt="3"/>
      <dgm:spPr/>
      <dgm:t>
        <a:bodyPr/>
        <a:lstStyle/>
        <a:p>
          <a:endParaRPr lang="ru-RU"/>
        </a:p>
      </dgm:t>
    </dgm:pt>
    <dgm:pt modelId="{921B4EA9-A486-4D9E-982F-DFA8956A5C64}" type="pres">
      <dgm:prSet presAssocID="{F4D20CFA-1E94-4CD9-87F4-B16083436B85}" presName="hierChild4" presStyleCnt="0"/>
      <dgm:spPr/>
    </dgm:pt>
    <dgm:pt modelId="{1EB3D5E0-BE74-4AE4-A4D6-8FD5D5DB536F}" type="pres">
      <dgm:prSet presAssocID="{F4D20CFA-1E94-4CD9-87F4-B16083436B85}" presName="hierChild5" presStyleCnt="0"/>
      <dgm:spPr/>
    </dgm:pt>
    <dgm:pt modelId="{741AE1D3-EE1E-4F5A-84E4-6275D36D883C}" type="pres">
      <dgm:prSet presAssocID="{520FB316-C40E-4269-AF49-E9BA22AB264C}" presName="Name37" presStyleLbl="parChTrans1D2" presStyleIdx="2" presStyleCnt="3"/>
      <dgm:spPr/>
      <dgm:t>
        <a:bodyPr/>
        <a:lstStyle/>
        <a:p>
          <a:endParaRPr lang="ru-RU"/>
        </a:p>
      </dgm:t>
    </dgm:pt>
    <dgm:pt modelId="{9D516C53-8E5B-4E6A-9B0E-4DAA52BB18D3}" type="pres">
      <dgm:prSet presAssocID="{A6A2D7FC-2BE7-4837-B616-2F31EC2C2546}" presName="hierRoot2" presStyleCnt="0">
        <dgm:presLayoutVars>
          <dgm:hierBranch val="init"/>
        </dgm:presLayoutVars>
      </dgm:prSet>
      <dgm:spPr/>
    </dgm:pt>
    <dgm:pt modelId="{9051F8B4-0919-41F9-BFE3-812C8DB86984}" type="pres">
      <dgm:prSet presAssocID="{A6A2D7FC-2BE7-4837-B616-2F31EC2C2546}" presName="rootComposite" presStyleCnt="0"/>
      <dgm:spPr/>
    </dgm:pt>
    <dgm:pt modelId="{430D0096-0E98-41DF-AB6A-AF6965D218D2}" type="pres">
      <dgm:prSet presAssocID="{A6A2D7FC-2BE7-4837-B616-2F31EC2C2546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A5BEFA8-C08B-4E37-9D9F-31A40A6FB2D0}" type="pres">
      <dgm:prSet presAssocID="{A6A2D7FC-2BE7-4837-B616-2F31EC2C2546}" presName="rootConnector" presStyleLbl="node2" presStyleIdx="2" presStyleCnt="3"/>
      <dgm:spPr/>
      <dgm:t>
        <a:bodyPr/>
        <a:lstStyle/>
        <a:p>
          <a:endParaRPr lang="ru-RU"/>
        </a:p>
      </dgm:t>
    </dgm:pt>
    <dgm:pt modelId="{FFC441D7-AD9F-4F06-AFEA-18D398A62696}" type="pres">
      <dgm:prSet presAssocID="{A6A2D7FC-2BE7-4837-B616-2F31EC2C2546}" presName="hierChild4" presStyleCnt="0"/>
      <dgm:spPr/>
    </dgm:pt>
    <dgm:pt modelId="{C2E73EE5-1C31-4E6A-B7EC-F5C00F3B9A05}" type="pres">
      <dgm:prSet presAssocID="{A6A2D7FC-2BE7-4837-B616-2F31EC2C2546}" presName="hierChild5" presStyleCnt="0"/>
      <dgm:spPr/>
    </dgm:pt>
    <dgm:pt modelId="{88C7938E-1E41-4A89-8A30-67982DE076EC}" type="pres">
      <dgm:prSet presAssocID="{F35D3877-81DD-4274-87A5-79B375DCA604}" presName="hierChild3" presStyleCnt="0"/>
      <dgm:spPr/>
    </dgm:pt>
  </dgm:ptLst>
  <dgm:cxnLst>
    <dgm:cxn modelId="{ACD9B940-3E86-443D-B05A-332403B4F128}" srcId="{F35D3877-81DD-4274-87A5-79B375DCA604}" destId="{A6A2D7FC-2BE7-4837-B616-2F31EC2C2546}" srcOrd="2" destOrd="0" parTransId="{520FB316-C40E-4269-AF49-E9BA22AB264C}" sibTransId="{A0797FAF-3042-49F2-88F3-A5798DC1410D}"/>
    <dgm:cxn modelId="{649B3D82-CC99-4938-8D2C-1839277D5909}" type="presOf" srcId="{1A8ACC5B-D7BD-4CCB-8CAE-342A7FD331F5}" destId="{7B5B5190-D082-44CE-B085-AE4E2DA02C57}" srcOrd="0" destOrd="0" presId="urn:microsoft.com/office/officeart/2005/8/layout/orgChart1"/>
    <dgm:cxn modelId="{E1386103-AF73-4B2D-BBA9-C1706AAC5C06}" srcId="{F35D3877-81DD-4274-87A5-79B375DCA604}" destId="{F7DBFAE4-F5D8-4805-A9AA-FC440B0FAC85}" srcOrd="0" destOrd="0" parTransId="{1A8ACC5B-D7BD-4CCB-8CAE-342A7FD331F5}" sibTransId="{2896983A-0F4F-4404-93D7-BE238A605EE9}"/>
    <dgm:cxn modelId="{B35E5B2E-BC87-42AE-B492-073E67CF9483}" type="presOf" srcId="{552F705F-C5E5-4A8B-A411-12D9190EAA5C}" destId="{20B9B4F8-99B7-4402-A81A-3588FE3A8121}" srcOrd="0" destOrd="0" presId="urn:microsoft.com/office/officeart/2005/8/layout/orgChart1"/>
    <dgm:cxn modelId="{AB90C9C1-2042-4C1B-B99C-81A68A059A32}" type="presOf" srcId="{F4D20CFA-1E94-4CD9-87F4-B16083436B85}" destId="{DFDA143C-FFFE-4A32-B610-BE936D9AC702}" srcOrd="0" destOrd="0" presId="urn:microsoft.com/office/officeart/2005/8/layout/orgChart1"/>
    <dgm:cxn modelId="{91311F1A-B0B8-4756-90D5-F6D563C5FAAC}" type="presOf" srcId="{A506BCC9-59D5-4123-B3EE-B16316006B70}" destId="{6D8F378E-EE11-4A31-BE87-1F533558BCF1}" srcOrd="0" destOrd="0" presId="urn:microsoft.com/office/officeart/2005/8/layout/orgChart1"/>
    <dgm:cxn modelId="{DEF0AF40-37AC-4519-99DD-ACEDB9885545}" type="presOf" srcId="{F35D3877-81DD-4274-87A5-79B375DCA604}" destId="{56ED0B49-FFD4-4DDD-AB0D-94B8CC13093E}" srcOrd="0" destOrd="0" presId="urn:microsoft.com/office/officeart/2005/8/layout/orgChart1"/>
    <dgm:cxn modelId="{B8F5DDBB-71A9-47B0-B1C6-092D014F4519}" type="presOf" srcId="{F35D3877-81DD-4274-87A5-79B375DCA604}" destId="{3A4046EA-722C-4374-A839-FF4C18F17AFE}" srcOrd="1" destOrd="0" presId="urn:microsoft.com/office/officeart/2005/8/layout/orgChart1"/>
    <dgm:cxn modelId="{DFE4E224-3A1B-425A-88C1-861BDE5152CF}" type="presOf" srcId="{A6A2D7FC-2BE7-4837-B616-2F31EC2C2546}" destId="{430D0096-0E98-41DF-AB6A-AF6965D218D2}" srcOrd="0" destOrd="0" presId="urn:microsoft.com/office/officeart/2005/8/layout/orgChart1"/>
    <dgm:cxn modelId="{84CA7A48-78F6-4A16-AE42-0C8DC7238C6A}" type="presOf" srcId="{F7DBFAE4-F5D8-4805-A9AA-FC440B0FAC85}" destId="{35EA7159-89B5-484A-9405-24EB60215DD5}" srcOrd="1" destOrd="0" presId="urn:microsoft.com/office/officeart/2005/8/layout/orgChart1"/>
    <dgm:cxn modelId="{92E33EE2-78CD-4F25-9AFE-F05FE258729F}" type="presOf" srcId="{F7DBFAE4-F5D8-4805-A9AA-FC440B0FAC85}" destId="{8FA656D5-A3CE-4EFD-AA83-3586ECF612BA}" srcOrd="0" destOrd="0" presId="urn:microsoft.com/office/officeart/2005/8/layout/orgChart1"/>
    <dgm:cxn modelId="{3C66926C-B06D-4097-A156-AEEEA7CEB605}" srcId="{F35D3877-81DD-4274-87A5-79B375DCA604}" destId="{F4D20CFA-1E94-4CD9-87F4-B16083436B85}" srcOrd="1" destOrd="0" parTransId="{A506BCC9-59D5-4123-B3EE-B16316006B70}" sibTransId="{3B4DCEC0-2D2B-4A88-8463-CE5D55C291A6}"/>
    <dgm:cxn modelId="{5D152F39-ACD0-47AF-91A1-2A093D48B2EA}" type="presOf" srcId="{520FB316-C40E-4269-AF49-E9BA22AB264C}" destId="{741AE1D3-EE1E-4F5A-84E4-6275D36D883C}" srcOrd="0" destOrd="0" presId="urn:microsoft.com/office/officeart/2005/8/layout/orgChart1"/>
    <dgm:cxn modelId="{C469BEEF-3A0B-4500-A909-5D0BB08C5FDE}" srcId="{552F705F-C5E5-4A8B-A411-12D9190EAA5C}" destId="{F35D3877-81DD-4274-87A5-79B375DCA604}" srcOrd="0" destOrd="0" parTransId="{37A0C491-9502-432E-968D-4A30973F739A}" sibTransId="{8548488B-AEFC-4266-801E-9B13083A8C9A}"/>
    <dgm:cxn modelId="{98D8AEBE-CB96-4193-B8C0-8C9474157C4E}" type="presOf" srcId="{F4D20CFA-1E94-4CD9-87F4-B16083436B85}" destId="{C98148A0-EC49-4362-BC7B-4042649ACF53}" srcOrd="1" destOrd="0" presId="urn:microsoft.com/office/officeart/2005/8/layout/orgChart1"/>
    <dgm:cxn modelId="{B391EEEA-15A3-49D5-8044-0CBB4E7247D6}" type="presOf" srcId="{A6A2D7FC-2BE7-4837-B616-2F31EC2C2546}" destId="{CA5BEFA8-C08B-4E37-9D9F-31A40A6FB2D0}" srcOrd="1" destOrd="0" presId="urn:microsoft.com/office/officeart/2005/8/layout/orgChart1"/>
    <dgm:cxn modelId="{FE97A462-7508-4491-84B2-152055224DCD}" type="presParOf" srcId="{20B9B4F8-99B7-4402-A81A-3588FE3A8121}" destId="{9D64C4C2-9DE3-454E-8ABF-39A0870CE5C8}" srcOrd="0" destOrd="0" presId="urn:microsoft.com/office/officeart/2005/8/layout/orgChart1"/>
    <dgm:cxn modelId="{F3E52CE3-2ED0-4727-B7E7-45295B389049}" type="presParOf" srcId="{9D64C4C2-9DE3-454E-8ABF-39A0870CE5C8}" destId="{864EA916-9D85-4703-B1D6-F8E4DFCA31E3}" srcOrd="0" destOrd="0" presId="urn:microsoft.com/office/officeart/2005/8/layout/orgChart1"/>
    <dgm:cxn modelId="{126119BC-2803-4C29-A812-9CD50417B818}" type="presParOf" srcId="{864EA916-9D85-4703-B1D6-F8E4DFCA31E3}" destId="{56ED0B49-FFD4-4DDD-AB0D-94B8CC13093E}" srcOrd="0" destOrd="0" presId="urn:microsoft.com/office/officeart/2005/8/layout/orgChart1"/>
    <dgm:cxn modelId="{0EFEFADE-2125-4C2C-B465-EEA17AC3A81D}" type="presParOf" srcId="{864EA916-9D85-4703-B1D6-F8E4DFCA31E3}" destId="{3A4046EA-722C-4374-A839-FF4C18F17AFE}" srcOrd="1" destOrd="0" presId="urn:microsoft.com/office/officeart/2005/8/layout/orgChart1"/>
    <dgm:cxn modelId="{02D5B987-CB2F-4FC1-862B-BB0DD4A502E9}" type="presParOf" srcId="{9D64C4C2-9DE3-454E-8ABF-39A0870CE5C8}" destId="{17D8C788-5101-4CAF-A951-DB5CB4535A95}" srcOrd="1" destOrd="0" presId="urn:microsoft.com/office/officeart/2005/8/layout/orgChart1"/>
    <dgm:cxn modelId="{4AC00AF6-6D08-4D21-BC80-69328195CB6D}" type="presParOf" srcId="{17D8C788-5101-4CAF-A951-DB5CB4535A95}" destId="{7B5B5190-D082-44CE-B085-AE4E2DA02C57}" srcOrd="0" destOrd="0" presId="urn:microsoft.com/office/officeart/2005/8/layout/orgChart1"/>
    <dgm:cxn modelId="{8DE3D64F-E6F8-48BB-8384-02C4D575579E}" type="presParOf" srcId="{17D8C788-5101-4CAF-A951-DB5CB4535A95}" destId="{9F94A23B-88C7-4059-A427-5F358F0A9A02}" srcOrd="1" destOrd="0" presId="urn:microsoft.com/office/officeart/2005/8/layout/orgChart1"/>
    <dgm:cxn modelId="{3820F753-4BC5-4D1A-84C5-E0D5070B1DCC}" type="presParOf" srcId="{9F94A23B-88C7-4059-A427-5F358F0A9A02}" destId="{1C134410-B84C-4F64-AFB4-85208FBB0245}" srcOrd="0" destOrd="0" presId="urn:microsoft.com/office/officeart/2005/8/layout/orgChart1"/>
    <dgm:cxn modelId="{7B077B5D-78FE-4CD8-A0B6-42F4351A3074}" type="presParOf" srcId="{1C134410-B84C-4F64-AFB4-85208FBB0245}" destId="{8FA656D5-A3CE-4EFD-AA83-3586ECF612BA}" srcOrd="0" destOrd="0" presId="urn:microsoft.com/office/officeart/2005/8/layout/orgChart1"/>
    <dgm:cxn modelId="{79C205F4-1117-4962-ACE6-5333C28E0E49}" type="presParOf" srcId="{1C134410-B84C-4F64-AFB4-85208FBB0245}" destId="{35EA7159-89B5-484A-9405-24EB60215DD5}" srcOrd="1" destOrd="0" presId="urn:microsoft.com/office/officeart/2005/8/layout/orgChart1"/>
    <dgm:cxn modelId="{1F3587AA-0D78-448D-8DF1-085234D6BE15}" type="presParOf" srcId="{9F94A23B-88C7-4059-A427-5F358F0A9A02}" destId="{E4BB07C3-ACEF-46E5-B8BC-C393C7D26C3F}" srcOrd="1" destOrd="0" presId="urn:microsoft.com/office/officeart/2005/8/layout/orgChart1"/>
    <dgm:cxn modelId="{C6B86C41-3C41-4C78-847C-D19B7E7205FE}" type="presParOf" srcId="{9F94A23B-88C7-4059-A427-5F358F0A9A02}" destId="{3D242352-08B0-4BFB-816C-8CE11D60256E}" srcOrd="2" destOrd="0" presId="urn:microsoft.com/office/officeart/2005/8/layout/orgChart1"/>
    <dgm:cxn modelId="{F38651B9-0BE4-4E1B-B539-4CA3C4C7531B}" type="presParOf" srcId="{17D8C788-5101-4CAF-A951-DB5CB4535A95}" destId="{6D8F378E-EE11-4A31-BE87-1F533558BCF1}" srcOrd="2" destOrd="0" presId="urn:microsoft.com/office/officeart/2005/8/layout/orgChart1"/>
    <dgm:cxn modelId="{BAF8D4FD-1D1A-4FF9-A6EF-A625A5010A1D}" type="presParOf" srcId="{17D8C788-5101-4CAF-A951-DB5CB4535A95}" destId="{804CC02E-0DB2-4353-9684-56C916A86E6D}" srcOrd="3" destOrd="0" presId="urn:microsoft.com/office/officeart/2005/8/layout/orgChart1"/>
    <dgm:cxn modelId="{B497E027-595D-4F53-8874-37B342C0097D}" type="presParOf" srcId="{804CC02E-0DB2-4353-9684-56C916A86E6D}" destId="{2A03500B-8622-4DC7-982F-E533AAF9C59D}" srcOrd="0" destOrd="0" presId="urn:microsoft.com/office/officeart/2005/8/layout/orgChart1"/>
    <dgm:cxn modelId="{B80AC388-CE64-4F7A-880B-3378DF8FBB23}" type="presParOf" srcId="{2A03500B-8622-4DC7-982F-E533AAF9C59D}" destId="{DFDA143C-FFFE-4A32-B610-BE936D9AC702}" srcOrd="0" destOrd="0" presId="urn:microsoft.com/office/officeart/2005/8/layout/orgChart1"/>
    <dgm:cxn modelId="{80ECD822-CC56-4C16-AD91-CD66567BF30D}" type="presParOf" srcId="{2A03500B-8622-4DC7-982F-E533AAF9C59D}" destId="{C98148A0-EC49-4362-BC7B-4042649ACF53}" srcOrd="1" destOrd="0" presId="urn:microsoft.com/office/officeart/2005/8/layout/orgChart1"/>
    <dgm:cxn modelId="{53DA4788-72D0-4EC9-8A28-6A43F1953769}" type="presParOf" srcId="{804CC02E-0DB2-4353-9684-56C916A86E6D}" destId="{921B4EA9-A486-4D9E-982F-DFA8956A5C64}" srcOrd="1" destOrd="0" presId="urn:microsoft.com/office/officeart/2005/8/layout/orgChart1"/>
    <dgm:cxn modelId="{25285B51-7250-4084-9CA6-5B5FEBF9C7AF}" type="presParOf" srcId="{804CC02E-0DB2-4353-9684-56C916A86E6D}" destId="{1EB3D5E0-BE74-4AE4-A4D6-8FD5D5DB536F}" srcOrd="2" destOrd="0" presId="urn:microsoft.com/office/officeart/2005/8/layout/orgChart1"/>
    <dgm:cxn modelId="{BC4B0041-826A-4BAA-AB4D-AC66B07E1134}" type="presParOf" srcId="{17D8C788-5101-4CAF-A951-DB5CB4535A95}" destId="{741AE1D3-EE1E-4F5A-84E4-6275D36D883C}" srcOrd="4" destOrd="0" presId="urn:microsoft.com/office/officeart/2005/8/layout/orgChart1"/>
    <dgm:cxn modelId="{6E806524-30AB-41D1-A130-825FCE5FF503}" type="presParOf" srcId="{17D8C788-5101-4CAF-A951-DB5CB4535A95}" destId="{9D516C53-8E5B-4E6A-9B0E-4DAA52BB18D3}" srcOrd="5" destOrd="0" presId="urn:microsoft.com/office/officeart/2005/8/layout/orgChart1"/>
    <dgm:cxn modelId="{DAF57462-DA9D-46B1-AD44-9D373B1D4DE0}" type="presParOf" srcId="{9D516C53-8E5B-4E6A-9B0E-4DAA52BB18D3}" destId="{9051F8B4-0919-41F9-BFE3-812C8DB86984}" srcOrd="0" destOrd="0" presId="urn:microsoft.com/office/officeart/2005/8/layout/orgChart1"/>
    <dgm:cxn modelId="{D11D2C6F-C3A3-4F89-908E-31BD7B10D5BE}" type="presParOf" srcId="{9051F8B4-0919-41F9-BFE3-812C8DB86984}" destId="{430D0096-0E98-41DF-AB6A-AF6965D218D2}" srcOrd="0" destOrd="0" presId="urn:microsoft.com/office/officeart/2005/8/layout/orgChart1"/>
    <dgm:cxn modelId="{178A2781-7079-45FD-9F55-A3AAAF53BFAE}" type="presParOf" srcId="{9051F8B4-0919-41F9-BFE3-812C8DB86984}" destId="{CA5BEFA8-C08B-4E37-9D9F-31A40A6FB2D0}" srcOrd="1" destOrd="0" presId="urn:microsoft.com/office/officeart/2005/8/layout/orgChart1"/>
    <dgm:cxn modelId="{DCE29C33-8ED1-4F9F-A879-8F0CC6EA3BBA}" type="presParOf" srcId="{9D516C53-8E5B-4E6A-9B0E-4DAA52BB18D3}" destId="{FFC441D7-AD9F-4F06-AFEA-18D398A62696}" srcOrd="1" destOrd="0" presId="urn:microsoft.com/office/officeart/2005/8/layout/orgChart1"/>
    <dgm:cxn modelId="{72F5D080-BCAF-424E-B342-E4E485DAF55B}" type="presParOf" srcId="{9D516C53-8E5B-4E6A-9B0E-4DAA52BB18D3}" destId="{C2E73EE5-1C31-4E6A-B7EC-F5C00F3B9A05}" srcOrd="2" destOrd="0" presId="urn:microsoft.com/office/officeart/2005/8/layout/orgChart1"/>
    <dgm:cxn modelId="{7DFB58F2-CB0E-4657-948E-C986A4B564B2}" type="presParOf" srcId="{9D64C4C2-9DE3-454E-8ABF-39A0870CE5C8}" destId="{88C7938E-1E41-4A89-8A30-67982DE076EC}" srcOrd="2" destOrd="0" presId="urn:microsoft.com/office/officeart/2005/8/layout/orgChart1"/>
  </dgm:cxnLst>
  <dgm:bg>
    <a:solidFill>
      <a:schemeClr val="accent5">
        <a:lumMod val="40000"/>
        <a:lumOff val="60000"/>
      </a:schemeClr>
    </a:solidFill>
  </dgm:bg>
  <dgm:whole>
    <a:ln w="57150">
      <a:solidFill>
        <a:srgbClr val="0070C0"/>
      </a:solidFill>
    </a:ln>
  </dgm:whole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1740387-C441-42E7-8C8D-69596A399B00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</dgm:pt>
    <dgm:pt modelId="{800B3DF6-D7EE-4A1A-A42D-F77545318D26}" type="pres">
      <dgm:prSet presAssocID="{11740387-C441-42E7-8C8D-69596A399B0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</dgm:ptLst>
  <dgm:cxnLst>
    <dgm:cxn modelId="{3A8CF06C-FA64-4D91-8CDA-272C60B613CA}" type="presOf" srcId="{11740387-C441-42E7-8C8D-69596A399B00}" destId="{800B3DF6-D7EE-4A1A-A42D-F77545318D26}" srcOrd="0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E904320-FCD8-49D9-98C4-6D4A1C32073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A3E4BF4-84AC-44C3-89A1-038837515948}">
      <dgm:prSet phldrT="[Текст]"/>
      <dgm:spPr>
        <a:solidFill>
          <a:schemeClr val="accent5">
            <a:lumMod val="40000"/>
            <a:lumOff val="60000"/>
          </a:schemeClr>
        </a:solidFill>
        <a:ln w="57150">
          <a:solidFill>
            <a:srgbClr val="FF0000"/>
          </a:solidFill>
        </a:ln>
      </dgm:spPr>
      <dgm:t>
        <a:bodyPr/>
        <a:lstStyle/>
        <a:p>
          <a:r>
            <a:rPr lang="uk-UA" dirty="0" smtClean="0"/>
            <a:t>      </a:t>
          </a:r>
          <a:r>
            <a:rPr lang="uk-UA" b="1" dirty="0" smtClean="0">
              <a:solidFill>
                <a:srgbClr val="FF0000"/>
              </a:solidFill>
            </a:rPr>
            <a:t>Компетентність</a:t>
          </a:r>
          <a:endParaRPr lang="ru-RU" b="1" dirty="0">
            <a:solidFill>
              <a:srgbClr val="FF0000"/>
            </a:solidFill>
          </a:endParaRPr>
        </a:p>
      </dgm:t>
    </dgm:pt>
    <dgm:pt modelId="{3358D7E3-4F87-4812-A430-350EC57C13E7}" type="parTrans" cxnId="{7A9A52A8-8C71-4565-AABB-8DC5AC8A6253}">
      <dgm:prSet/>
      <dgm:spPr/>
      <dgm:t>
        <a:bodyPr/>
        <a:lstStyle/>
        <a:p>
          <a:endParaRPr lang="ru-RU"/>
        </a:p>
      </dgm:t>
    </dgm:pt>
    <dgm:pt modelId="{794DEF82-3714-4CF3-A0AF-E7C1EEF3F352}" type="sibTrans" cxnId="{7A9A52A8-8C71-4565-AABB-8DC5AC8A6253}">
      <dgm:prSet/>
      <dgm:spPr/>
      <dgm:t>
        <a:bodyPr/>
        <a:lstStyle/>
        <a:p>
          <a:endParaRPr lang="ru-RU"/>
        </a:p>
      </dgm:t>
    </dgm:pt>
    <dgm:pt modelId="{3636ED95-D860-4780-A0A3-8737B33DD60B}">
      <dgm:prSet phldrT="[Текст]"/>
      <dgm:spPr/>
      <dgm:t>
        <a:bodyPr/>
        <a:lstStyle/>
        <a:p>
          <a:endParaRPr lang="ru-RU" dirty="0"/>
        </a:p>
      </dgm:t>
    </dgm:pt>
    <dgm:pt modelId="{01C7254A-D90E-4C1C-9CF1-BF078750B53E}" type="parTrans" cxnId="{552C3B18-8DD6-41BD-B3BD-0376C2392675}">
      <dgm:prSet/>
      <dgm:spPr/>
      <dgm:t>
        <a:bodyPr/>
        <a:lstStyle/>
        <a:p>
          <a:endParaRPr lang="ru-RU"/>
        </a:p>
      </dgm:t>
    </dgm:pt>
    <dgm:pt modelId="{9B0E6FF7-2B82-45AC-857A-2F56F96B4CC4}" type="sibTrans" cxnId="{552C3B18-8DD6-41BD-B3BD-0376C2392675}">
      <dgm:prSet/>
      <dgm:spPr/>
      <dgm:t>
        <a:bodyPr/>
        <a:lstStyle/>
        <a:p>
          <a:endParaRPr lang="ru-RU"/>
        </a:p>
      </dgm:t>
    </dgm:pt>
    <dgm:pt modelId="{6294C8B6-AB41-49C6-932B-DD21B28C0326}" type="pres">
      <dgm:prSet presAssocID="{3E904320-FCD8-49D9-98C4-6D4A1C32073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71EA58F-8066-4AC4-ACAF-5AD965FFA9D4}" type="pres">
      <dgm:prSet presAssocID="{7A3E4BF4-84AC-44C3-89A1-038837515948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B115BB-CA69-49F7-ACF8-DB5B638549AD}" type="pres">
      <dgm:prSet presAssocID="{7A3E4BF4-84AC-44C3-89A1-038837515948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A39E58F-3628-45C7-9ED2-6A896734F2B5}" type="presOf" srcId="{7A3E4BF4-84AC-44C3-89A1-038837515948}" destId="{771EA58F-8066-4AC4-ACAF-5AD965FFA9D4}" srcOrd="0" destOrd="0" presId="urn:microsoft.com/office/officeart/2005/8/layout/vList2"/>
    <dgm:cxn modelId="{7A9A52A8-8C71-4565-AABB-8DC5AC8A6253}" srcId="{3E904320-FCD8-49D9-98C4-6D4A1C320737}" destId="{7A3E4BF4-84AC-44C3-89A1-038837515948}" srcOrd="0" destOrd="0" parTransId="{3358D7E3-4F87-4812-A430-350EC57C13E7}" sibTransId="{794DEF82-3714-4CF3-A0AF-E7C1EEF3F352}"/>
    <dgm:cxn modelId="{3993EEFF-BD33-42C5-B10B-043BC2287BD6}" type="presOf" srcId="{3636ED95-D860-4780-A0A3-8737B33DD60B}" destId="{35B115BB-CA69-49F7-ACF8-DB5B638549AD}" srcOrd="0" destOrd="0" presId="urn:microsoft.com/office/officeart/2005/8/layout/vList2"/>
    <dgm:cxn modelId="{552C3B18-8DD6-41BD-B3BD-0376C2392675}" srcId="{7A3E4BF4-84AC-44C3-89A1-038837515948}" destId="{3636ED95-D860-4780-A0A3-8737B33DD60B}" srcOrd="0" destOrd="0" parTransId="{01C7254A-D90E-4C1C-9CF1-BF078750B53E}" sibTransId="{9B0E6FF7-2B82-45AC-857A-2F56F96B4CC4}"/>
    <dgm:cxn modelId="{0A878A7A-0263-483A-A104-CB07AAC44D76}" type="presOf" srcId="{3E904320-FCD8-49D9-98C4-6D4A1C320737}" destId="{6294C8B6-AB41-49C6-932B-DD21B28C0326}" srcOrd="0" destOrd="0" presId="urn:microsoft.com/office/officeart/2005/8/layout/vList2"/>
    <dgm:cxn modelId="{7EF2F327-E2CD-41A6-91B0-C50CEFA58E6B}" type="presParOf" srcId="{6294C8B6-AB41-49C6-932B-DD21B28C0326}" destId="{771EA58F-8066-4AC4-ACAF-5AD965FFA9D4}" srcOrd="0" destOrd="0" presId="urn:microsoft.com/office/officeart/2005/8/layout/vList2"/>
    <dgm:cxn modelId="{7A740980-9B81-498A-A805-23F64F345E05}" type="presParOf" srcId="{6294C8B6-AB41-49C6-932B-DD21B28C0326}" destId="{35B115BB-CA69-49F7-ACF8-DB5B638549AD}" srcOrd="1" destOrd="0" presId="urn:microsoft.com/office/officeart/2005/8/layout/vList2"/>
  </dgm:cxnLst>
  <dgm:bg>
    <a:solidFill>
      <a:schemeClr val="accent6">
        <a:lumMod val="40000"/>
        <a:lumOff val="60000"/>
      </a:schemeClr>
    </a:solidFill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C68BA36-E993-445C-8EDD-C49A1FEDC30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C2CF27B-A676-4430-9149-638AAD6AA8DA}">
      <dgm:prSet/>
      <dgm:spPr>
        <a:solidFill>
          <a:schemeClr val="accent5">
            <a:lumMod val="40000"/>
            <a:lumOff val="60000"/>
          </a:schemeClr>
        </a:solidFill>
        <a:ln w="57150">
          <a:solidFill>
            <a:srgbClr val="FF0000"/>
          </a:solidFill>
        </a:ln>
      </dgm:spPr>
      <dgm:t>
        <a:bodyPr/>
        <a:lstStyle/>
        <a:p>
          <a:pPr algn="ctr"/>
          <a:r>
            <a:rPr lang="ru-RU" b="1" dirty="0" err="1" smtClean="0">
              <a:solidFill>
                <a:srgbClr val="FF0000"/>
              </a:solidFill>
            </a:rPr>
            <a:t>Здатність</a:t>
          </a:r>
          <a:r>
            <a:rPr lang="ru-RU" b="1" dirty="0" smtClean="0">
              <a:solidFill>
                <a:schemeClr val="tx1"/>
              </a:solidFill>
            </a:rPr>
            <a:t> </a:t>
          </a:r>
          <a:r>
            <a:rPr lang="ru-RU" b="1" dirty="0" err="1" smtClean="0">
              <a:solidFill>
                <a:schemeClr val="tx1"/>
              </a:solidFill>
            </a:rPr>
            <a:t>людини</a:t>
          </a:r>
          <a:r>
            <a:rPr lang="ru-RU" b="1" dirty="0" smtClean="0">
              <a:solidFill>
                <a:schemeClr val="tx1"/>
              </a:solidFill>
            </a:rPr>
            <a:t> </a:t>
          </a:r>
          <a:r>
            <a:rPr lang="ru-RU" b="1" dirty="0" err="1" smtClean="0">
              <a:solidFill>
                <a:schemeClr val="tx1"/>
              </a:solidFill>
            </a:rPr>
            <a:t>здійснювати</a:t>
          </a:r>
          <a:r>
            <a:rPr lang="ru-RU" b="1" dirty="0" smtClean="0">
              <a:solidFill>
                <a:schemeClr val="tx1"/>
              </a:solidFill>
            </a:rPr>
            <a:t> </a:t>
          </a:r>
          <a:r>
            <a:rPr lang="ru-RU" b="1" dirty="0" err="1" smtClean="0">
              <a:solidFill>
                <a:schemeClr val="tx1"/>
              </a:solidFill>
            </a:rPr>
            <a:t>складні</a:t>
          </a:r>
          <a:r>
            <a:rPr lang="ru-RU" b="1" dirty="0" smtClean="0">
              <a:solidFill>
                <a:schemeClr val="tx1"/>
              </a:solidFill>
            </a:rPr>
            <a:t> </a:t>
          </a:r>
          <a:r>
            <a:rPr lang="ru-RU" b="1" dirty="0" err="1" smtClean="0">
              <a:solidFill>
                <a:schemeClr val="tx1"/>
              </a:solidFill>
            </a:rPr>
            <a:t>поліфункціональні</a:t>
          </a:r>
          <a:r>
            <a:rPr lang="ru-RU" b="1" dirty="0" smtClean="0">
              <a:solidFill>
                <a:schemeClr val="tx1"/>
              </a:solidFill>
            </a:rPr>
            <a:t>, </a:t>
          </a:r>
          <a:r>
            <a:rPr lang="ru-RU" b="1" dirty="0" err="1" smtClean="0">
              <a:solidFill>
                <a:schemeClr val="tx1"/>
              </a:solidFill>
            </a:rPr>
            <a:t>поліпредметні</a:t>
          </a:r>
          <a:r>
            <a:rPr lang="ru-RU" b="1" dirty="0" smtClean="0">
              <a:solidFill>
                <a:schemeClr val="tx1"/>
              </a:solidFill>
            </a:rPr>
            <a:t>, </a:t>
          </a:r>
          <a:r>
            <a:rPr lang="ru-RU" b="1" dirty="0" err="1" smtClean="0">
              <a:solidFill>
                <a:schemeClr val="tx1"/>
              </a:solidFill>
            </a:rPr>
            <a:t>культурнодоцільні</a:t>
          </a:r>
          <a:r>
            <a:rPr lang="ru-RU" b="1" dirty="0" smtClean="0">
              <a:solidFill>
                <a:schemeClr val="tx1"/>
              </a:solidFill>
            </a:rPr>
            <a:t> </a:t>
          </a:r>
          <a:r>
            <a:rPr lang="ru-RU" b="1" dirty="0" err="1" smtClean="0">
              <a:solidFill>
                <a:schemeClr val="tx1"/>
              </a:solidFill>
            </a:rPr>
            <a:t>види</a:t>
          </a:r>
          <a:r>
            <a:rPr lang="ru-RU" b="1" dirty="0" smtClean="0">
              <a:solidFill>
                <a:schemeClr val="tx1"/>
              </a:solidFill>
            </a:rPr>
            <a:t> </a:t>
          </a:r>
          <a:r>
            <a:rPr lang="ru-RU" b="1" dirty="0" err="1" smtClean="0">
              <a:solidFill>
                <a:schemeClr val="tx1"/>
              </a:solidFill>
            </a:rPr>
            <a:t>діяльності</a:t>
          </a:r>
          <a:r>
            <a:rPr lang="ru-RU" b="1" dirty="0" smtClean="0">
              <a:solidFill>
                <a:schemeClr val="tx1"/>
              </a:solidFill>
            </a:rPr>
            <a:t>, </a:t>
          </a:r>
          <a:r>
            <a:rPr lang="ru-RU" b="1" dirty="0" err="1" smtClean="0">
              <a:solidFill>
                <a:srgbClr val="FF0000"/>
              </a:solidFill>
            </a:rPr>
            <a:t>ефективно</a:t>
          </a:r>
          <a:r>
            <a:rPr lang="ru-RU" b="1" dirty="0" smtClean="0">
              <a:solidFill>
                <a:srgbClr val="FF0000"/>
              </a:solidFill>
            </a:rPr>
            <a:t> </a:t>
          </a:r>
          <a:r>
            <a:rPr lang="ru-RU" b="1" dirty="0" err="1" smtClean="0">
              <a:solidFill>
                <a:srgbClr val="FF0000"/>
              </a:solidFill>
            </a:rPr>
            <a:t>розв’язуючи</a:t>
          </a:r>
          <a:r>
            <a:rPr lang="ru-RU" b="1" dirty="0" smtClean="0">
              <a:solidFill>
                <a:schemeClr val="tx1"/>
              </a:solidFill>
            </a:rPr>
            <a:t> </a:t>
          </a:r>
          <a:r>
            <a:rPr lang="ru-RU" b="1" dirty="0" err="1" smtClean="0">
              <a:solidFill>
                <a:schemeClr val="tx1"/>
              </a:solidFill>
            </a:rPr>
            <a:t>актуальні</a:t>
          </a:r>
          <a:r>
            <a:rPr lang="ru-RU" b="1" dirty="0" smtClean="0">
              <a:solidFill>
                <a:schemeClr val="tx1"/>
              </a:solidFill>
            </a:rPr>
            <a:t> </a:t>
          </a:r>
          <a:r>
            <a:rPr lang="ru-RU" b="1" dirty="0" err="1" smtClean="0">
              <a:solidFill>
                <a:schemeClr val="tx1"/>
              </a:solidFill>
            </a:rPr>
            <a:t>індивідуальні</a:t>
          </a:r>
          <a:r>
            <a:rPr lang="ru-RU" b="1" dirty="0" smtClean="0">
              <a:solidFill>
                <a:schemeClr val="tx1"/>
              </a:solidFill>
            </a:rPr>
            <a:t> та </a:t>
          </a:r>
          <a:r>
            <a:rPr lang="ru-RU" b="1" dirty="0" err="1" smtClean="0">
              <a:solidFill>
                <a:schemeClr val="tx1"/>
              </a:solidFill>
            </a:rPr>
            <a:t>соціальні</a:t>
          </a:r>
          <a:r>
            <a:rPr lang="ru-RU" b="1" dirty="0" smtClean="0">
              <a:solidFill>
                <a:schemeClr val="tx1"/>
              </a:solidFill>
            </a:rPr>
            <a:t> </a:t>
          </a:r>
          <a:r>
            <a:rPr lang="ru-RU" b="1" dirty="0" err="1" smtClean="0">
              <a:solidFill>
                <a:schemeClr val="tx1"/>
              </a:solidFill>
            </a:rPr>
            <a:t>проблеми</a:t>
          </a:r>
          <a:r>
            <a:rPr lang="ru-RU" b="1" dirty="0" smtClean="0">
              <a:solidFill>
                <a:schemeClr val="tx1"/>
              </a:solidFill>
            </a:rPr>
            <a:t>. </a:t>
          </a:r>
          <a:endParaRPr lang="ru-RU" b="1" dirty="0">
            <a:solidFill>
              <a:schemeClr val="tx1"/>
            </a:solidFill>
          </a:endParaRPr>
        </a:p>
      </dgm:t>
    </dgm:pt>
    <dgm:pt modelId="{333FCDE7-A92D-49C6-A3BD-9C0284C59286}" type="parTrans" cxnId="{ADF7A845-42D6-48DF-BB05-F897F5657993}">
      <dgm:prSet/>
      <dgm:spPr/>
      <dgm:t>
        <a:bodyPr/>
        <a:lstStyle/>
        <a:p>
          <a:endParaRPr lang="ru-RU"/>
        </a:p>
      </dgm:t>
    </dgm:pt>
    <dgm:pt modelId="{E38C8AF2-A060-4163-BCB0-BED565D92274}" type="sibTrans" cxnId="{ADF7A845-42D6-48DF-BB05-F897F5657993}">
      <dgm:prSet/>
      <dgm:spPr/>
      <dgm:t>
        <a:bodyPr/>
        <a:lstStyle/>
        <a:p>
          <a:endParaRPr lang="ru-RU"/>
        </a:p>
      </dgm:t>
    </dgm:pt>
    <dgm:pt modelId="{A53A26AC-4CFA-45D0-9ADC-7C0E7BC5F00E}" type="pres">
      <dgm:prSet presAssocID="{5C68BA36-E993-445C-8EDD-C49A1FEDC30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A256EA0-CE7A-401F-9E6E-E6627CFE17A8}" type="pres">
      <dgm:prSet presAssocID="{6C2CF27B-A676-4430-9149-638AAD6AA8DA}" presName="parentText" presStyleLbl="node1" presStyleIdx="0" presStyleCnt="1" custScaleY="7783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DF7A845-42D6-48DF-BB05-F897F5657993}" srcId="{5C68BA36-E993-445C-8EDD-C49A1FEDC300}" destId="{6C2CF27B-A676-4430-9149-638AAD6AA8DA}" srcOrd="0" destOrd="0" parTransId="{333FCDE7-A92D-49C6-A3BD-9C0284C59286}" sibTransId="{E38C8AF2-A060-4163-BCB0-BED565D92274}"/>
    <dgm:cxn modelId="{5B74A49D-A7D4-42DF-BEA4-F99F9D3903A3}" type="presOf" srcId="{6C2CF27B-A676-4430-9149-638AAD6AA8DA}" destId="{5A256EA0-CE7A-401F-9E6E-E6627CFE17A8}" srcOrd="0" destOrd="0" presId="urn:microsoft.com/office/officeart/2005/8/layout/vList2"/>
    <dgm:cxn modelId="{D3A5D239-E604-4A8C-8AE5-DE234335BBE3}" type="presOf" srcId="{5C68BA36-E993-445C-8EDD-C49A1FEDC300}" destId="{A53A26AC-4CFA-45D0-9ADC-7C0E7BC5F00E}" srcOrd="0" destOrd="0" presId="urn:microsoft.com/office/officeart/2005/8/layout/vList2"/>
    <dgm:cxn modelId="{19BA9386-AC7A-40B8-9E39-DEA2058DD76A}" type="presParOf" srcId="{A53A26AC-4CFA-45D0-9ADC-7C0E7BC5F00E}" destId="{5A256EA0-CE7A-401F-9E6E-E6627CFE17A8}" srcOrd="0" destOrd="0" presId="urn:microsoft.com/office/officeart/2005/8/layout/vList2"/>
  </dgm:cxnLst>
  <dgm:bg/>
  <dgm:whole>
    <a:ln>
      <a:solidFill>
        <a:srgbClr val="FF0000"/>
      </a:solidFill>
    </a:ln>
  </dgm:whole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A3FF0B4-CFCE-43D5-A014-0B6381EEB475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8AA5088-C477-49BD-814C-882BDAB04EC8}">
      <dgm:prSet phldrT="[Текст]" custT="1"/>
      <dgm:spPr>
        <a:solidFill>
          <a:schemeClr val="accent4">
            <a:lumMod val="20000"/>
            <a:lumOff val="80000"/>
          </a:schemeClr>
        </a:solidFill>
        <a:ln w="57150">
          <a:solidFill>
            <a:srgbClr val="FF0000"/>
          </a:solidFill>
        </a:ln>
      </dgm:spPr>
      <dgm:t>
        <a:bodyPr/>
        <a:lstStyle/>
        <a:p>
          <a:r>
            <a:rPr lang="uk-UA" sz="2400" b="1" dirty="0" smtClean="0">
              <a:solidFill>
                <a:schemeClr val="tx1"/>
              </a:solidFill>
              <a:latin typeface="+mn-lt"/>
            </a:rPr>
            <a:t>1.</a:t>
          </a:r>
          <a:r>
            <a:rPr lang="uk-UA" sz="2400" dirty="0" smtClean="0">
              <a:solidFill>
                <a:schemeClr val="tx1"/>
              </a:solidFill>
              <a:latin typeface="+mn-lt"/>
            </a:rPr>
            <a:t>  </a:t>
          </a:r>
          <a:r>
            <a:rPr lang="uk-UA" sz="2400" b="1" dirty="0" smtClean="0">
              <a:solidFill>
                <a:schemeClr val="tx1"/>
              </a:solidFill>
              <a:latin typeface="+mn-lt"/>
            </a:rPr>
            <a:t> а) </a:t>
          </a:r>
          <a:r>
            <a:rPr lang="uk-UA" sz="2400" b="1" dirty="0" smtClean="0">
              <a:solidFill>
                <a:schemeClr val="tx1"/>
              </a:solidFill>
              <a:latin typeface="+mn-lt"/>
              <a:cs typeface="Arial" pitchFamily="34" charset="0"/>
            </a:rPr>
            <a:t>Сфери і види спілкування, функції, психологічні і мовленнєві ситуації та ролі, невербальні засоби комунікації ; б)комунікативні цілі і наміри; в) теми, проблеми і тексти.</a:t>
          </a:r>
          <a:endParaRPr lang="ru-RU" sz="2400" dirty="0">
            <a:solidFill>
              <a:schemeClr val="tx1"/>
            </a:solidFill>
            <a:latin typeface="+mn-lt"/>
            <a:cs typeface="Arial" pitchFamily="34" charset="0"/>
          </a:endParaRPr>
        </a:p>
      </dgm:t>
    </dgm:pt>
    <dgm:pt modelId="{AF4BB562-F690-4491-8ADC-920E3305902E}" type="parTrans" cxnId="{CE46E21F-2E7E-4153-BEB1-ED0FFD483A2C}">
      <dgm:prSet/>
      <dgm:spPr/>
      <dgm:t>
        <a:bodyPr/>
        <a:lstStyle/>
        <a:p>
          <a:endParaRPr lang="ru-RU"/>
        </a:p>
      </dgm:t>
    </dgm:pt>
    <dgm:pt modelId="{6F86F301-6989-45D8-B3B5-0D86EF1585CD}" type="sibTrans" cxnId="{CE46E21F-2E7E-4153-BEB1-ED0FFD483A2C}">
      <dgm:prSet/>
      <dgm:spPr/>
      <dgm:t>
        <a:bodyPr/>
        <a:lstStyle/>
        <a:p>
          <a:endParaRPr lang="ru-RU"/>
        </a:p>
      </dgm:t>
    </dgm:pt>
    <dgm:pt modelId="{9E2DDBF7-51C3-42AD-B265-744C4E194A9C}">
      <dgm:prSet phldrT="[Текст]" custT="1"/>
      <dgm:spPr>
        <a:solidFill>
          <a:schemeClr val="accent5">
            <a:lumMod val="40000"/>
            <a:lumOff val="60000"/>
          </a:schemeClr>
        </a:solidFill>
        <a:ln w="57150">
          <a:solidFill>
            <a:srgbClr val="FF0000"/>
          </a:solidFill>
        </a:ln>
      </dgm:spPr>
      <dgm:t>
        <a:bodyPr/>
        <a:lstStyle/>
        <a:p>
          <a:r>
            <a:rPr lang="uk-UA" sz="2800" b="1" dirty="0" smtClean="0">
              <a:solidFill>
                <a:schemeClr val="tx1"/>
              </a:solidFill>
              <a:latin typeface="+mn-lt"/>
              <a:cs typeface="Arial" pitchFamily="34" charset="0"/>
            </a:rPr>
            <a:t>2.  </a:t>
          </a:r>
          <a:r>
            <a:rPr lang="uk-UA" sz="2400" b="1" dirty="0" smtClean="0">
              <a:solidFill>
                <a:schemeClr val="tx1"/>
              </a:solidFill>
              <a:latin typeface="+mn-lt"/>
              <a:cs typeface="Arial" pitchFamily="34" charset="0"/>
            </a:rPr>
            <a:t>а) </a:t>
          </a:r>
          <a:r>
            <a:rPr lang="uk-UA" sz="2400" b="1" dirty="0" err="1" smtClean="0">
              <a:solidFill>
                <a:schemeClr val="tx1"/>
              </a:solidFill>
              <a:latin typeface="+mn-lt"/>
              <a:cs typeface="Arial" pitchFamily="34" charset="0"/>
            </a:rPr>
            <a:t>Лінгвосоціокультурний</a:t>
          </a:r>
          <a:r>
            <a:rPr lang="uk-UA" sz="2400" b="1" dirty="0" smtClean="0">
              <a:solidFill>
                <a:schemeClr val="tx1"/>
              </a:solidFill>
              <a:latin typeface="+mn-lt"/>
              <a:cs typeface="Arial" pitchFamily="34" charset="0"/>
            </a:rPr>
            <a:t> матеріал (країнознавчий і лінгвокраїнознавчий);</a:t>
          </a:r>
        </a:p>
        <a:p>
          <a:r>
            <a:rPr lang="uk-UA" sz="2400" b="1" dirty="0" smtClean="0">
              <a:solidFill>
                <a:schemeClr val="tx1"/>
              </a:solidFill>
              <a:latin typeface="+mn-lt"/>
              <a:cs typeface="Arial" pitchFamily="34" charset="0"/>
            </a:rPr>
            <a:t>     б) соціальні ситуації.</a:t>
          </a:r>
          <a:endParaRPr lang="ru-RU" sz="2400" b="1" dirty="0">
            <a:solidFill>
              <a:schemeClr val="tx1"/>
            </a:solidFill>
            <a:latin typeface="+mn-lt"/>
            <a:cs typeface="Arial" pitchFamily="34" charset="0"/>
          </a:endParaRPr>
        </a:p>
      </dgm:t>
    </dgm:pt>
    <dgm:pt modelId="{9CA8C116-BD9C-435B-817B-5F9023602548}" type="parTrans" cxnId="{1A91297B-B8DD-4D6C-8E79-EB87E8B8AA26}">
      <dgm:prSet/>
      <dgm:spPr/>
      <dgm:t>
        <a:bodyPr/>
        <a:lstStyle/>
        <a:p>
          <a:endParaRPr lang="ru-RU"/>
        </a:p>
      </dgm:t>
    </dgm:pt>
    <dgm:pt modelId="{8D560660-001B-4A2D-9EBE-DF61C783097D}" type="sibTrans" cxnId="{1A91297B-B8DD-4D6C-8E79-EB87E8B8AA26}">
      <dgm:prSet/>
      <dgm:spPr/>
      <dgm:t>
        <a:bodyPr/>
        <a:lstStyle/>
        <a:p>
          <a:endParaRPr lang="ru-RU"/>
        </a:p>
      </dgm:t>
    </dgm:pt>
    <dgm:pt modelId="{BE1F836A-E87C-40C3-AE61-AD64B1E842DA}">
      <dgm:prSet phldrT="[Текст]" custT="1"/>
      <dgm:spPr>
        <a:solidFill>
          <a:schemeClr val="accent2">
            <a:lumMod val="60000"/>
            <a:lumOff val="40000"/>
          </a:schemeClr>
        </a:solidFill>
        <a:ln w="57150">
          <a:solidFill>
            <a:srgbClr val="FF0000"/>
          </a:solidFill>
        </a:ln>
      </dgm:spPr>
      <dgm:t>
        <a:bodyPr/>
        <a:lstStyle/>
        <a:p>
          <a:r>
            <a:rPr lang="uk-UA" sz="2800" b="1" dirty="0" smtClean="0">
              <a:solidFill>
                <a:schemeClr val="tx1"/>
              </a:solidFill>
              <a:latin typeface="+mn-lt"/>
              <a:cs typeface="Arial" pitchFamily="34" charset="0"/>
            </a:rPr>
            <a:t>3. Мовний матеріал (фонетичний, лексичний, граматичний   тощо). </a:t>
          </a:r>
          <a:endParaRPr lang="ru-RU" sz="2800" b="1" dirty="0">
            <a:solidFill>
              <a:schemeClr val="tx1"/>
            </a:solidFill>
            <a:latin typeface="+mn-lt"/>
            <a:cs typeface="Arial" pitchFamily="34" charset="0"/>
          </a:endParaRPr>
        </a:p>
      </dgm:t>
    </dgm:pt>
    <dgm:pt modelId="{3EE4F4C2-376F-4778-8E2D-A235305D63D8}" type="parTrans" cxnId="{428CD790-62B9-49DA-A0FF-DFE1B0236874}">
      <dgm:prSet/>
      <dgm:spPr/>
      <dgm:t>
        <a:bodyPr/>
        <a:lstStyle/>
        <a:p>
          <a:endParaRPr lang="ru-RU"/>
        </a:p>
      </dgm:t>
    </dgm:pt>
    <dgm:pt modelId="{88112996-C03A-45C3-85B2-613EE841F7F8}" type="sibTrans" cxnId="{428CD790-62B9-49DA-A0FF-DFE1B0236874}">
      <dgm:prSet/>
      <dgm:spPr/>
      <dgm:t>
        <a:bodyPr/>
        <a:lstStyle/>
        <a:p>
          <a:endParaRPr lang="ru-RU"/>
        </a:p>
      </dgm:t>
    </dgm:pt>
    <dgm:pt modelId="{9BD25324-5A5D-4DD8-93E6-0B92D41B0171}">
      <dgm:prSet custT="1"/>
      <dgm:spPr>
        <a:solidFill>
          <a:schemeClr val="accent6">
            <a:lumMod val="60000"/>
            <a:lumOff val="40000"/>
          </a:schemeClr>
        </a:solidFill>
        <a:ln w="57150">
          <a:solidFill>
            <a:srgbClr val="FF0000"/>
          </a:solidFill>
        </a:ln>
      </dgm:spPr>
      <dgm:t>
        <a:bodyPr/>
        <a:lstStyle/>
        <a:p>
          <a:r>
            <a:rPr lang="uk-UA" sz="2800" b="1" dirty="0" smtClean="0">
              <a:solidFill>
                <a:schemeClr val="tx1"/>
              </a:solidFill>
              <a:latin typeface="+mj-lt"/>
              <a:cs typeface="Arial" pitchFamily="34" charset="0"/>
            </a:rPr>
            <a:t>4. Навчальні і комунікативні стратегії. </a:t>
          </a:r>
          <a:endParaRPr lang="ru-RU" sz="2800" b="1" dirty="0">
            <a:solidFill>
              <a:schemeClr val="tx1"/>
            </a:solidFill>
            <a:latin typeface="+mj-lt"/>
            <a:cs typeface="Arial" pitchFamily="34" charset="0"/>
          </a:endParaRPr>
        </a:p>
      </dgm:t>
    </dgm:pt>
    <dgm:pt modelId="{E24BB147-77BE-4012-9A83-5A65BC1B8FE2}" type="parTrans" cxnId="{8FE5B538-E76F-41F6-AD51-4EE31A7592FE}">
      <dgm:prSet/>
      <dgm:spPr/>
      <dgm:t>
        <a:bodyPr/>
        <a:lstStyle/>
        <a:p>
          <a:endParaRPr lang="ru-RU"/>
        </a:p>
      </dgm:t>
    </dgm:pt>
    <dgm:pt modelId="{C039C2F8-D6E0-4848-B518-F3D37D9B04E4}" type="sibTrans" cxnId="{8FE5B538-E76F-41F6-AD51-4EE31A7592FE}">
      <dgm:prSet/>
      <dgm:spPr/>
      <dgm:t>
        <a:bodyPr/>
        <a:lstStyle/>
        <a:p>
          <a:endParaRPr lang="ru-RU"/>
        </a:p>
      </dgm:t>
    </dgm:pt>
    <dgm:pt modelId="{02D54C4D-FB05-42E8-9603-288CEF4FB55B}" type="pres">
      <dgm:prSet presAssocID="{9A3FF0B4-CFCE-43D5-A014-0B6381EEB47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E6411AC-9BC0-439A-81E7-CBE55C8CC33B}" type="pres">
      <dgm:prSet presAssocID="{08AA5088-C477-49BD-814C-882BDAB04EC8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B2C916-3DB2-4C4D-A9CA-E69F64BE1F2E}" type="pres">
      <dgm:prSet presAssocID="{6F86F301-6989-45D8-B3B5-0D86EF1585CD}" presName="spacer" presStyleCnt="0"/>
      <dgm:spPr/>
    </dgm:pt>
    <dgm:pt modelId="{52C017B5-50D9-4AD5-B4CC-B9B907280826}" type="pres">
      <dgm:prSet presAssocID="{9E2DDBF7-51C3-42AD-B265-744C4E194A9C}" presName="parentText" presStyleLbl="node1" presStyleIdx="1" presStyleCnt="4" custScaleY="7957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13D5E3-2DCA-49C4-878A-C22697BB168C}" type="pres">
      <dgm:prSet presAssocID="{8D560660-001B-4A2D-9EBE-DF61C783097D}" presName="spacer" presStyleCnt="0"/>
      <dgm:spPr/>
    </dgm:pt>
    <dgm:pt modelId="{AE8A1432-8D5E-4AC1-8345-5985818C653F}" type="pres">
      <dgm:prSet presAssocID="{BE1F836A-E87C-40C3-AE61-AD64B1E842DA}" presName="parentText" presStyleLbl="node1" presStyleIdx="2" presStyleCnt="4" custScaleX="101220" custScaleY="73850" custLinFactNeighborX="398" custLinFactNeighborY="2619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76D43E-196E-4B46-84E6-13458DCD88C1}" type="pres">
      <dgm:prSet presAssocID="{88112996-C03A-45C3-85B2-613EE841F7F8}" presName="spacer" presStyleCnt="0"/>
      <dgm:spPr/>
    </dgm:pt>
    <dgm:pt modelId="{1F6E6273-15D6-443D-A6EB-0BB5A977A8C9}" type="pres">
      <dgm:prSet presAssocID="{9BD25324-5A5D-4DD8-93E6-0B92D41B0171}" presName="parentText" presStyleLbl="node1" presStyleIdx="3" presStyleCnt="4" custScaleY="7394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E46E21F-2E7E-4153-BEB1-ED0FFD483A2C}" srcId="{9A3FF0B4-CFCE-43D5-A014-0B6381EEB475}" destId="{08AA5088-C477-49BD-814C-882BDAB04EC8}" srcOrd="0" destOrd="0" parTransId="{AF4BB562-F690-4491-8ADC-920E3305902E}" sibTransId="{6F86F301-6989-45D8-B3B5-0D86EF1585CD}"/>
    <dgm:cxn modelId="{051D2239-DEFF-4ED4-9BD3-3C2D814BDCAB}" type="presOf" srcId="{BE1F836A-E87C-40C3-AE61-AD64B1E842DA}" destId="{AE8A1432-8D5E-4AC1-8345-5985818C653F}" srcOrd="0" destOrd="0" presId="urn:microsoft.com/office/officeart/2005/8/layout/vList2"/>
    <dgm:cxn modelId="{018932B7-CB90-4C3E-A3EB-840A754F59EB}" type="presOf" srcId="{08AA5088-C477-49BD-814C-882BDAB04EC8}" destId="{CE6411AC-9BC0-439A-81E7-CBE55C8CC33B}" srcOrd="0" destOrd="0" presId="urn:microsoft.com/office/officeart/2005/8/layout/vList2"/>
    <dgm:cxn modelId="{8FE5B538-E76F-41F6-AD51-4EE31A7592FE}" srcId="{9A3FF0B4-CFCE-43D5-A014-0B6381EEB475}" destId="{9BD25324-5A5D-4DD8-93E6-0B92D41B0171}" srcOrd="3" destOrd="0" parTransId="{E24BB147-77BE-4012-9A83-5A65BC1B8FE2}" sibTransId="{C039C2F8-D6E0-4848-B518-F3D37D9B04E4}"/>
    <dgm:cxn modelId="{428CD790-62B9-49DA-A0FF-DFE1B0236874}" srcId="{9A3FF0B4-CFCE-43D5-A014-0B6381EEB475}" destId="{BE1F836A-E87C-40C3-AE61-AD64B1E842DA}" srcOrd="2" destOrd="0" parTransId="{3EE4F4C2-376F-4778-8E2D-A235305D63D8}" sibTransId="{88112996-C03A-45C3-85B2-613EE841F7F8}"/>
    <dgm:cxn modelId="{C63F401F-9497-47F3-A5FB-579C6D8C7DCB}" type="presOf" srcId="{9A3FF0B4-CFCE-43D5-A014-0B6381EEB475}" destId="{02D54C4D-FB05-42E8-9603-288CEF4FB55B}" srcOrd="0" destOrd="0" presId="urn:microsoft.com/office/officeart/2005/8/layout/vList2"/>
    <dgm:cxn modelId="{05EFBEDE-52BB-4624-BAAC-EF14D7BAF8C3}" type="presOf" srcId="{9E2DDBF7-51C3-42AD-B265-744C4E194A9C}" destId="{52C017B5-50D9-4AD5-B4CC-B9B907280826}" srcOrd="0" destOrd="0" presId="urn:microsoft.com/office/officeart/2005/8/layout/vList2"/>
    <dgm:cxn modelId="{F81340E6-BD77-4153-BAD8-F32E431F08F5}" type="presOf" srcId="{9BD25324-5A5D-4DD8-93E6-0B92D41B0171}" destId="{1F6E6273-15D6-443D-A6EB-0BB5A977A8C9}" srcOrd="0" destOrd="0" presId="urn:microsoft.com/office/officeart/2005/8/layout/vList2"/>
    <dgm:cxn modelId="{1A91297B-B8DD-4D6C-8E79-EB87E8B8AA26}" srcId="{9A3FF0B4-CFCE-43D5-A014-0B6381EEB475}" destId="{9E2DDBF7-51C3-42AD-B265-744C4E194A9C}" srcOrd="1" destOrd="0" parTransId="{9CA8C116-BD9C-435B-817B-5F9023602548}" sibTransId="{8D560660-001B-4A2D-9EBE-DF61C783097D}"/>
    <dgm:cxn modelId="{CB1F57A9-F97F-4033-AC14-13AAF9FF3E85}" type="presParOf" srcId="{02D54C4D-FB05-42E8-9603-288CEF4FB55B}" destId="{CE6411AC-9BC0-439A-81E7-CBE55C8CC33B}" srcOrd="0" destOrd="0" presId="urn:microsoft.com/office/officeart/2005/8/layout/vList2"/>
    <dgm:cxn modelId="{F119B50A-7864-4394-A4C4-0DC255CF8795}" type="presParOf" srcId="{02D54C4D-FB05-42E8-9603-288CEF4FB55B}" destId="{5CB2C916-3DB2-4C4D-A9CA-E69F64BE1F2E}" srcOrd="1" destOrd="0" presId="urn:microsoft.com/office/officeart/2005/8/layout/vList2"/>
    <dgm:cxn modelId="{A2A299BE-9A87-40AD-A883-AABB8B9A81A3}" type="presParOf" srcId="{02D54C4D-FB05-42E8-9603-288CEF4FB55B}" destId="{52C017B5-50D9-4AD5-B4CC-B9B907280826}" srcOrd="2" destOrd="0" presId="urn:microsoft.com/office/officeart/2005/8/layout/vList2"/>
    <dgm:cxn modelId="{912D76D8-6796-4050-AC2B-284346DDE9F7}" type="presParOf" srcId="{02D54C4D-FB05-42E8-9603-288CEF4FB55B}" destId="{3513D5E3-2DCA-49C4-878A-C22697BB168C}" srcOrd="3" destOrd="0" presId="urn:microsoft.com/office/officeart/2005/8/layout/vList2"/>
    <dgm:cxn modelId="{27C52951-8FF4-490F-9486-708C9C42FA3F}" type="presParOf" srcId="{02D54C4D-FB05-42E8-9603-288CEF4FB55B}" destId="{AE8A1432-8D5E-4AC1-8345-5985818C653F}" srcOrd="4" destOrd="0" presId="urn:microsoft.com/office/officeart/2005/8/layout/vList2"/>
    <dgm:cxn modelId="{FF81F992-EE8C-4F7E-A7C3-D61C33587FFC}" type="presParOf" srcId="{02D54C4D-FB05-42E8-9603-288CEF4FB55B}" destId="{4476D43E-196E-4B46-84E6-13458DCD88C1}" srcOrd="5" destOrd="0" presId="urn:microsoft.com/office/officeart/2005/8/layout/vList2"/>
    <dgm:cxn modelId="{5E50634C-DE44-4002-8FFE-9309E7D1D3CC}" type="presParOf" srcId="{02D54C4D-FB05-42E8-9603-288CEF4FB55B}" destId="{1F6E6273-15D6-443D-A6EB-0BB5A977A8C9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A3FF0B4-CFCE-43D5-A014-0B6381EEB475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8AA5088-C477-49BD-814C-882BDAB04EC8}">
      <dgm:prSet phldrT="[Текст]" custT="1"/>
      <dgm:spPr>
        <a:solidFill>
          <a:schemeClr val="accent4">
            <a:lumMod val="20000"/>
            <a:lumOff val="80000"/>
          </a:schemeClr>
        </a:solidFill>
        <a:ln w="57150">
          <a:solidFill>
            <a:srgbClr val="FF0000"/>
          </a:solidFill>
        </a:ln>
      </dgm:spPr>
      <dgm:t>
        <a:bodyPr/>
        <a:lstStyle/>
        <a:p>
          <a:r>
            <a:rPr lang="uk-UA" sz="2800" b="1" dirty="0" smtClean="0">
              <a:solidFill>
                <a:schemeClr val="tx1"/>
              </a:solidFill>
              <a:latin typeface="+mn-lt"/>
            </a:rPr>
            <a:t>1.</a:t>
          </a:r>
          <a:r>
            <a:rPr lang="uk-UA" sz="2800" dirty="0" smtClean="0">
              <a:solidFill>
                <a:schemeClr val="tx1"/>
              </a:solidFill>
              <a:latin typeface="+mn-lt"/>
            </a:rPr>
            <a:t> </a:t>
          </a:r>
          <a:r>
            <a:rPr lang="uk-UA" sz="2800" b="1" dirty="0" smtClean="0">
              <a:solidFill>
                <a:schemeClr val="tx1"/>
              </a:solidFill>
              <a:latin typeface="+mn-lt"/>
            </a:rPr>
            <a:t>а) Вміння </a:t>
          </a:r>
          <a:r>
            <a:rPr lang="uk-UA" sz="2800" b="1" dirty="0" err="1" smtClean="0">
              <a:solidFill>
                <a:schemeClr val="tx1"/>
              </a:solidFill>
              <a:latin typeface="+mn-lt"/>
            </a:rPr>
            <a:t>аудіювати</a:t>
          </a:r>
          <a:r>
            <a:rPr lang="uk-UA" sz="2800" b="1" dirty="0" smtClean="0">
              <a:solidFill>
                <a:schemeClr val="tx1"/>
              </a:solidFill>
              <a:latin typeface="+mn-lt"/>
            </a:rPr>
            <a:t>, говорити, читати, писати  і виконувати вправи для їх розвитку; б)відповідні знання.</a:t>
          </a:r>
          <a:endParaRPr lang="ru-RU" sz="2800" dirty="0">
            <a:solidFill>
              <a:schemeClr val="tx1"/>
            </a:solidFill>
            <a:latin typeface="+mn-lt"/>
          </a:endParaRPr>
        </a:p>
      </dgm:t>
    </dgm:pt>
    <dgm:pt modelId="{AF4BB562-F690-4491-8ADC-920E3305902E}" type="parTrans" cxnId="{CE46E21F-2E7E-4153-BEB1-ED0FFD483A2C}">
      <dgm:prSet/>
      <dgm:spPr/>
      <dgm:t>
        <a:bodyPr/>
        <a:lstStyle/>
        <a:p>
          <a:endParaRPr lang="ru-RU"/>
        </a:p>
      </dgm:t>
    </dgm:pt>
    <dgm:pt modelId="{6F86F301-6989-45D8-B3B5-0D86EF1585CD}" type="sibTrans" cxnId="{CE46E21F-2E7E-4153-BEB1-ED0FFD483A2C}">
      <dgm:prSet/>
      <dgm:spPr/>
      <dgm:t>
        <a:bodyPr/>
        <a:lstStyle/>
        <a:p>
          <a:endParaRPr lang="ru-RU"/>
        </a:p>
      </dgm:t>
    </dgm:pt>
    <dgm:pt modelId="{9E2DDBF7-51C3-42AD-B265-744C4E194A9C}">
      <dgm:prSet phldrT="[Текст]" custT="1"/>
      <dgm:spPr>
        <a:solidFill>
          <a:schemeClr val="accent5">
            <a:lumMod val="40000"/>
            <a:lumOff val="60000"/>
          </a:schemeClr>
        </a:solidFill>
        <a:ln w="57150">
          <a:solidFill>
            <a:srgbClr val="FF0000"/>
          </a:solidFill>
        </a:ln>
      </dgm:spPr>
      <dgm:t>
        <a:bodyPr/>
        <a:lstStyle/>
        <a:p>
          <a:r>
            <a:rPr lang="uk-UA" sz="2800" b="1" dirty="0" smtClean="0">
              <a:solidFill>
                <a:schemeClr val="tx1"/>
              </a:solidFill>
              <a:latin typeface="+mj-lt"/>
            </a:rPr>
            <a:t>2</a:t>
          </a:r>
          <a:r>
            <a:rPr lang="uk-UA" sz="2000" b="1" dirty="0" smtClean="0">
              <a:solidFill>
                <a:schemeClr val="tx1"/>
              </a:solidFill>
              <a:latin typeface="+mj-lt"/>
            </a:rPr>
            <a:t>.  </a:t>
          </a:r>
          <a:r>
            <a:rPr lang="uk-UA" sz="2400" b="1" dirty="0" smtClean="0">
              <a:solidFill>
                <a:schemeClr val="tx1"/>
              </a:solidFill>
              <a:latin typeface="+mj-lt"/>
            </a:rPr>
            <a:t>а)  Вміння вступати у комунікативні стосунки і вправи для їх розвитку; б)навички оперування </a:t>
          </a:r>
          <a:r>
            <a:rPr lang="uk-UA" sz="2400" b="1" dirty="0" err="1" smtClean="0">
              <a:solidFill>
                <a:schemeClr val="tx1"/>
              </a:solidFill>
              <a:latin typeface="+mj-lt"/>
            </a:rPr>
            <a:t>лінгвосоціокультурним</a:t>
          </a:r>
          <a:r>
            <a:rPr lang="uk-UA" sz="2400" b="1" dirty="0" smtClean="0">
              <a:solidFill>
                <a:schemeClr val="tx1"/>
              </a:solidFill>
              <a:latin typeface="+mj-lt"/>
            </a:rPr>
            <a:t> матеріалом і вправи для їх формування; в)відповідні знання .</a:t>
          </a:r>
        </a:p>
      </dgm:t>
    </dgm:pt>
    <dgm:pt modelId="{9CA8C116-BD9C-435B-817B-5F9023602548}" type="parTrans" cxnId="{1A91297B-B8DD-4D6C-8E79-EB87E8B8AA26}">
      <dgm:prSet/>
      <dgm:spPr/>
      <dgm:t>
        <a:bodyPr/>
        <a:lstStyle/>
        <a:p>
          <a:endParaRPr lang="ru-RU"/>
        </a:p>
      </dgm:t>
    </dgm:pt>
    <dgm:pt modelId="{8D560660-001B-4A2D-9EBE-DF61C783097D}" type="sibTrans" cxnId="{1A91297B-B8DD-4D6C-8E79-EB87E8B8AA26}">
      <dgm:prSet/>
      <dgm:spPr/>
      <dgm:t>
        <a:bodyPr/>
        <a:lstStyle/>
        <a:p>
          <a:endParaRPr lang="ru-RU"/>
        </a:p>
      </dgm:t>
    </dgm:pt>
    <dgm:pt modelId="{BE1F836A-E87C-40C3-AE61-AD64B1E842DA}">
      <dgm:prSet phldrT="[Текст]" custT="1"/>
      <dgm:spPr>
        <a:solidFill>
          <a:schemeClr val="accent2">
            <a:lumMod val="60000"/>
            <a:lumOff val="40000"/>
          </a:schemeClr>
        </a:solidFill>
        <a:ln w="57150">
          <a:solidFill>
            <a:srgbClr val="FF0000"/>
          </a:solidFill>
        </a:ln>
      </dgm:spPr>
      <dgm:t>
        <a:bodyPr/>
        <a:lstStyle/>
        <a:p>
          <a:r>
            <a:rPr lang="uk-UA" sz="2400" b="1" dirty="0" smtClean="0">
              <a:solidFill>
                <a:schemeClr val="tx1"/>
              </a:solidFill>
              <a:latin typeface="+mj-lt"/>
            </a:rPr>
            <a:t>3.  а) Навички оперування мовним матеріалом і вправи для їх формування; б)відповідні знання.</a:t>
          </a:r>
          <a:endParaRPr lang="ru-RU" sz="2400" b="1" dirty="0">
            <a:solidFill>
              <a:schemeClr val="tx1"/>
            </a:solidFill>
            <a:latin typeface="+mj-lt"/>
          </a:endParaRPr>
        </a:p>
      </dgm:t>
    </dgm:pt>
    <dgm:pt modelId="{3EE4F4C2-376F-4778-8E2D-A235305D63D8}" type="parTrans" cxnId="{428CD790-62B9-49DA-A0FF-DFE1B0236874}">
      <dgm:prSet/>
      <dgm:spPr/>
      <dgm:t>
        <a:bodyPr/>
        <a:lstStyle/>
        <a:p>
          <a:endParaRPr lang="ru-RU"/>
        </a:p>
      </dgm:t>
    </dgm:pt>
    <dgm:pt modelId="{88112996-C03A-45C3-85B2-613EE841F7F8}" type="sibTrans" cxnId="{428CD790-62B9-49DA-A0FF-DFE1B0236874}">
      <dgm:prSet/>
      <dgm:spPr/>
      <dgm:t>
        <a:bodyPr/>
        <a:lstStyle/>
        <a:p>
          <a:endParaRPr lang="ru-RU"/>
        </a:p>
      </dgm:t>
    </dgm:pt>
    <dgm:pt modelId="{9BD25324-5A5D-4DD8-93E6-0B92D41B0171}">
      <dgm:prSet custT="1"/>
      <dgm:spPr>
        <a:solidFill>
          <a:schemeClr val="accent6">
            <a:lumMod val="60000"/>
            <a:lumOff val="40000"/>
          </a:schemeClr>
        </a:solidFill>
        <a:ln w="57150">
          <a:solidFill>
            <a:srgbClr val="FF0000"/>
          </a:solidFill>
        </a:ln>
      </dgm:spPr>
      <dgm:t>
        <a:bodyPr/>
        <a:lstStyle/>
        <a:p>
          <a:r>
            <a:rPr lang="uk-UA" sz="2400" b="1" dirty="0" smtClean="0">
              <a:solidFill>
                <a:schemeClr val="tx1"/>
              </a:solidFill>
              <a:latin typeface="+mj-lt"/>
            </a:rPr>
            <a:t>4.  а) Вміння  оперування навчальними і комунікативними стратегіями і вправи для їх розвитку;  б) відповідні знання.</a:t>
          </a:r>
          <a:endParaRPr lang="ru-RU" sz="2400" b="1" dirty="0">
            <a:solidFill>
              <a:schemeClr val="tx1"/>
            </a:solidFill>
            <a:latin typeface="+mj-lt"/>
          </a:endParaRPr>
        </a:p>
      </dgm:t>
    </dgm:pt>
    <dgm:pt modelId="{E24BB147-77BE-4012-9A83-5A65BC1B8FE2}" type="parTrans" cxnId="{8FE5B538-E76F-41F6-AD51-4EE31A7592FE}">
      <dgm:prSet/>
      <dgm:spPr/>
      <dgm:t>
        <a:bodyPr/>
        <a:lstStyle/>
        <a:p>
          <a:endParaRPr lang="ru-RU"/>
        </a:p>
      </dgm:t>
    </dgm:pt>
    <dgm:pt modelId="{C039C2F8-D6E0-4848-B518-F3D37D9B04E4}" type="sibTrans" cxnId="{8FE5B538-E76F-41F6-AD51-4EE31A7592FE}">
      <dgm:prSet/>
      <dgm:spPr/>
      <dgm:t>
        <a:bodyPr/>
        <a:lstStyle/>
        <a:p>
          <a:endParaRPr lang="ru-RU"/>
        </a:p>
      </dgm:t>
    </dgm:pt>
    <dgm:pt modelId="{02D54C4D-FB05-42E8-9603-288CEF4FB55B}" type="pres">
      <dgm:prSet presAssocID="{9A3FF0B4-CFCE-43D5-A014-0B6381EEB47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E6411AC-9BC0-439A-81E7-CBE55C8CC33B}" type="pres">
      <dgm:prSet presAssocID="{08AA5088-C477-49BD-814C-882BDAB04EC8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B2C916-3DB2-4C4D-A9CA-E69F64BE1F2E}" type="pres">
      <dgm:prSet presAssocID="{6F86F301-6989-45D8-B3B5-0D86EF1585CD}" presName="spacer" presStyleCnt="0"/>
      <dgm:spPr/>
    </dgm:pt>
    <dgm:pt modelId="{52C017B5-50D9-4AD5-B4CC-B9B907280826}" type="pres">
      <dgm:prSet presAssocID="{9E2DDBF7-51C3-42AD-B265-744C4E194A9C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13D5E3-2DCA-49C4-878A-C22697BB168C}" type="pres">
      <dgm:prSet presAssocID="{8D560660-001B-4A2D-9EBE-DF61C783097D}" presName="spacer" presStyleCnt="0"/>
      <dgm:spPr/>
    </dgm:pt>
    <dgm:pt modelId="{AE8A1432-8D5E-4AC1-8345-5985818C653F}" type="pres">
      <dgm:prSet presAssocID="{BE1F836A-E87C-40C3-AE61-AD64B1E842DA}" presName="parentText" presStyleLbl="node1" presStyleIdx="2" presStyleCnt="4" custScaleX="101220" custScaleY="73850" custLinFactY="3798" custLinFactNeighborX="126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76D43E-196E-4B46-84E6-13458DCD88C1}" type="pres">
      <dgm:prSet presAssocID="{88112996-C03A-45C3-85B2-613EE841F7F8}" presName="spacer" presStyleCnt="0"/>
      <dgm:spPr/>
    </dgm:pt>
    <dgm:pt modelId="{1F6E6273-15D6-443D-A6EB-0BB5A977A8C9}" type="pres">
      <dgm:prSet presAssocID="{9BD25324-5A5D-4DD8-93E6-0B92D41B0171}" presName="parentText" presStyleLbl="node1" presStyleIdx="3" presStyleCnt="4" custScaleY="7394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E46E21F-2E7E-4153-BEB1-ED0FFD483A2C}" srcId="{9A3FF0B4-CFCE-43D5-A014-0B6381EEB475}" destId="{08AA5088-C477-49BD-814C-882BDAB04EC8}" srcOrd="0" destOrd="0" parTransId="{AF4BB562-F690-4491-8ADC-920E3305902E}" sibTransId="{6F86F301-6989-45D8-B3B5-0D86EF1585CD}"/>
    <dgm:cxn modelId="{69558603-CB3C-4ED2-BA5F-C25AB8E3EE85}" type="presOf" srcId="{9E2DDBF7-51C3-42AD-B265-744C4E194A9C}" destId="{52C017B5-50D9-4AD5-B4CC-B9B907280826}" srcOrd="0" destOrd="0" presId="urn:microsoft.com/office/officeart/2005/8/layout/vList2"/>
    <dgm:cxn modelId="{C73D8FA2-0469-4582-BA26-9FDA1672E685}" type="presOf" srcId="{9BD25324-5A5D-4DD8-93E6-0B92D41B0171}" destId="{1F6E6273-15D6-443D-A6EB-0BB5A977A8C9}" srcOrd="0" destOrd="0" presId="urn:microsoft.com/office/officeart/2005/8/layout/vList2"/>
    <dgm:cxn modelId="{B7AEEB9A-B809-4887-B906-C42FBDA31DC9}" type="presOf" srcId="{9A3FF0B4-CFCE-43D5-A014-0B6381EEB475}" destId="{02D54C4D-FB05-42E8-9603-288CEF4FB55B}" srcOrd="0" destOrd="0" presId="urn:microsoft.com/office/officeart/2005/8/layout/vList2"/>
    <dgm:cxn modelId="{05E5023F-A7B9-4BF8-836C-CDA1848545AD}" type="presOf" srcId="{BE1F836A-E87C-40C3-AE61-AD64B1E842DA}" destId="{AE8A1432-8D5E-4AC1-8345-5985818C653F}" srcOrd="0" destOrd="0" presId="urn:microsoft.com/office/officeart/2005/8/layout/vList2"/>
    <dgm:cxn modelId="{8FE5B538-E76F-41F6-AD51-4EE31A7592FE}" srcId="{9A3FF0B4-CFCE-43D5-A014-0B6381EEB475}" destId="{9BD25324-5A5D-4DD8-93E6-0B92D41B0171}" srcOrd="3" destOrd="0" parTransId="{E24BB147-77BE-4012-9A83-5A65BC1B8FE2}" sibTransId="{C039C2F8-D6E0-4848-B518-F3D37D9B04E4}"/>
    <dgm:cxn modelId="{428CD790-62B9-49DA-A0FF-DFE1B0236874}" srcId="{9A3FF0B4-CFCE-43D5-A014-0B6381EEB475}" destId="{BE1F836A-E87C-40C3-AE61-AD64B1E842DA}" srcOrd="2" destOrd="0" parTransId="{3EE4F4C2-376F-4778-8E2D-A235305D63D8}" sibTransId="{88112996-C03A-45C3-85B2-613EE841F7F8}"/>
    <dgm:cxn modelId="{13095C41-ECFD-4CC8-916D-6F7DC0D101CF}" type="presOf" srcId="{08AA5088-C477-49BD-814C-882BDAB04EC8}" destId="{CE6411AC-9BC0-439A-81E7-CBE55C8CC33B}" srcOrd="0" destOrd="0" presId="urn:microsoft.com/office/officeart/2005/8/layout/vList2"/>
    <dgm:cxn modelId="{1A91297B-B8DD-4D6C-8E79-EB87E8B8AA26}" srcId="{9A3FF0B4-CFCE-43D5-A014-0B6381EEB475}" destId="{9E2DDBF7-51C3-42AD-B265-744C4E194A9C}" srcOrd="1" destOrd="0" parTransId="{9CA8C116-BD9C-435B-817B-5F9023602548}" sibTransId="{8D560660-001B-4A2D-9EBE-DF61C783097D}"/>
    <dgm:cxn modelId="{DCF71C01-5ED7-4928-ADD3-91EC8D140CE8}" type="presParOf" srcId="{02D54C4D-FB05-42E8-9603-288CEF4FB55B}" destId="{CE6411AC-9BC0-439A-81E7-CBE55C8CC33B}" srcOrd="0" destOrd="0" presId="urn:microsoft.com/office/officeart/2005/8/layout/vList2"/>
    <dgm:cxn modelId="{8B97262C-CD19-4D25-A36D-E0ED0337F894}" type="presParOf" srcId="{02D54C4D-FB05-42E8-9603-288CEF4FB55B}" destId="{5CB2C916-3DB2-4C4D-A9CA-E69F64BE1F2E}" srcOrd="1" destOrd="0" presId="urn:microsoft.com/office/officeart/2005/8/layout/vList2"/>
    <dgm:cxn modelId="{CB8F5A31-7A3E-4DCB-98A6-C44356D3B344}" type="presParOf" srcId="{02D54C4D-FB05-42E8-9603-288CEF4FB55B}" destId="{52C017B5-50D9-4AD5-B4CC-B9B907280826}" srcOrd="2" destOrd="0" presId="urn:microsoft.com/office/officeart/2005/8/layout/vList2"/>
    <dgm:cxn modelId="{7005F110-EBA7-4225-855F-121351031C60}" type="presParOf" srcId="{02D54C4D-FB05-42E8-9603-288CEF4FB55B}" destId="{3513D5E3-2DCA-49C4-878A-C22697BB168C}" srcOrd="3" destOrd="0" presId="urn:microsoft.com/office/officeart/2005/8/layout/vList2"/>
    <dgm:cxn modelId="{39EF5DD0-1B3A-4050-9A78-1E7DFBC48F13}" type="presParOf" srcId="{02D54C4D-FB05-42E8-9603-288CEF4FB55B}" destId="{AE8A1432-8D5E-4AC1-8345-5985818C653F}" srcOrd="4" destOrd="0" presId="urn:microsoft.com/office/officeart/2005/8/layout/vList2"/>
    <dgm:cxn modelId="{13882A76-13D4-4D16-8910-D0E7D7D69D49}" type="presParOf" srcId="{02D54C4D-FB05-42E8-9603-288CEF4FB55B}" destId="{4476D43E-196E-4B46-84E6-13458DCD88C1}" srcOrd="5" destOrd="0" presId="urn:microsoft.com/office/officeart/2005/8/layout/vList2"/>
    <dgm:cxn modelId="{E5D1C850-7F4E-4EE1-AC17-EAD4710406EC}" type="presParOf" srcId="{02D54C4D-FB05-42E8-9603-288CEF4FB55B}" destId="{1F6E6273-15D6-443D-A6EB-0BB5A977A8C9}" srcOrd="6" destOrd="0" presId="urn:microsoft.com/office/officeart/2005/8/layout/vList2"/>
  </dgm:cxnLst>
  <dgm:bg/>
  <dgm:whole>
    <a:ln>
      <a:solidFill>
        <a:srgbClr val="FF0000"/>
      </a:solidFill>
    </a:ln>
  </dgm:whole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9C78AED-EC4A-4041-A31E-0A1CEDE7839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6AB745B-DA95-49C6-B0F8-152ECB457357}">
      <dgm:prSet phldrT="[Текст]"/>
      <dgm:spPr>
        <a:solidFill>
          <a:schemeClr val="accent5">
            <a:lumMod val="40000"/>
            <a:lumOff val="60000"/>
          </a:schemeClr>
        </a:solidFill>
        <a:ln w="57150">
          <a:solidFill>
            <a:srgbClr val="FF0000"/>
          </a:solidFill>
        </a:ln>
      </dgm:spPr>
      <dgm:t>
        <a:bodyPr/>
        <a:lstStyle/>
        <a:p>
          <a:r>
            <a:rPr lang="uk-UA" b="1" dirty="0" smtClean="0">
              <a:solidFill>
                <a:schemeClr val="tx1"/>
              </a:solidFill>
            </a:rPr>
            <a:t>Уроки, спрямовані на </a:t>
          </a:r>
          <a:r>
            <a:rPr lang="uk-UA" b="1" dirty="0" smtClean="0">
              <a:solidFill>
                <a:srgbClr val="FF0000"/>
              </a:solidFill>
            </a:rPr>
            <a:t>формування мовленнєвих навичок </a:t>
          </a:r>
          <a:r>
            <a:rPr lang="uk-UA" b="1" dirty="0" smtClean="0">
              <a:solidFill>
                <a:schemeClr val="tx1"/>
              </a:solidFill>
            </a:rPr>
            <a:t>користування мовним матеріалом</a:t>
          </a:r>
          <a:endParaRPr lang="ru-RU" b="1" dirty="0">
            <a:solidFill>
              <a:schemeClr val="tx1"/>
            </a:solidFill>
          </a:endParaRPr>
        </a:p>
      </dgm:t>
    </dgm:pt>
    <dgm:pt modelId="{4B8312DC-B7C6-4934-88C3-9E9F770C2CD1}" type="parTrans" cxnId="{A07941E5-6943-48CA-9075-86B57A6A0442}">
      <dgm:prSet/>
      <dgm:spPr/>
      <dgm:t>
        <a:bodyPr/>
        <a:lstStyle/>
        <a:p>
          <a:endParaRPr lang="ru-RU"/>
        </a:p>
      </dgm:t>
    </dgm:pt>
    <dgm:pt modelId="{97D3C73A-02D5-47B0-A589-E70D83031862}" type="sibTrans" cxnId="{A07941E5-6943-48CA-9075-86B57A6A0442}">
      <dgm:prSet/>
      <dgm:spPr/>
      <dgm:t>
        <a:bodyPr/>
        <a:lstStyle/>
        <a:p>
          <a:endParaRPr lang="ru-RU"/>
        </a:p>
      </dgm:t>
    </dgm:pt>
    <dgm:pt modelId="{0147DB7A-BB03-46E7-90FF-16321B54F3E9}">
      <dgm:prSet phldrT="[Текст]" phldr="1"/>
      <dgm:spPr>
        <a:ln>
          <a:solidFill>
            <a:srgbClr val="FF0000"/>
          </a:solidFill>
        </a:ln>
      </dgm:spPr>
      <dgm:t>
        <a:bodyPr/>
        <a:lstStyle/>
        <a:p>
          <a:endParaRPr lang="ru-RU" dirty="0"/>
        </a:p>
      </dgm:t>
    </dgm:pt>
    <dgm:pt modelId="{E6632E1F-CEDB-40D9-B142-E107B44247EF}" type="parTrans" cxnId="{3F039794-C518-4545-9D0E-BB2B0AA68F03}">
      <dgm:prSet/>
      <dgm:spPr/>
      <dgm:t>
        <a:bodyPr/>
        <a:lstStyle/>
        <a:p>
          <a:endParaRPr lang="ru-RU"/>
        </a:p>
      </dgm:t>
    </dgm:pt>
    <dgm:pt modelId="{161D9A1A-1FD4-473E-9127-F1E6E1664DBF}" type="sibTrans" cxnId="{3F039794-C518-4545-9D0E-BB2B0AA68F03}">
      <dgm:prSet/>
      <dgm:spPr/>
      <dgm:t>
        <a:bodyPr/>
        <a:lstStyle/>
        <a:p>
          <a:endParaRPr lang="ru-RU"/>
        </a:p>
      </dgm:t>
    </dgm:pt>
    <dgm:pt modelId="{DBBE0127-502A-4AD5-9A06-62D8825BB05F}">
      <dgm:prSet phldrT="[Текст]"/>
      <dgm:spPr>
        <a:solidFill>
          <a:schemeClr val="accent5">
            <a:lumMod val="40000"/>
            <a:lumOff val="60000"/>
          </a:schemeClr>
        </a:solidFill>
        <a:ln w="57150">
          <a:solidFill>
            <a:srgbClr val="FF0000"/>
          </a:solidFill>
        </a:ln>
      </dgm:spPr>
      <dgm:t>
        <a:bodyPr/>
        <a:lstStyle/>
        <a:p>
          <a:r>
            <a:rPr lang="uk-UA" b="1" dirty="0" smtClean="0">
              <a:solidFill>
                <a:schemeClr val="tx1"/>
              </a:solidFill>
            </a:rPr>
            <a:t>Уроки, спрямовані на </a:t>
          </a:r>
          <a:r>
            <a:rPr lang="uk-UA" b="1" dirty="0" smtClean="0">
              <a:solidFill>
                <a:srgbClr val="FF0000"/>
              </a:solidFill>
            </a:rPr>
            <a:t>розвиток мовленнєвих умінь </a:t>
          </a:r>
          <a:r>
            <a:rPr lang="uk-UA" b="1" dirty="0" err="1" smtClean="0">
              <a:solidFill>
                <a:schemeClr val="tx1"/>
              </a:solidFill>
            </a:rPr>
            <a:t>аудіювання</a:t>
          </a:r>
          <a:r>
            <a:rPr lang="uk-UA" b="1" dirty="0" smtClean="0">
              <a:solidFill>
                <a:schemeClr val="tx1"/>
              </a:solidFill>
            </a:rPr>
            <a:t>, говоріння, читання, письма</a:t>
          </a:r>
          <a:endParaRPr lang="ru-RU" b="1" dirty="0">
            <a:solidFill>
              <a:schemeClr val="tx1"/>
            </a:solidFill>
          </a:endParaRPr>
        </a:p>
      </dgm:t>
    </dgm:pt>
    <dgm:pt modelId="{003E7C37-B748-49CF-A1D9-778B3B9E3720}" type="parTrans" cxnId="{ABC3D78A-53DF-43D5-B1C4-BFD47F88FE7B}">
      <dgm:prSet/>
      <dgm:spPr/>
      <dgm:t>
        <a:bodyPr/>
        <a:lstStyle/>
        <a:p>
          <a:endParaRPr lang="ru-RU"/>
        </a:p>
      </dgm:t>
    </dgm:pt>
    <dgm:pt modelId="{055985CE-B840-4347-9867-829F6E65F48D}" type="sibTrans" cxnId="{ABC3D78A-53DF-43D5-B1C4-BFD47F88FE7B}">
      <dgm:prSet/>
      <dgm:spPr/>
      <dgm:t>
        <a:bodyPr/>
        <a:lstStyle/>
        <a:p>
          <a:endParaRPr lang="ru-RU"/>
        </a:p>
      </dgm:t>
    </dgm:pt>
    <dgm:pt modelId="{5310733E-A2D6-4473-A7BE-5376BEF0C039}">
      <dgm:prSet phldrT="[Текст]" phldr="1"/>
      <dgm:spPr/>
      <dgm:t>
        <a:bodyPr/>
        <a:lstStyle/>
        <a:p>
          <a:endParaRPr lang="ru-RU" dirty="0"/>
        </a:p>
      </dgm:t>
    </dgm:pt>
    <dgm:pt modelId="{36701B77-6898-4471-9E39-CE6A8D0DEB27}" type="parTrans" cxnId="{20D4B66E-427D-4D31-8C42-9A6CE6845E3E}">
      <dgm:prSet/>
      <dgm:spPr/>
      <dgm:t>
        <a:bodyPr/>
        <a:lstStyle/>
        <a:p>
          <a:endParaRPr lang="ru-RU"/>
        </a:p>
      </dgm:t>
    </dgm:pt>
    <dgm:pt modelId="{DB2C1D2A-3391-442D-9A2A-CC7DBD002F5B}" type="sibTrans" cxnId="{20D4B66E-427D-4D31-8C42-9A6CE6845E3E}">
      <dgm:prSet/>
      <dgm:spPr/>
      <dgm:t>
        <a:bodyPr/>
        <a:lstStyle/>
        <a:p>
          <a:endParaRPr lang="ru-RU"/>
        </a:p>
      </dgm:t>
    </dgm:pt>
    <dgm:pt modelId="{5D4BDE19-745A-4651-99B3-B29E84659DA7}" type="pres">
      <dgm:prSet presAssocID="{D9C78AED-EC4A-4041-A31E-0A1CEDE7839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B47904C-7D5E-43BA-A91F-1D1120EB61DB}" type="pres">
      <dgm:prSet presAssocID="{76AB745B-DA95-49C6-B0F8-152ECB457357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FF6801-0C41-42C8-A324-1F925AB4325A}" type="pres">
      <dgm:prSet presAssocID="{76AB745B-DA95-49C6-B0F8-152ECB457357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E8697A-FA4A-4560-82BD-CD05A43DD0FC}" type="pres">
      <dgm:prSet presAssocID="{DBBE0127-502A-4AD5-9A06-62D8825BB05F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379AF5-9FBB-4BD2-ABE0-A3A3F48E0248}" type="pres">
      <dgm:prSet presAssocID="{DBBE0127-502A-4AD5-9A06-62D8825BB05F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0D4B66E-427D-4D31-8C42-9A6CE6845E3E}" srcId="{DBBE0127-502A-4AD5-9A06-62D8825BB05F}" destId="{5310733E-A2D6-4473-A7BE-5376BEF0C039}" srcOrd="0" destOrd="0" parTransId="{36701B77-6898-4471-9E39-CE6A8D0DEB27}" sibTransId="{DB2C1D2A-3391-442D-9A2A-CC7DBD002F5B}"/>
    <dgm:cxn modelId="{ABC3D78A-53DF-43D5-B1C4-BFD47F88FE7B}" srcId="{D9C78AED-EC4A-4041-A31E-0A1CEDE78392}" destId="{DBBE0127-502A-4AD5-9A06-62D8825BB05F}" srcOrd="1" destOrd="0" parTransId="{003E7C37-B748-49CF-A1D9-778B3B9E3720}" sibTransId="{055985CE-B840-4347-9867-829F6E65F48D}"/>
    <dgm:cxn modelId="{185E55BA-DBE5-4CC5-AA87-A2A4FCA555F3}" type="presOf" srcId="{76AB745B-DA95-49C6-B0F8-152ECB457357}" destId="{0B47904C-7D5E-43BA-A91F-1D1120EB61DB}" srcOrd="0" destOrd="0" presId="urn:microsoft.com/office/officeart/2005/8/layout/vList2"/>
    <dgm:cxn modelId="{3F039794-C518-4545-9D0E-BB2B0AA68F03}" srcId="{76AB745B-DA95-49C6-B0F8-152ECB457357}" destId="{0147DB7A-BB03-46E7-90FF-16321B54F3E9}" srcOrd="0" destOrd="0" parTransId="{E6632E1F-CEDB-40D9-B142-E107B44247EF}" sibTransId="{161D9A1A-1FD4-473E-9127-F1E6E1664DBF}"/>
    <dgm:cxn modelId="{E270C9A1-F17D-4C4C-8125-910FE185DB64}" type="presOf" srcId="{0147DB7A-BB03-46E7-90FF-16321B54F3E9}" destId="{64FF6801-0C41-42C8-A324-1F925AB4325A}" srcOrd="0" destOrd="0" presId="urn:microsoft.com/office/officeart/2005/8/layout/vList2"/>
    <dgm:cxn modelId="{3E8366D4-71A0-4041-AF9E-14CF50360E15}" type="presOf" srcId="{D9C78AED-EC4A-4041-A31E-0A1CEDE78392}" destId="{5D4BDE19-745A-4651-99B3-B29E84659DA7}" srcOrd="0" destOrd="0" presId="urn:microsoft.com/office/officeart/2005/8/layout/vList2"/>
    <dgm:cxn modelId="{A07941E5-6943-48CA-9075-86B57A6A0442}" srcId="{D9C78AED-EC4A-4041-A31E-0A1CEDE78392}" destId="{76AB745B-DA95-49C6-B0F8-152ECB457357}" srcOrd="0" destOrd="0" parTransId="{4B8312DC-B7C6-4934-88C3-9E9F770C2CD1}" sibTransId="{97D3C73A-02D5-47B0-A589-E70D83031862}"/>
    <dgm:cxn modelId="{E3580E01-F4D1-4F7F-8257-B744AB097B59}" type="presOf" srcId="{5310733E-A2D6-4473-A7BE-5376BEF0C039}" destId="{09379AF5-9FBB-4BD2-ABE0-A3A3F48E0248}" srcOrd="0" destOrd="0" presId="urn:microsoft.com/office/officeart/2005/8/layout/vList2"/>
    <dgm:cxn modelId="{DBECCAA3-4B5C-418B-9D33-6865924170D0}" type="presOf" srcId="{DBBE0127-502A-4AD5-9A06-62D8825BB05F}" destId="{D5E8697A-FA4A-4560-82BD-CD05A43DD0FC}" srcOrd="0" destOrd="0" presId="urn:microsoft.com/office/officeart/2005/8/layout/vList2"/>
    <dgm:cxn modelId="{CD6C953B-7C2F-4EF6-9959-D4EAFB7C2EBC}" type="presParOf" srcId="{5D4BDE19-745A-4651-99B3-B29E84659DA7}" destId="{0B47904C-7D5E-43BA-A91F-1D1120EB61DB}" srcOrd="0" destOrd="0" presId="urn:microsoft.com/office/officeart/2005/8/layout/vList2"/>
    <dgm:cxn modelId="{2C1F2736-C876-43F1-8736-58FBB46433BC}" type="presParOf" srcId="{5D4BDE19-745A-4651-99B3-B29E84659DA7}" destId="{64FF6801-0C41-42C8-A324-1F925AB4325A}" srcOrd="1" destOrd="0" presId="urn:microsoft.com/office/officeart/2005/8/layout/vList2"/>
    <dgm:cxn modelId="{52C4D746-E164-4948-ADC3-25B86F6AB6A5}" type="presParOf" srcId="{5D4BDE19-745A-4651-99B3-B29E84659DA7}" destId="{D5E8697A-FA4A-4560-82BD-CD05A43DD0FC}" srcOrd="2" destOrd="0" presId="urn:microsoft.com/office/officeart/2005/8/layout/vList2"/>
    <dgm:cxn modelId="{658BD241-98F6-4A08-A73E-462965C13FE1}" type="presParOf" srcId="{5D4BDE19-745A-4651-99B3-B29E84659DA7}" destId="{09379AF5-9FBB-4BD2-ABE0-A3A3F48E0248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9D9DFA3-2D73-4DBD-803E-543250B952D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9000609-874C-46EE-B6E9-FECB83F4EC87}">
      <dgm:prSet phldrT="[Текст]" custT="1"/>
      <dgm:spPr>
        <a:solidFill>
          <a:schemeClr val="accent5">
            <a:lumMod val="40000"/>
            <a:lumOff val="60000"/>
          </a:schemeClr>
        </a:solidFill>
        <a:ln w="57150">
          <a:solidFill>
            <a:srgbClr val="FF0000"/>
          </a:solidFill>
        </a:ln>
      </dgm:spPr>
      <dgm:t>
        <a:bodyPr/>
        <a:lstStyle/>
        <a:p>
          <a:r>
            <a:rPr lang="uk-UA" sz="3600" b="1" dirty="0" smtClean="0">
              <a:solidFill>
                <a:schemeClr val="tx1"/>
              </a:solidFill>
            </a:rPr>
            <a:t>Мовленнєва спрямованість</a:t>
          </a:r>
          <a:endParaRPr lang="ru-RU" sz="3600" b="1" dirty="0">
            <a:solidFill>
              <a:schemeClr val="tx1"/>
            </a:solidFill>
          </a:endParaRPr>
        </a:p>
      </dgm:t>
    </dgm:pt>
    <dgm:pt modelId="{0DC7797D-63A9-4A4C-A80D-1E412F430364}" type="parTrans" cxnId="{15B71F77-0F54-4AE3-ABA4-8517D6BA7EAF}">
      <dgm:prSet/>
      <dgm:spPr/>
      <dgm:t>
        <a:bodyPr/>
        <a:lstStyle/>
        <a:p>
          <a:endParaRPr lang="ru-RU"/>
        </a:p>
      </dgm:t>
    </dgm:pt>
    <dgm:pt modelId="{DEF171D4-2C0A-405A-9E71-2D872349C3CA}" type="sibTrans" cxnId="{15B71F77-0F54-4AE3-ABA4-8517D6BA7EAF}">
      <dgm:prSet/>
      <dgm:spPr/>
      <dgm:t>
        <a:bodyPr/>
        <a:lstStyle/>
        <a:p>
          <a:endParaRPr lang="ru-RU"/>
        </a:p>
      </dgm:t>
    </dgm:pt>
    <dgm:pt modelId="{FB2A3529-0E2A-48C6-9837-53F88D263E81}">
      <dgm:prSet custT="1"/>
      <dgm:spPr>
        <a:solidFill>
          <a:schemeClr val="accent5">
            <a:lumMod val="40000"/>
            <a:lumOff val="60000"/>
          </a:schemeClr>
        </a:solidFill>
        <a:ln w="57150">
          <a:solidFill>
            <a:srgbClr val="FF0000"/>
          </a:solidFill>
        </a:ln>
      </dgm:spPr>
      <dgm:t>
        <a:bodyPr/>
        <a:lstStyle/>
        <a:p>
          <a:r>
            <a:rPr lang="uk-UA" sz="3200" b="1" dirty="0" smtClean="0">
              <a:solidFill>
                <a:srgbClr val="FF0000"/>
              </a:solidFill>
            </a:rPr>
            <a:t>Урахування рідної мови учнів</a:t>
          </a:r>
        </a:p>
      </dgm:t>
    </dgm:pt>
    <dgm:pt modelId="{D5721C25-03E2-450C-922D-1B1C9306DD8C}" type="parTrans" cxnId="{FD356C65-DC12-4972-BE82-7B9BE9CECD49}">
      <dgm:prSet/>
      <dgm:spPr/>
      <dgm:t>
        <a:bodyPr/>
        <a:lstStyle/>
        <a:p>
          <a:endParaRPr lang="ru-RU"/>
        </a:p>
      </dgm:t>
    </dgm:pt>
    <dgm:pt modelId="{8724AFED-FB3A-447B-B2A4-FEC33C0EEAE9}" type="sibTrans" cxnId="{FD356C65-DC12-4972-BE82-7B9BE9CECD49}">
      <dgm:prSet/>
      <dgm:spPr/>
      <dgm:t>
        <a:bodyPr/>
        <a:lstStyle/>
        <a:p>
          <a:endParaRPr lang="ru-RU"/>
        </a:p>
      </dgm:t>
    </dgm:pt>
    <dgm:pt modelId="{343E2925-846F-4420-A3F5-966B923DC77F}">
      <dgm:prSet phldrT="[Текст]" custT="1"/>
      <dgm:spPr>
        <a:solidFill>
          <a:schemeClr val="accent5">
            <a:lumMod val="40000"/>
            <a:lumOff val="60000"/>
          </a:schemeClr>
        </a:solidFill>
        <a:ln w="57150">
          <a:solidFill>
            <a:srgbClr val="FF0000"/>
          </a:solidFill>
        </a:ln>
      </dgm:spPr>
      <dgm:t>
        <a:bodyPr/>
        <a:lstStyle/>
        <a:p>
          <a:r>
            <a:rPr lang="uk-UA" sz="3600" b="1" dirty="0" smtClean="0">
              <a:solidFill>
                <a:schemeClr val="tx1"/>
              </a:solidFill>
            </a:rPr>
            <a:t>Комплексність</a:t>
          </a:r>
          <a:endParaRPr lang="ru-RU" sz="3600" b="1" dirty="0">
            <a:solidFill>
              <a:schemeClr val="tx1"/>
            </a:solidFill>
          </a:endParaRPr>
        </a:p>
      </dgm:t>
    </dgm:pt>
    <dgm:pt modelId="{ED9F1B48-44C7-41CA-836A-CA590F1812D0}" type="parTrans" cxnId="{52FE3D53-5120-41D9-88DC-285AFD43CCC8}">
      <dgm:prSet/>
      <dgm:spPr/>
    </dgm:pt>
    <dgm:pt modelId="{52AFA7EE-2DCD-48F1-9EA2-77BC84E3A289}" type="sibTrans" cxnId="{52FE3D53-5120-41D9-88DC-285AFD43CCC8}">
      <dgm:prSet/>
      <dgm:spPr/>
    </dgm:pt>
    <dgm:pt modelId="{80CA2083-D536-4E48-819A-E1BBEF5F8AB5}" type="pres">
      <dgm:prSet presAssocID="{89D9DFA3-2D73-4DBD-803E-543250B952D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5F32CFB-5693-4046-AA6E-BEAD40FFCADA}" type="pres">
      <dgm:prSet presAssocID="{99000609-874C-46EE-B6E9-FECB83F4EC87}" presName="parentLin" presStyleCnt="0"/>
      <dgm:spPr/>
    </dgm:pt>
    <dgm:pt modelId="{EA6B7407-0E0A-445F-B67A-321A5E22B408}" type="pres">
      <dgm:prSet presAssocID="{99000609-874C-46EE-B6E9-FECB83F4EC87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0BADD14D-F89E-4BDE-8D46-25A4D765D29A}" type="pres">
      <dgm:prSet presAssocID="{99000609-874C-46EE-B6E9-FECB83F4EC87}" presName="parentText" presStyleLbl="node1" presStyleIdx="0" presStyleCnt="3" custScaleX="11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A9FF73-5865-4041-9088-1144E6C01219}" type="pres">
      <dgm:prSet presAssocID="{99000609-874C-46EE-B6E9-FECB83F4EC87}" presName="negativeSpace" presStyleCnt="0"/>
      <dgm:spPr/>
    </dgm:pt>
    <dgm:pt modelId="{828F0FF9-A74F-4F92-A097-FEA0CC5B9B7A}" type="pres">
      <dgm:prSet presAssocID="{99000609-874C-46EE-B6E9-FECB83F4EC87}" presName="childText" presStyleLbl="conFgAcc1" presStyleIdx="0" presStyleCnt="3">
        <dgm:presLayoutVars>
          <dgm:bulletEnabled val="1"/>
        </dgm:presLayoutVars>
      </dgm:prSet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endParaRPr lang="ru-RU"/>
        </a:p>
      </dgm:t>
    </dgm:pt>
    <dgm:pt modelId="{93654F9B-26FC-4E23-8C70-94E050A68D2F}" type="pres">
      <dgm:prSet presAssocID="{DEF171D4-2C0A-405A-9E71-2D872349C3CA}" presName="spaceBetweenRectangles" presStyleCnt="0"/>
      <dgm:spPr/>
    </dgm:pt>
    <dgm:pt modelId="{AC5C636C-1F86-46FC-A8E8-B929AABE944B}" type="pres">
      <dgm:prSet presAssocID="{343E2925-846F-4420-A3F5-966B923DC77F}" presName="parentLin" presStyleCnt="0"/>
      <dgm:spPr/>
    </dgm:pt>
    <dgm:pt modelId="{9C8D2686-0EFC-4323-B5B9-795165B87B1A}" type="pres">
      <dgm:prSet presAssocID="{343E2925-846F-4420-A3F5-966B923DC77F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1E5C48A6-8C9B-4F77-8EEB-A811853E2B17}" type="pres">
      <dgm:prSet presAssocID="{343E2925-846F-4420-A3F5-966B923DC77F}" presName="parentText" presStyleLbl="node1" presStyleIdx="1" presStyleCnt="3" custScaleX="110000" custLinFactNeighborX="7512" custLinFactNeighborY="-427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313FC0-122B-4A21-BFC3-D69069655E45}" type="pres">
      <dgm:prSet presAssocID="{343E2925-846F-4420-A3F5-966B923DC77F}" presName="negativeSpace" presStyleCnt="0"/>
      <dgm:spPr/>
    </dgm:pt>
    <dgm:pt modelId="{41129BD2-EC17-4F76-9161-5FF3666D6F4A}" type="pres">
      <dgm:prSet presAssocID="{343E2925-846F-4420-A3F5-966B923DC77F}" presName="childText" presStyleLbl="conFgAcc1" presStyleIdx="1" presStyleCnt="3">
        <dgm:presLayoutVars>
          <dgm:bulletEnabled val="1"/>
        </dgm:presLayoutVars>
      </dgm:prSet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endParaRPr lang="ru-RU"/>
        </a:p>
      </dgm:t>
    </dgm:pt>
    <dgm:pt modelId="{31F10851-5D90-452F-9DCE-FEEB6463FAF1}" type="pres">
      <dgm:prSet presAssocID="{52AFA7EE-2DCD-48F1-9EA2-77BC84E3A289}" presName="spaceBetweenRectangles" presStyleCnt="0"/>
      <dgm:spPr/>
    </dgm:pt>
    <dgm:pt modelId="{77DE921D-06F7-4610-850C-3C5F4FD90BFC}" type="pres">
      <dgm:prSet presAssocID="{FB2A3529-0E2A-48C6-9837-53F88D263E81}" presName="parentLin" presStyleCnt="0"/>
      <dgm:spPr/>
    </dgm:pt>
    <dgm:pt modelId="{B37A6487-8B51-4398-AEFF-A38E321C3EA5}" type="pres">
      <dgm:prSet presAssocID="{FB2A3529-0E2A-48C6-9837-53F88D263E81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99E1B6D4-A30A-4F74-B2CA-A91707E872B6}" type="pres">
      <dgm:prSet presAssocID="{FB2A3529-0E2A-48C6-9837-53F88D263E81}" presName="parentText" presStyleLbl="node1" presStyleIdx="2" presStyleCnt="3" custScaleX="11107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69635E-6D1B-4A23-A335-3638B407958E}" type="pres">
      <dgm:prSet presAssocID="{FB2A3529-0E2A-48C6-9837-53F88D263E81}" presName="negativeSpace" presStyleCnt="0"/>
      <dgm:spPr/>
    </dgm:pt>
    <dgm:pt modelId="{D6512847-B736-4091-B0C6-01F5CD60508D}" type="pres">
      <dgm:prSet presAssocID="{FB2A3529-0E2A-48C6-9837-53F88D263E81}" presName="childText" presStyleLbl="conFgAcc1" presStyleIdx="2" presStyleCnt="3">
        <dgm:presLayoutVars>
          <dgm:bulletEnabled val="1"/>
        </dgm:presLayoutVars>
      </dgm:prSet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endParaRPr lang="ru-RU"/>
        </a:p>
      </dgm:t>
    </dgm:pt>
  </dgm:ptLst>
  <dgm:cxnLst>
    <dgm:cxn modelId="{15B71F77-0F54-4AE3-ABA4-8517D6BA7EAF}" srcId="{89D9DFA3-2D73-4DBD-803E-543250B952D2}" destId="{99000609-874C-46EE-B6E9-FECB83F4EC87}" srcOrd="0" destOrd="0" parTransId="{0DC7797D-63A9-4A4C-A80D-1E412F430364}" sibTransId="{DEF171D4-2C0A-405A-9E71-2D872349C3CA}"/>
    <dgm:cxn modelId="{5E708C5E-BDF2-4535-8822-7601E0E6926B}" type="presOf" srcId="{99000609-874C-46EE-B6E9-FECB83F4EC87}" destId="{0BADD14D-F89E-4BDE-8D46-25A4D765D29A}" srcOrd="1" destOrd="0" presId="urn:microsoft.com/office/officeart/2005/8/layout/list1"/>
    <dgm:cxn modelId="{52FE3D53-5120-41D9-88DC-285AFD43CCC8}" srcId="{89D9DFA3-2D73-4DBD-803E-543250B952D2}" destId="{343E2925-846F-4420-A3F5-966B923DC77F}" srcOrd="1" destOrd="0" parTransId="{ED9F1B48-44C7-41CA-836A-CA590F1812D0}" sibTransId="{52AFA7EE-2DCD-48F1-9EA2-77BC84E3A289}"/>
    <dgm:cxn modelId="{F7C37B8D-6017-4D63-8ABB-BA10C7B9A5EC}" type="presOf" srcId="{99000609-874C-46EE-B6E9-FECB83F4EC87}" destId="{EA6B7407-0E0A-445F-B67A-321A5E22B408}" srcOrd="0" destOrd="0" presId="urn:microsoft.com/office/officeart/2005/8/layout/list1"/>
    <dgm:cxn modelId="{B1170C90-B79F-4213-80FD-2C49D1D3B391}" type="presOf" srcId="{343E2925-846F-4420-A3F5-966B923DC77F}" destId="{1E5C48A6-8C9B-4F77-8EEB-A811853E2B17}" srcOrd="1" destOrd="0" presId="urn:microsoft.com/office/officeart/2005/8/layout/list1"/>
    <dgm:cxn modelId="{53A81AA9-E689-45A0-8B2D-FEE4F6BEC29D}" type="presOf" srcId="{FB2A3529-0E2A-48C6-9837-53F88D263E81}" destId="{B37A6487-8B51-4398-AEFF-A38E321C3EA5}" srcOrd="0" destOrd="0" presId="urn:microsoft.com/office/officeart/2005/8/layout/list1"/>
    <dgm:cxn modelId="{EAED0D7E-B016-4A24-A387-C53347E0CDCB}" type="presOf" srcId="{343E2925-846F-4420-A3F5-966B923DC77F}" destId="{9C8D2686-0EFC-4323-B5B9-795165B87B1A}" srcOrd="0" destOrd="0" presId="urn:microsoft.com/office/officeart/2005/8/layout/list1"/>
    <dgm:cxn modelId="{FD356C65-DC12-4972-BE82-7B9BE9CECD49}" srcId="{89D9DFA3-2D73-4DBD-803E-543250B952D2}" destId="{FB2A3529-0E2A-48C6-9837-53F88D263E81}" srcOrd="2" destOrd="0" parTransId="{D5721C25-03E2-450C-922D-1B1C9306DD8C}" sibTransId="{8724AFED-FB3A-447B-B2A4-FEC33C0EEAE9}"/>
    <dgm:cxn modelId="{F0D3E401-A959-4A81-BB66-63416F601AFD}" type="presOf" srcId="{89D9DFA3-2D73-4DBD-803E-543250B952D2}" destId="{80CA2083-D536-4E48-819A-E1BBEF5F8AB5}" srcOrd="0" destOrd="0" presId="urn:microsoft.com/office/officeart/2005/8/layout/list1"/>
    <dgm:cxn modelId="{B477EA38-FBA7-4F75-A2D5-6BD3E06B4093}" type="presOf" srcId="{FB2A3529-0E2A-48C6-9837-53F88D263E81}" destId="{99E1B6D4-A30A-4F74-B2CA-A91707E872B6}" srcOrd="1" destOrd="0" presId="urn:microsoft.com/office/officeart/2005/8/layout/list1"/>
    <dgm:cxn modelId="{E3A4A5A9-81CA-44F8-9760-0A3009007974}" type="presParOf" srcId="{80CA2083-D536-4E48-819A-E1BBEF5F8AB5}" destId="{E5F32CFB-5693-4046-AA6E-BEAD40FFCADA}" srcOrd="0" destOrd="0" presId="urn:microsoft.com/office/officeart/2005/8/layout/list1"/>
    <dgm:cxn modelId="{72A822FF-6952-45D3-9352-E6A3E6CE6380}" type="presParOf" srcId="{E5F32CFB-5693-4046-AA6E-BEAD40FFCADA}" destId="{EA6B7407-0E0A-445F-B67A-321A5E22B408}" srcOrd="0" destOrd="0" presId="urn:microsoft.com/office/officeart/2005/8/layout/list1"/>
    <dgm:cxn modelId="{50C5C2B6-0CB3-4F95-B9C9-4708381003C6}" type="presParOf" srcId="{E5F32CFB-5693-4046-AA6E-BEAD40FFCADA}" destId="{0BADD14D-F89E-4BDE-8D46-25A4D765D29A}" srcOrd="1" destOrd="0" presId="urn:microsoft.com/office/officeart/2005/8/layout/list1"/>
    <dgm:cxn modelId="{DA4A09D7-8C97-40AF-9A7F-5DA0DC8F2FEE}" type="presParOf" srcId="{80CA2083-D536-4E48-819A-E1BBEF5F8AB5}" destId="{ABA9FF73-5865-4041-9088-1144E6C01219}" srcOrd="1" destOrd="0" presId="urn:microsoft.com/office/officeart/2005/8/layout/list1"/>
    <dgm:cxn modelId="{06F71CEC-324E-4BC4-9FFD-1D02C1187A0A}" type="presParOf" srcId="{80CA2083-D536-4E48-819A-E1BBEF5F8AB5}" destId="{828F0FF9-A74F-4F92-A097-FEA0CC5B9B7A}" srcOrd="2" destOrd="0" presId="urn:microsoft.com/office/officeart/2005/8/layout/list1"/>
    <dgm:cxn modelId="{1DAD8D7B-AB44-49D6-B90F-C203D24B4E60}" type="presParOf" srcId="{80CA2083-D536-4E48-819A-E1BBEF5F8AB5}" destId="{93654F9B-26FC-4E23-8C70-94E050A68D2F}" srcOrd="3" destOrd="0" presId="urn:microsoft.com/office/officeart/2005/8/layout/list1"/>
    <dgm:cxn modelId="{6F5DC03A-C7BB-4D75-A7D5-ACD0401EB32B}" type="presParOf" srcId="{80CA2083-D536-4E48-819A-E1BBEF5F8AB5}" destId="{AC5C636C-1F86-46FC-A8E8-B929AABE944B}" srcOrd="4" destOrd="0" presId="urn:microsoft.com/office/officeart/2005/8/layout/list1"/>
    <dgm:cxn modelId="{E75A624D-805E-4CC8-811C-15624029A133}" type="presParOf" srcId="{AC5C636C-1F86-46FC-A8E8-B929AABE944B}" destId="{9C8D2686-0EFC-4323-B5B9-795165B87B1A}" srcOrd="0" destOrd="0" presId="urn:microsoft.com/office/officeart/2005/8/layout/list1"/>
    <dgm:cxn modelId="{FDDCA8DE-8FAD-4F73-97B0-91AE2E98C42C}" type="presParOf" srcId="{AC5C636C-1F86-46FC-A8E8-B929AABE944B}" destId="{1E5C48A6-8C9B-4F77-8EEB-A811853E2B17}" srcOrd="1" destOrd="0" presId="urn:microsoft.com/office/officeart/2005/8/layout/list1"/>
    <dgm:cxn modelId="{5E4E6840-1228-494B-B516-41C93A47DF97}" type="presParOf" srcId="{80CA2083-D536-4E48-819A-E1BBEF5F8AB5}" destId="{A1313FC0-122B-4A21-BFC3-D69069655E45}" srcOrd="5" destOrd="0" presId="urn:microsoft.com/office/officeart/2005/8/layout/list1"/>
    <dgm:cxn modelId="{EBAA81AD-B7AA-41BC-B72E-3C2217B9626A}" type="presParOf" srcId="{80CA2083-D536-4E48-819A-E1BBEF5F8AB5}" destId="{41129BD2-EC17-4F76-9161-5FF3666D6F4A}" srcOrd="6" destOrd="0" presId="urn:microsoft.com/office/officeart/2005/8/layout/list1"/>
    <dgm:cxn modelId="{D67A9562-56D5-4F81-A9E2-BAD7C3811462}" type="presParOf" srcId="{80CA2083-D536-4E48-819A-E1BBEF5F8AB5}" destId="{31F10851-5D90-452F-9DCE-FEEB6463FAF1}" srcOrd="7" destOrd="0" presId="urn:microsoft.com/office/officeart/2005/8/layout/list1"/>
    <dgm:cxn modelId="{D5FF37E5-2F45-4D3D-A850-F66DEABF8BB6}" type="presParOf" srcId="{80CA2083-D536-4E48-819A-E1BBEF5F8AB5}" destId="{77DE921D-06F7-4610-850C-3C5F4FD90BFC}" srcOrd="8" destOrd="0" presId="urn:microsoft.com/office/officeart/2005/8/layout/list1"/>
    <dgm:cxn modelId="{2EA4EEA8-A284-4E46-83EC-C5B7B8855A2E}" type="presParOf" srcId="{77DE921D-06F7-4610-850C-3C5F4FD90BFC}" destId="{B37A6487-8B51-4398-AEFF-A38E321C3EA5}" srcOrd="0" destOrd="0" presId="urn:microsoft.com/office/officeart/2005/8/layout/list1"/>
    <dgm:cxn modelId="{FF0F9570-231A-43EF-9331-DA6D96549CDE}" type="presParOf" srcId="{77DE921D-06F7-4610-850C-3C5F4FD90BFC}" destId="{99E1B6D4-A30A-4F74-B2CA-A91707E872B6}" srcOrd="1" destOrd="0" presId="urn:microsoft.com/office/officeart/2005/8/layout/list1"/>
    <dgm:cxn modelId="{D4274375-D924-468E-914A-D04E1D6DA620}" type="presParOf" srcId="{80CA2083-D536-4E48-819A-E1BBEF5F8AB5}" destId="{5D69635E-6D1B-4A23-A335-3638B407958E}" srcOrd="9" destOrd="0" presId="urn:microsoft.com/office/officeart/2005/8/layout/list1"/>
    <dgm:cxn modelId="{DF1BA3B8-191D-47BC-A7DA-8715607D0376}" type="presParOf" srcId="{80CA2083-D536-4E48-819A-E1BBEF5F8AB5}" destId="{D6512847-B736-4091-B0C6-01F5CD60508D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1AE1D3-EE1E-4F5A-84E4-6275D36D883C}">
      <dsp:nvSpPr>
        <dsp:cNvPr id="0" name=""/>
        <dsp:cNvSpPr/>
      </dsp:nvSpPr>
      <dsp:spPr>
        <a:xfrm>
          <a:off x="4299665" y="2172289"/>
          <a:ext cx="3079973" cy="5166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1342"/>
              </a:lnTo>
              <a:lnTo>
                <a:pt x="3079973" y="251342"/>
              </a:lnTo>
              <a:lnTo>
                <a:pt x="3079973" y="516685"/>
              </a:lnTo>
            </a:path>
          </a:pathLst>
        </a:custGeom>
        <a:noFill/>
        <a:ln w="5715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8F378E-EE11-4A31-BE87-1F533558BCF1}">
      <dsp:nvSpPr>
        <dsp:cNvPr id="0" name=""/>
        <dsp:cNvSpPr/>
      </dsp:nvSpPr>
      <dsp:spPr>
        <a:xfrm>
          <a:off x="4253945" y="2172289"/>
          <a:ext cx="91440" cy="51668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1342"/>
              </a:lnTo>
              <a:lnTo>
                <a:pt x="67932" y="251342"/>
              </a:lnTo>
              <a:lnTo>
                <a:pt x="67932" y="516685"/>
              </a:lnTo>
            </a:path>
          </a:pathLst>
        </a:custGeom>
        <a:noFill/>
        <a:ln w="5715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5B5190-D082-44CE-B085-AE4E2DA02C57}">
      <dsp:nvSpPr>
        <dsp:cNvPr id="0" name=""/>
        <dsp:cNvSpPr/>
      </dsp:nvSpPr>
      <dsp:spPr>
        <a:xfrm>
          <a:off x="1264117" y="2172289"/>
          <a:ext cx="3035547" cy="516685"/>
        </a:xfrm>
        <a:custGeom>
          <a:avLst/>
          <a:gdLst/>
          <a:ahLst/>
          <a:cxnLst/>
          <a:rect l="0" t="0" r="0" b="0"/>
          <a:pathLst>
            <a:path>
              <a:moveTo>
                <a:pt x="3035547" y="0"/>
              </a:moveTo>
              <a:lnTo>
                <a:pt x="3035547" y="251342"/>
              </a:lnTo>
              <a:lnTo>
                <a:pt x="0" y="251342"/>
              </a:lnTo>
              <a:lnTo>
                <a:pt x="0" y="516685"/>
              </a:lnTo>
            </a:path>
          </a:pathLst>
        </a:custGeom>
        <a:noFill/>
        <a:ln w="5715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ED0B49-FFD4-4DDD-AB0D-94B8CC13093E}">
      <dsp:nvSpPr>
        <dsp:cNvPr id="0" name=""/>
        <dsp:cNvSpPr/>
      </dsp:nvSpPr>
      <dsp:spPr>
        <a:xfrm>
          <a:off x="647119" y="606236"/>
          <a:ext cx="7305091" cy="15660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715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uk-UA" sz="3200" b="1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j-lt"/>
            </a:rPr>
            <a:t>Основні компоненти навчального процесу з ІМ у  загальноосвітній школі</a:t>
          </a:r>
          <a:endParaRPr lang="ru-RU" sz="3200" kern="1200" dirty="0">
            <a:solidFill>
              <a:schemeClr val="bg1"/>
            </a:solidFill>
            <a:latin typeface="+mj-lt"/>
          </a:endParaRPr>
        </a:p>
      </dsp:txBody>
      <dsp:txXfrm>
        <a:off x="647119" y="606236"/>
        <a:ext cx="7305091" cy="1566053"/>
      </dsp:txXfrm>
    </dsp:sp>
    <dsp:sp modelId="{8FA656D5-A3CE-4EFD-AA83-3586ECF612BA}">
      <dsp:nvSpPr>
        <dsp:cNvPr id="0" name=""/>
        <dsp:cNvSpPr/>
      </dsp:nvSpPr>
      <dsp:spPr>
        <a:xfrm>
          <a:off x="580" y="2688975"/>
          <a:ext cx="2527074" cy="12635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715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900" b="1" kern="1200" dirty="0" smtClean="0">
              <a:latin typeface="+mn-lt"/>
            </a:rPr>
            <a:t>Діяльність учителя (навчання)</a:t>
          </a:r>
          <a:endParaRPr lang="ru-RU" sz="2900" b="1" kern="1200" dirty="0">
            <a:latin typeface="+mn-lt"/>
          </a:endParaRPr>
        </a:p>
      </dsp:txBody>
      <dsp:txXfrm>
        <a:off x="580" y="2688975"/>
        <a:ext cx="2527074" cy="1263537"/>
      </dsp:txXfrm>
    </dsp:sp>
    <dsp:sp modelId="{DFDA143C-FFFE-4A32-B610-BE936D9AC702}">
      <dsp:nvSpPr>
        <dsp:cNvPr id="0" name=""/>
        <dsp:cNvSpPr/>
      </dsp:nvSpPr>
      <dsp:spPr>
        <a:xfrm>
          <a:off x="3058341" y="2688975"/>
          <a:ext cx="2527074" cy="12635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715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900" b="1" kern="1200" dirty="0" smtClean="0">
              <a:solidFill>
                <a:srgbClr val="FFFF00"/>
              </a:solidFill>
            </a:rPr>
            <a:t>Організація навчання</a:t>
          </a:r>
          <a:endParaRPr lang="ru-RU" sz="2900" b="1" kern="1200" dirty="0">
            <a:solidFill>
              <a:srgbClr val="FFFF00"/>
            </a:solidFill>
          </a:endParaRPr>
        </a:p>
      </dsp:txBody>
      <dsp:txXfrm>
        <a:off x="3058341" y="2688975"/>
        <a:ext cx="2527074" cy="1263537"/>
      </dsp:txXfrm>
    </dsp:sp>
    <dsp:sp modelId="{430D0096-0E98-41DF-AB6A-AF6965D218D2}">
      <dsp:nvSpPr>
        <dsp:cNvPr id="0" name=""/>
        <dsp:cNvSpPr/>
      </dsp:nvSpPr>
      <dsp:spPr>
        <a:xfrm>
          <a:off x="6116101" y="2688975"/>
          <a:ext cx="2527074" cy="12635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715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900" b="1" kern="1200" dirty="0" smtClean="0">
              <a:latin typeface="+mj-lt"/>
            </a:rPr>
            <a:t>Діяльність  учня (учіння )</a:t>
          </a:r>
          <a:endParaRPr lang="ru-RU" sz="2900" b="1" kern="1200" dirty="0">
            <a:latin typeface="+mj-lt"/>
          </a:endParaRPr>
        </a:p>
      </dsp:txBody>
      <dsp:txXfrm>
        <a:off x="6116101" y="2688975"/>
        <a:ext cx="2527074" cy="126353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1EA58F-8066-4AC4-ACAF-5AD965FFA9D4}">
      <dsp:nvSpPr>
        <dsp:cNvPr id="0" name=""/>
        <dsp:cNvSpPr/>
      </dsp:nvSpPr>
      <dsp:spPr>
        <a:xfrm>
          <a:off x="0" y="16303"/>
          <a:ext cx="8587067" cy="1511055"/>
        </a:xfrm>
        <a:prstGeom prst="roundRect">
          <a:avLst/>
        </a:prstGeom>
        <a:solidFill>
          <a:schemeClr val="accent5">
            <a:lumMod val="40000"/>
            <a:lumOff val="60000"/>
          </a:schemeClr>
        </a:solidFill>
        <a:ln w="5715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0030" tIns="240030" rIns="240030" bIns="240030" numCol="1" spcCol="1270" anchor="ctr" anchorCtr="0">
          <a:noAutofit/>
        </a:bodyPr>
        <a:lstStyle/>
        <a:p>
          <a:pPr lvl="0" algn="l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6300" kern="1200" dirty="0" smtClean="0"/>
            <a:t>      </a:t>
          </a:r>
          <a:r>
            <a:rPr lang="uk-UA" sz="6300" b="1" kern="1200" dirty="0" smtClean="0">
              <a:solidFill>
                <a:srgbClr val="FF0000"/>
              </a:solidFill>
            </a:rPr>
            <a:t>Компетентність</a:t>
          </a:r>
          <a:endParaRPr lang="ru-RU" sz="6300" b="1" kern="1200" dirty="0">
            <a:solidFill>
              <a:srgbClr val="FF0000"/>
            </a:solidFill>
          </a:endParaRPr>
        </a:p>
      </dsp:txBody>
      <dsp:txXfrm>
        <a:off x="73764" y="90067"/>
        <a:ext cx="8439539" cy="1363527"/>
      </dsp:txXfrm>
    </dsp:sp>
    <dsp:sp modelId="{35B115BB-CA69-49F7-ACF8-DB5B638549AD}">
      <dsp:nvSpPr>
        <dsp:cNvPr id="0" name=""/>
        <dsp:cNvSpPr/>
      </dsp:nvSpPr>
      <dsp:spPr>
        <a:xfrm>
          <a:off x="0" y="1527359"/>
          <a:ext cx="8587067" cy="1043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2639" tIns="80010" rIns="448056" bIns="80010" numCol="1" spcCol="1270" anchor="t" anchorCtr="0">
          <a:noAutofit/>
        </a:bodyPr>
        <a:lstStyle/>
        <a:p>
          <a:pPr marL="285750" lvl="1" indent="-285750" algn="l" defTabSz="21780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4900" kern="1200" dirty="0"/>
        </a:p>
      </dsp:txBody>
      <dsp:txXfrm>
        <a:off x="0" y="1527359"/>
        <a:ext cx="8587067" cy="104328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256EA0-CE7A-401F-9E6E-E6627CFE17A8}">
      <dsp:nvSpPr>
        <dsp:cNvPr id="0" name=""/>
        <dsp:cNvSpPr/>
      </dsp:nvSpPr>
      <dsp:spPr>
        <a:xfrm>
          <a:off x="0" y="82782"/>
          <a:ext cx="8182358" cy="4360397"/>
        </a:xfrm>
        <a:prstGeom prst="roundRect">
          <a:avLst/>
        </a:prstGeom>
        <a:solidFill>
          <a:schemeClr val="accent5">
            <a:lumMod val="40000"/>
            <a:lumOff val="60000"/>
          </a:schemeClr>
        </a:solidFill>
        <a:ln w="5715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700" b="1" kern="1200" dirty="0" err="1" smtClean="0">
              <a:solidFill>
                <a:srgbClr val="FF0000"/>
              </a:solidFill>
            </a:rPr>
            <a:t>Здатність</a:t>
          </a:r>
          <a:r>
            <a:rPr lang="ru-RU" sz="3700" b="1" kern="1200" dirty="0" smtClean="0">
              <a:solidFill>
                <a:schemeClr val="tx1"/>
              </a:solidFill>
            </a:rPr>
            <a:t> </a:t>
          </a:r>
          <a:r>
            <a:rPr lang="ru-RU" sz="3700" b="1" kern="1200" dirty="0" err="1" smtClean="0">
              <a:solidFill>
                <a:schemeClr val="tx1"/>
              </a:solidFill>
            </a:rPr>
            <a:t>людини</a:t>
          </a:r>
          <a:r>
            <a:rPr lang="ru-RU" sz="3700" b="1" kern="1200" dirty="0" smtClean="0">
              <a:solidFill>
                <a:schemeClr val="tx1"/>
              </a:solidFill>
            </a:rPr>
            <a:t> </a:t>
          </a:r>
          <a:r>
            <a:rPr lang="ru-RU" sz="3700" b="1" kern="1200" dirty="0" err="1" smtClean="0">
              <a:solidFill>
                <a:schemeClr val="tx1"/>
              </a:solidFill>
            </a:rPr>
            <a:t>здійснювати</a:t>
          </a:r>
          <a:r>
            <a:rPr lang="ru-RU" sz="3700" b="1" kern="1200" dirty="0" smtClean="0">
              <a:solidFill>
                <a:schemeClr val="tx1"/>
              </a:solidFill>
            </a:rPr>
            <a:t> </a:t>
          </a:r>
          <a:r>
            <a:rPr lang="ru-RU" sz="3700" b="1" kern="1200" dirty="0" err="1" smtClean="0">
              <a:solidFill>
                <a:schemeClr val="tx1"/>
              </a:solidFill>
            </a:rPr>
            <a:t>складні</a:t>
          </a:r>
          <a:r>
            <a:rPr lang="ru-RU" sz="3700" b="1" kern="1200" dirty="0" smtClean="0">
              <a:solidFill>
                <a:schemeClr val="tx1"/>
              </a:solidFill>
            </a:rPr>
            <a:t> </a:t>
          </a:r>
          <a:r>
            <a:rPr lang="ru-RU" sz="3700" b="1" kern="1200" dirty="0" err="1" smtClean="0">
              <a:solidFill>
                <a:schemeClr val="tx1"/>
              </a:solidFill>
            </a:rPr>
            <a:t>поліфункціональні</a:t>
          </a:r>
          <a:r>
            <a:rPr lang="ru-RU" sz="3700" b="1" kern="1200" dirty="0" smtClean="0">
              <a:solidFill>
                <a:schemeClr val="tx1"/>
              </a:solidFill>
            </a:rPr>
            <a:t>, </a:t>
          </a:r>
          <a:r>
            <a:rPr lang="ru-RU" sz="3700" b="1" kern="1200" dirty="0" err="1" smtClean="0">
              <a:solidFill>
                <a:schemeClr val="tx1"/>
              </a:solidFill>
            </a:rPr>
            <a:t>поліпредметні</a:t>
          </a:r>
          <a:r>
            <a:rPr lang="ru-RU" sz="3700" b="1" kern="1200" dirty="0" smtClean="0">
              <a:solidFill>
                <a:schemeClr val="tx1"/>
              </a:solidFill>
            </a:rPr>
            <a:t>, </a:t>
          </a:r>
          <a:r>
            <a:rPr lang="ru-RU" sz="3700" b="1" kern="1200" dirty="0" err="1" smtClean="0">
              <a:solidFill>
                <a:schemeClr val="tx1"/>
              </a:solidFill>
            </a:rPr>
            <a:t>культурнодоцільні</a:t>
          </a:r>
          <a:r>
            <a:rPr lang="ru-RU" sz="3700" b="1" kern="1200" dirty="0" smtClean="0">
              <a:solidFill>
                <a:schemeClr val="tx1"/>
              </a:solidFill>
            </a:rPr>
            <a:t> </a:t>
          </a:r>
          <a:r>
            <a:rPr lang="ru-RU" sz="3700" b="1" kern="1200" dirty="0" err="1" smtClean="0">
              <a:solidFill>
                <a:schemeClr val="tx1"/>
              </a:solidFill>
            </a:rPr>
            <a:t>види</a:t>
          </a:r>
          <a:r>
            <a:rPr lang="ru-RU" sz="3700" b="1" kern="1200" dirty="0" smtClean="0">
              <a:solidFill>
                <a:schemeClr val="tx1"/>
              </a:solidFill>
            </a:rPr>
            <a:t> </a:t>
          </a:r>
          <a:r>
            <a:rPr lang="ru-RU" sz="3700" b="1" kern="1200" dirty="0" err="1" smtClean="0">
              <a:solidFill>
                <a:schemeClr val="tx1"/>
              </a:solidFill>
            </a:rPr>
            <a:t>діяльності</a:t>
          </a:r>
          <a:r>
            <a:rPr lang="ru-RU" sz="3700" b="1" kern="1200" dirty="0" smtClean="0">
              <a:solidFill>
                <a:schemeClr val="tx1"/>
              </a:solidFill>
            </a:rPr>
            <a:t>, </a:t>
          </a:r>
          <a:r>
            <a:rPr lang="ru-RU" sz="3700" b="1" kern="1200" dirty="0" err="1" smtClean="0">
              <a:solidFill>
                <a:srgbClr val="FF0000"/>
              </a:solidFill>
            </a:rPr>
            <a:t>ефективно</a:t>
          </a:r>
          <a:r>
            <a:rPr lang="ru-RU" sz="3700" b="1" kern="1200" dirty="0" smtClean="0">
              <a:solidFill>
                <a:srgbClr val="FF0000"/>
              </a:solidFill>
            </a:rPr>
            <a:t> </a:t>
          </a:r>
          <a:r>
            <a:rPr lang="ru-RU" sz="3700" b="1" kern="1200" dirty="0" err="1" smtClean="0">
              <a:solidFill>
                <a:srgbClr val="FF0000"/>
              </a:solidFill>
            </a:rPr>
            <a:t>розв’язуючи</a:t>
          </a:r>
          <a:r>
            <a:rPr lang="ru-RU" sz="3700" b="1" kern="1200" dirty="0" smtClean="0">
              <a:solidFill>
                <a:schemeClr val="tx1"/>
              </a:solidFill>
            </a:rPr>
            <a:t> </a:t>
          </a:r>
          <a:r>
            <a:rPr lang="ru-RU" sz="3700" b="1" kern="1200" dirty="0" err="1" smtClean="0">
              <a:solidFill>
                <a:schemeClr val="tx1"/>
              </a:solidFill>
            </a:rPr>
            <a:t>актуальні</a:t>
          </a:r>
          <a:r>
            <a:rPr lang="ru-RU" sz="3700" b="1" kern="1200" dirty="0" smtClean="0">
              <a:solidFill>
                <a:schemeClr val="tx1"/>
              </a:solidFill>
            </a:rPr>
            <a:t> </a:t>
          </a:r>
          <a:r>
            <a:rPr lang="ru-RU" sz="3700" b="1" kern="1200" dirty="0" err="1" smtClean="0">
              <a:solidFill>
                <a:schemeClr val="tx1"/>
              </a:solidFill>
            </a:rPr>
            <a:t>індивідуальні</a:t>
          </a:r>
          <a:r>
            <a:rPr lang="ru-RU" sz="3700" b="1" kern="1200" dirty="0" smtClean="0">
              <a:solidFill>
                <a:schemeClr val="tx1"/>
              </a:solidFill>
            </a:rPr>
            <a:t> та </a:t>
          </a:r>
          <a:r>
            <a:rPr lang="ru-RU" sz="3700" b="1" kern="1200" dirty="0" err="1" smtClean="0">
              <a:solidFill>
                <a:schemeClr val="tx1"/>
              </a:solidFill>
            </a:rPr>
            <a:t>соціальні</a:t>
          </a:r>
          <a:r>
            <a:rPr lang="ru-RU" sz="3700" b="1" kern="1200" dirty="0" smtClean="0">
              <a:solidFill>
                <a:schemeClr val="tx1"/>
              </a:solidFill>
            </a:rPr>
            <a:t> </a:t>
          </a:r>
          <a:r>
            <a:rPr lang="ru-RU" sz="3700" b="1" kern="1200" dirty="0" err="1" smtClean="0">
              <a:solidFill>
                <a:schemeClr val="tx1"/>
              </a:solidFill>
            </a:rPr>
            <a:t>проблеми</a:t>
          </a:r>
          <a:r>
            <a:rPr lang="ru-RU" sz="3700" b="1" kern="1200" dirty="0" smtClean="0">
              <a:solidFill>
                <a:schemeClr val="tx1"/>
              </a:solidFill>
            </a:rPr>
            <a:t>. </a:t>
          </a:r>
          <a:endParaRPr lang="ru-RU" sz="3700" b="1" kern="1200" dirty="0">
            <a:solidFill>
              <a:schemeClr val="tx1"/>
            </a:solidFill>
          </a:endParaRPr>
        </a:p>
      </dsp:txBody>
      <dsp:txXfrm>
        <a:off x="212857" y="295639"/>
        <a:ext cx="7756644" cy="393468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6411AC-9BC0-439A-81E7-CBE55C8CC33B}">
      <dsp:nvSpPr>
        <dsp:cNvPr id="0" name=""/>
        <dsp:cNvSpPr/>
      </dsp:nvSpPr>
      <dsp:spPr>
        <a:xfrm>
          <a:off x="0" y="1479"/>
          <a:ext cx="8291264" cy="1591778"/>
        </a:xfrm>
        <a:prstGeom prst="roundRect">
          <a:avLst/>
        </a:prstGeom>
        <a:solidFill>
          <a:schemeClr val="accent4">
            <a:lumMod val="20000"/>
            <a:lumOff val="80000"/>
          </a:schemeClr>
        </a:solidFill>
        <a:ln w="57150">
          <a:solidFill>
            <a:srgbClr val="FF0000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solidFill>
                <a:schemeClr val="tx1"/>
              </a:solidFill>
              <a:latin typeface="+mn-lt"/>
            </a:rPr>
            <a:t>1.</a:t>
          </a:r>
          <a:r>
            <a:rPr lang="uk-UA" sz="2400" kern="1200" dirty="0" smtClean="0">
              <a:solidFill>
                <a:schemeClr val="tx1"/>
              </a:solidFill>
              <a:latin typeface="+mn-lt"/>
            </a:rPr>
            <a:t>  </a:t>
          </a:r>
          <a:r>
            <a:rPr lang="uk-UA" sz="2400" b="1" kern="1200" dirty="0" smtClean="0">
              <a:solidFill>
                <a:schemeClr val="tx1"/>
              </a:solidFill>
              <a:latin typeface="+mn-lt"/>
            </a:rPr>
            <a:t> а) </a:t>
          </a:r>
          <a:r>
            <a:rPr lang="uk-UA" sz="2400" b="1" kern="1200" dirty="0" smtClean="0">
              <a:solidFill>
                <a:schemeClr val="tx1"/>
              </a:solidFill>
              <a:latin typeface="+mn-lt"/>
              <a:cs typeface="Arial" pitchFamily="34" charset="0"/>
            </a:rPr>
            <a:t>Сфери і види спілкування, функції, психологічні і мовленнєві ситуації та ролі, невербальні засоби комунікації ; б)комунікативні цілі і наміри; в) теми, проблеми і тексти.</a:t>
          </a:r>
          <a:endParaRPr lang="ru-RU" sz="2400" kern="1200" dirty="0">
            <a:solidFill>
              <a:schemeClr val="tx1"/>
            </a:solidFill>
            <a:latin typeface="+mn-lt"/>
            <a:cs typeface="Arial" pitchFamily="34" charset="0"/>
          </a:endParaRPr>
        </a:p>
      </dsp:txBody>
      <dsp:txXfrm>
        <a:off x="77704" y="79183"/>
        <a:ext cx="8135856" cy="1436370"/>
      </dsp:txXfrm>
    </dsp:sp>
    <dsp:sp modelId="{52C017B5-50D9-4AD5-B4CC-B9B907280826}">
      <dsp:nvSpPr>
        <dsp:cNvPr id="0" name=""/>
        <dsp:cNvSpPr/>
      </dsp:nvSpPr>
      <dsp:spPr>
        <a:xfrm>
          <a:off x="0" y="1599010"/>
          <a:ext cx="8291264" cy="1266673"/>
        </a:xfrm>
        <a:prstGeom prst="roundRect">
          <a:avLst/>
        </a:prstGeom>
        <a:solidFill>
          <a:schemeClr val="accent5">
            <a:lumMod val="40000"/>
            <a:lumOff val="60000"/>
          </a:schemeClr>
        </a:solidFill>
        <a:ln w="57150">
          <a:solidFill>
            <a:srgbClr val="FF0000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kern="1200" dirty="0" smtClean="0">
              <a:solidFill>
                <a:schemeClr val="tx1"/>
              </a:solidFill>
              <a:latin typeface="+mn-lt"/>
              <a:cs typeface="Arial" pitchFamily="34" charset="0"/>
            </a:rPr>
            <a:t>2.  </a:t>
          </a:r>
          <a:r>
            <a:rPr lang="uk-UA" sz="2400" b="1" kern="1200" dirty="0" smtClean="0">
              <a:solidFill>
                <a:schemeClr val="tx1"/>
              </a:solidFill>
              <a:latin typeface="+mn-lt"/>
              <a:cs typeface="Arial" pitchFamily="34" charset="0"/>
            </a:rPr>
            <a:t>а) </a:t>
          </a:r>
          <a:r>
            <a:rPr lang="uk-UA" sz="2400" b="1" kern="1200" dirty="0" err="1" smtClean="0">
              <a:solidFill>
                <a:schemeClr val="tx1"/>
              </a:solidFill>
              <a:latin typeface="+mn-lt"/>
              <a:cs typeface="Arial" pitchFamily="34" charset="0"/>
            </a:rPr>
            <a:t>Лінгвосоціокультурний</a:t>
          </a:r>
          <a:r>
            <a:rPr lang="uk-UA" sz="2400" b="1" kern="1200" dirty="0" smtClean="0">
              <a:solidFill>
                <a:schemeClr val="tx1"/>
              </a:solidFill>
              <a:latin typeface="+mn-lt"/>
              <a:cs typeface="Arial" pitchFamily="34" charset="0"/>
            </a:rPr>
            <a:t> матеріал (країнознавчий і лінгвокраїнознавчий);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solidFill>
                <a:schemeClr val="tx1"/>
              </a:solidFill>
              <a:latin typeface="+mn-lt"/>
              <a:cs typeface="Arial" pitchFamily="34" charset="0"/>
            </a:rPr>
            <a:t>     б) соціальні ситуації.</a:t>
          </a:r>
          <a:endParaRPr lang="ru-RU" sz="2400" b="1" kern="1200" dirty="0">
            <a:solidFill>
              <a:schemeClr val="tx1"/>
            </a:solidFill>
            <a:latin typeface="+mn-lt"/>
            <a:cs typeface="Arial" pitchFamily="34" charset="0"/>
          </a:endParaRPr>
        </a:p>
      </dsp:txBody>
      <dsp:txXfrm>
        <a:off x="61834" y="1660844"/>
        <a:ext cx="8167596" cy="1143005"/>
      </dsp:txXfrm>
    </dsp:sp>
    <dsp:sp modelId="{AE8A1432-8D5E-4AC1-8345-5985818C653F}">
      <dsp:nvSpPr>
        <dsp:cNvPr id="0" name=""/>
        <dsp:cNvSpPr/>
      </dsp:nvSpPr>
      <dsp:spPr>
        <a:xfrm>
          <a:off x="0" y="2872942"/>
          <a:ext cx="8291264" cy="1175528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57150">
          <a:solidFill>
            <a:srgbClr val="FF0000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kern="1200" dirty="0" smtClean="0">
              <a:solidFill>
                <a:schemeClr val="tx1"/>
              </a:solidFill>
              <a:latin typeface="+mn-lt"/>
              <a:cs typeface="Arial" pitchFamily="34" charset="0"/>
            </a:rPr>
            <a:t>3. Мовний матеріал (фонетичний, лексичний, граматичний   тощо). </a:t>
          </a:r>
          <a:endParaRPr lang="ru-RU" sz="2800" b="1" kern="1200" dirty="0">
            <a:solidFill>
              <a:schemeClr val="tx1"/>
            </a:solidFill>
            <a:latin typeface="+mn-lt"/>
            <a:cs typeface="Arial" pitchFamily="34" charset="0"/>
          </a:endParaRPr>
        </a:p>
      </dsp:txBody>
      <dsp:txXfrm>
        <a:off x="57385" y="2930327"/>
        <a:ext cx="8176494" cy="1060758"/>
      </dsp:txXfrm>
    </dsp:sp>
    <dsp:sp modelId="{1F6E6273-15D6-443D-A6EB-0BB5A977A8C9}">
      <dsp:nvSpPr>
        <dsp:cNvPr id="0" name=""/>
        <dsp:cNvSpPr/>
      </dsp:nvSpPr>
      <dsp:spPr>
        <a:xfrm>
          <a:off x="0" y="4052716"/>
          <a:ext cx="8291264" cy="1176961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 w="57150">
          <a:solidFill>
            <a:srgbClr val="FF0000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kern="1200" dirty="0" smtClean="0">
              <a:solidFill>
                <a:schemeClr val="tx1"/>
              </a:solidFill>
              <a:latin typeface="+mj-lt"/>
              <a:cs typeface="Arial" pitchFamily="34" charset="0"/>
            </a:rPr>
            <a:t>4. Навчальні і комунікативні стратегії. </a:t>
          </a:r>
          <a:endParaRPr lang="ru-RU" sz="2800" b="1" kern="1200" dirty="0">
            <a:solidFill>
              <a:schemeClr val="tx1"/>
            </a:solidFill>
            <a:latin typeface="+mj-lt"/>
            <a:cs typeface="Arial" pitchFamily="34" charset="0"/>
          </a:endParaRPr>
        </a:p>
      </dsp:txBody>
      <dsp:txXfrm>
        <a:off x="57455" y="4110171"/>
        <a:ext cx="8176354" cy="106205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6411AC-9BC0-439A-81E7-CBE55C8CC33B}">
      <dsp:nvSpPr>
        <dsp:cNvPr id="0" name=""/>
        <dsp:cNvSpPr/>
      </dsp:nvSpPr>
      <dsp:spPr>
        <a:xfrm>
          <a:off x="0" y="2644"/>
          <a:ext cx="8621986" cy="1478384"/>
        </a:xfrm>
        <a:prstGeom prst="roundRect">
          <a:avLst/>
        </a:prstGeom>
        <a:solidFill>
          <a:schemeClr val="accent4">
            <a:lumMod val="20000"/>
            <a:lumOff val="80000"/>
          </a:schemeClr>
        </a:solidFill>
        <a:ln w="57150">
          <a:solidFill>
            <a:srgbClr val="FF0000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kern="1200" dirty="0" smtClean="0">
              <a:solidFill>
                <a:schemeClr val="tx1"/>
              </a:solidFill>
              <a:latin typeface="+mn-lt"/>
            </a:rPr>
            <a:t>1.</a:t>
          </a:r>
          <a:r>
            <a:rPr lang="uk-UA" sz="2800" kern="1200" dirty="0" smtClean="0">
              <a:solidFill>
                <a:schemeClr val="tx1"/>
              </a:solidFill>
              <a:latin typeface="+mn-lt"/>
            </a:rPr>
            <a:t> </a:t>
          </a:r>
          <a:r>
            <a:rPr lang="uk-UA" sz="2800" b="1" kern="1200" dirty="0" smtClean="0">
              <a:solidFill>
                <a:schemeClr val="tx1"/>
              </a:solidFill>
              <a:latin typeface="+mn-lt"/>
            </a:rPr>
            <a:t>а) Вміння </a:t>
          </a:r>
          <a:r>
            <a:rPr lang="uk-UA" sz="2800" b="1" kern="1200" dirty="0" err="1" smtClean="0">
              <a:solidFill>
                <a:schemeClr val="tx1"/>
              </a:solidFill>
              <a:latin typeface="+mn-lt"/>
            </a:rPr>
            <a:t>аудіювати</a:t>
          </a:r>
          <a:r>
            <a:rPr lang="uk-UA" sz="2800" b="1" kern="1200" dirty="0" smtClean="0">
              <a:solidFill>
                <a:schemeClr val="tx1"/>
              </a:solidFill>
              <a:latin typeface="+mn-lt"/>
            </a:rPr>
            <a:t>, говорити, читати, писати  і виконувати вправи для їх розвитку; б)відповідні знання.</a:t>
          </a:r>
          <a:endParaRPr lang="ru-RU" sz="2800" kern="1200" dirty="0">
            <a:solidFill>
              <a:schemeClr val="tx1"/>
            </a:solidFill>
            <a:latin typeface="+mn-lt"/>
          </a:endParaRPr>
        </a:p>
      </dsp:txBody>
      <dsp:txXfrm>
        <a:off x="72169" y="74813"/>
        <a:ext cx="8477648" cy="1334046"/>
      </dsp:txXfrm>
    </dsp:sp>
    <dsp:sp modelId="{52C017B5-50D9-4AD5-B4CC-B9B907280826}">
      <dsp:nvSpPr>
        <dsp:cNvPr id="0" name=""/>
        <dsp:cNvSpPr/>
      </dsp:nvSpPr>
      <dsp:spPr>
        <a:xfrm>
          <a:off x="0" y="1488555"/>
          <a:ext cx="8621986" cy="1478384"/>
        </a:xfrm>
        <a:prstGeom prst="roundRect">
          <a:avLst/>
        </a:prstGeom>
        <a:solidFill>
          <a:schemeClr val="accent5">
            <a:lumMod val="40000"/>
            <a:lumOff val="60000"/>
          </a:schemeClr>
        </a:solidFill>
        <a:ln w="57150">
          <a:solidFill>
            <a:srgbClr val="FF0000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kern="1200" dirty="0" smtClean="0">
              <a:solidFill>
                <a:schemeClr val="tx1"/>
              </a:solidFill>
              <a:latin typeface="+mj-lt"/>
            </a:rPr>
            <a:t>2</a:t>
          </a:r>
          <a:r>
            <a:rPr lang="uk-UA" sz="2000" b="1" kern="1200" dirty="0" smtClean="0">
              <a:solidFill>
                <a:schemeClr val="tx1"/>
              </a:solidFill>
              <a:latin typeface="+mj-lt"/>
            </a:rPr>
            <a:t>.  </a:t>
          </a:r>
          <a:r>
            <a:rPr lang="uk-UA" sz="2400" b="1" kern="1200" dirty="0" smtClean="0">
              <a:solidFill>
                <a:schemeClr val="tx1"/>
              </a:solidFill>
              <a:latin typeface="+mj-lt"/>
            </a:rPr>
            <a:t>а)  Вміння вступати у комунікативні стосунки і вправи для їх розвитку; б)навички оперування </a:t>
          </a:r>
          <a:r>
            <a:rPr lang="uk-UA" sz="2400" b="1" kern="1200" dirty="0" err="1" smtClean="0">
              <a:solidFill>
                <a:schemeClr val="tx1"/>
              </a:solidFill>
              <a:latin typeface="+mj-lt"/>
            </a:rPr>
            <a:t>лінгвосоціокультурним</a:t>
          </a:r>
          <a:r>
            <a:rPr lang="uk-UA" sz="2400" b="1" kern="1200" dirty="0" smtClean="0">
              <a:solidFill>
                <a:schemeClr val="tx1"/>
              </a:solidFill>
              <a:latin typeface="+mj-lt"/>
            </a:rPr>
            <a:t> матеріалом і вправи для їх формування; в)відповідні знання .</a:t>
          </a:r>
        </a:p>
      </dsp:txBody>
      <dsp:txXfrm>
        <a:off x="72169" y="1560724"/>
        <a:ext cx="8477648" cy="1334046"/>
      </dsp:txXfrm>
    </dsp:sp>
    <dsp:sp modelId="{AE8A1432-8D5E-4AC1-8345-5985818C653F}">
      <dsp:nvSpPr>
        <dsp:cNvPr id="0" name=""/>
        <dsp:cNvSpPr/>
      </dsp:nvSpPr>
      <dsp:spPr>
        <a:xfrm>
          <a:off x="0" y="3038142"/>
          <a:ext cx="8621986" cy="1091786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57150">
          <a:solidFill>
            <a:srgbClr val="FF0000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solidFill>
                <a:schemeClr val="tx1"/>
              </a:solidFill>
              <a:latin typeface="+mj-lt"/>
            </a:rPr>
            <a:t>3.  а) Навички оперування мовним матеріалом і вправи для їх формування; б)відповідні знання.</a:t>
          </a:r>
          <a:endParaRPr lang="ru-RU" sz="2400" b="1" kern="1200" dirty="0">
            <a:solidFill>
              <a:schemeClr val="tx1"/>
            </a:solidFill>
            <a:latin typeface="+mj-lt"/>
          </a:endParaRPr>
        </a:p>
      </dsp:txBody>
      <dsp:txXfrm>
        <a:off x="53297" y="3091439"/>
        <a:ext cx="8515392" cy="985192"/>
      </dsp:txXfrm>
    </dsp:sp>
    <dsp:sp modelId="{1F6E6273-15D6-443D-A6EB-0BB5A977A8C9}">
      <dsp:nvSpPr>
        <dsp:cNvPr id="0" name=""/>
        <dsp:cNvSpPr/>
      </dsp:nvSpPr>
      <dsp:spPr>
        <a:xfrm>
          <a:off x="0" y="4073780"/>
          <a:ext cx="8621986" cy="1093117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 w="57150">
          <a:solidFill>
            <a:srgbClr val="FF0000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solidFill>
                <a:schemeClr val="tx1"/>
              </a:solidFill>
              <a:latin typeface="+mj-lt"/>
            </a:rPr>
            <a:t>4.  а) Вміння  оперування навчальними і комунікативними стратегіями і вправи для їх розвитку;  б) відповідні знання.</a:t>
          </a:r>
          <a:endParaRPr lang="ru-RU" sz="2400" b="1" kern="1200" dirty="0">
            <a:solidFill>
              <a:schemeClr val="tx1"/>
            </a:solidFill>
            <a:latin typeface="+mj-lt"/>
          </a:endParaRPr>
        </a:p>
      </dsp:txBody>
      <dsp:txXfrm>
        <a:off x="53362" y="4127142"/>
        <a:ext cx="8515262" cy="98639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47904C-7D5E-43BA-A91F-1D1120EB61DB}">
      <dsp:nvSpPr>
        <dsp:cNvPr id="0" name=""/>
        <dsp:cNvSpPr/>
      </dsp:nvSpPr>
      <dsp:spPr>
        <a:xfrm>
          <a:off x="0" y="44931"/>
          <a:ext cx="8229600" cy="1704690"/>
        </a:xfrm>
        <a:prstGeom prst="roundRect">
          <a:avLst/>
        </a:prstGeom>
        <a:solidFill>
          <a:schemeClr val="accent5">
            <a:lumMod val="40000"/>
            <a:lumOff val="60000"/>
          </a:schemeClr>
        </a:solidFill>
        <a:ln w="5715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100" b="1" kern="1200" dirty="0" smtClean="0">
              <a:solidFill>
                <a:schemeClr val="tx1"/>
              </a:solidFill>
            </a:rPr>
            <a:t>Уроки, спрямовані на </a:t>
          </a:r>
          <a:r>
            <a:rPr lang="uk-UA" sz="3100" b="1" kern="1200" dirty="0" smtClean="0">
              <a:solidFill>
                <a:srgbClr val="FF0000"/>
              </a:solidFill>
            </a:rPr>
            <a:t>формування мовленнєвих навичок </a:t>
          </a:r>
          <a:r>
            <a:rPr lang="uk-UA" sz="3100" b="1" kern="1200" dirty="0" smtClean="0">
              <a:solidFill>
                <a:schemeClr val="tx1"/>
              </a:solidFill>
            </a:rPr>
            <a:t>користування мовним матеріалом</a:t>
          </a:r>
          <a:endParaRPr lang="ru-RU" sz="3100" b="1" kern="1200" dirty="0">
            <a:solidFill>
              <a:schemeClr val="tx1"/>
            </a:solidFill>
          </a:endParaRPr>
        </a:p>
      </dsp:txBody>
      <dsp:txXfrm>
        <a:off x="83216" y="128147"/>
        <a:ext cx="8063168" cy="1538258"/>
      </dsp:txXfrm>
    </dsp:sp>
    <dsp:sp modelId="{64FF6801-0C41-42C8-A324-1F925AB4325A}">
      <dsp:nvSpPr>
        <dsp:cNvPr id="0" name=""/>
        <dsp:cNvSpPr/>
      </dsp:nvSpPr>
      <dsp:spPr>
        <a:xfrm>
          <a:off x="0" y="1749621"/>
          <a:ext cx="8229600" cy="513360"/>
        </a:xfrm>
        <a:prstGeom prst="rect">
          <a:avLst/>
        </a:prstGeom>
        <a:noFill/>
        <a:ln>
          <a:solidFill>
            <a:srgbClr val="FF0000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9370" rIns="220472" bIns="3937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2400" kern="1200" dirty="0"/>
        </a:p>
      </dsp:txBody>
      <dsp:txXfrm>
        <a:off x="0" y="1749621"/>
        <a:ext cx="8229600" cy="513360"/>
      </dsp:txXfrm>
    </dsp:sp>
    <dsp:sp modelId="{D5E8697A-FA4A-4560-82BD-CD05A43DD0FC}">
      <dsp:nvSpPr>
        <dsp:cNvPr id="0" name=""/>
        <dsp:cNvSpPr/>
      </dsp:nvSpPr>
      <dsp:spPr>
        <a:xfrm>
          <a:off x="0" y="2262981"/>
          <a:ext cx="8229600" cy="1704690"/>
        </a:xfrm>
        <a:prstGeom prst="roundRect">
          <a:avLst/>
        </a:prstGeom>
        <a:solidFill>
          <a:schemeClr val="accent5">
            <a:lumMod val="40000"/>
            <a:lumOff val="60000"/>
          </a:schemeClr>
        </a:solidFill>
        <a:ln w="5715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100" b="1" kern="1200" dirty="0" smtClean="0">
              <a:solidFill>
                <a:schemeClr val="tx1"/>
              </a:solidFill>
            </a:rPr>
            <a:t>Уроки, спрямовані на </a:t>
          </a:r>
          <a:r>
            <a:rPr lang="uk-UA" sz="3100" b="1" kern="1200" dirty="0" smtClean="0">
              <a:solidFill>
                <a:srgbClr val="FF0000"/>
              </a:solidFill>
            </a:rPr>
            <a:t>розвиток мовленнєвих умінь </a:t>
          </a:r>
          <a:r>
            <a:rPr lang="uk-UA" sz="3100" b="1" kern="1200" dirty="0" err="1" smtClean="0">
              <a:solidFill>
                <a:schemeClr val="tx1"/>
              </a:solidFill>
            </a:rPr>
            <a:t>аудіювання</a:t>
          </a:r>
          <a:r>
            <a:rPr lang="uk-UA" sz="3100" b="1" kern="1200" dirty="0" smtClean="0">
              <a:solidFill>
                <a:schemeClr val="tx1"/>
              </a:solidFill>
            </a:rPr>
            <a:t>, говоріння, читання, письма</a:t>
          </a:r>
          <a:endParaRPr lang="ru-RU" sz="3100" b="1" kern="1200" dirty="0">
            <a:solidFill>
              <a:schemeClr val="tx1"/>
            </a:solidFill>
          </a:endParaRPr>
        </a:p>
      </dsp:txBody>
      <dsp:txXfrm>
        <a:off x="83216" y="2346197"/>
        <a:ext cx="8063168" cy="1538258"/>
      </dsp:txXfrm>
    </dsp:sp>
    <dsp:sp modelId="{09379AF5-9FBB-4BD2-ABE0-A3A3F48E0248}">
      <dsp:nvSpPr>
        <dsp:cNvPr id="0" name=""/>
        <dsp:cNvSpPr/>
      </dsp:nvSpPr>
      <dsp:spPr>
        <a:xfrm>
          <a:off x="0" y="3967671"/>
          <a:ext cx="8229600" cy="5133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9370" rIns="220472" bIns="3937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2400" kern="1200" dirty="0"/>
        </a:p>
      </dsp:txBody>
      <dsp:txXfrm>
        <a:off x="0" y="3967671"/>
        <a:ext cx="8229600" cy="51336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8F0FF9-A74F-4F92-A097-FEA0CC5B9B7A}">
      <dsp:nvSpPr>
        <dsp:cNvPr id="0" name=""/>
        <dsp:cNvSpPr/>
      </dsp:nvSpPr>
      <dsp:spPr>
        <a:xfrm>
          <a:off x="0" y="543261"/>
          <a:ext cx="8229600" cy="856800"/>
        </a:xfrm>
        <a:prstGeom prst="rect">
          <a:avLst/>
        </a:prstGeom>
        <a:solidFill>
          <a:schemeClr val="accent2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ADD14D-F89E-4BDE-8D46-25A4D765D29A}">
      <dsp:nvSpPr>
        <dsp:cNvPr id="0" name=""/>
        <dsp:cNvSpPr/>
      </dsp:nvSpPr>
      <dsp:spPr>
        <a:xfrm>
          <a:off x="411480" y="41421"/>
          <a:ext cx="6336792" cy="1003680"/>
        </a:xfrm>
        <a:prstGeom prst="roundRect">
          <a:avLst/>
        </a:prstGeom>
        <a:solidFill>
          <a:schemeClr val="accent5">
            <a:lumMod val="40000"/>
            <a:lumOff val="60000"/>
          </a:schemeClr>
        </a:solidFill>
        <a:ln w="5715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b="1" kern="1200" dirty="0" smtClean="0">
              <a:solidFill>
                <a:schemeClr val="tx1"/>
              </a:solidFill>
            </a:rPr>
            <a:t>Мовленнєва спрямованість</a:t>
          </a:r>
          <a:endParaRPr lang="ru-RU" sz="3600" b="1" kern="1200" dirty="0">
            <a:solidFill>
              <a:schemeClr val="tx1"/>
            </a:solidFill>
          </a:endParaRPr>
        </a:p>
      </dsp:txBody>
      <dsp:txXfrm>
        <a:off x="460476" y="90417"/>
        <a:ext cx="6238800" cy="905688"/>
      </dsp:txXfrm>
    </dsp:sp>
    <dsp:sp modelId="{41129BD2-EC17-4F76-9161-5FF3666D6F4A}">
      <dsp:nvSpPr>
        <dsp:cNvPr id="0" name=""/>
        <dsp:cNvSpPr/>
      </dsp:nvSpPr>
      <dsp:spPr>
        <a:xfrm>
          <a:off x="0" y="2085501"/>
          <a:ext cx="8229600" cy="856800"/>
        </a:xfrm>
        <a:prstGeom prst="rect">
          <a:avLst/>
        </a:prstGeom>
        <a:solidFill>
          <a:schemeClr val="accent2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5C48A6-8C9B-4F77-8EEB-A811853E2B17}">
      <dsp:nvSpPr>
        <dsp:cNvPr id="0" name=""/>
        <dsp:cNvSpPr/>
      </dsp:nvSpPr>
      <dsp:spPr>
        <a:xfrm>
          <a:off x="442390" y="1540764"/>
          <a:ext cx="6336792" cy="1003680"/>
        </a:xfrm>
        <a:prstGeom prst="roundRect">
          <a:avLst/>
        </a:prstGeom>
        <a:solidFill>
          <a:schemeClr val="accent5">
            <a:lumMod val="40000"/>
            <a:lumOff val="60000"/>
          </a:schemeClr>
        </a:solidFill>
        <a:ln w="5715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b="1" kern="1200" dirty="0" smtClean="0">
              <a:solidFill>
                <a:schemeClr val="tx1"/>
              </a:solidFill>
            </a:rPr>
            <a:t>Комплексність</a:t>
          </a:r>
          <a:endParaRPr lang="ru-RU" sz="3600" b="1" kern="1200" dirty="0">
            <a:solidFill>
              <a:schemeClr val="tx1"/>
            </a:solidFill>
          </a:endParaRPr>
        </a:p>
      </dsp:txBody>
      <dsp:txXfrm>
        <a:off x="491386" y="1589760"/>
        <a:ext cx="6238800" cy="905688"/>
      </dsp:txXfrm>
    </dsp:sp>
    <dsp:sp modelId="{D6512847-B736-4091-B0C6-01F5CD60508D}">
      <dsp:nvSpPr>
        <dsp:cNvPr id="0" name=""/>
        <dsp:cNvSpPr/>
      </dsp:nvSpPr>
      <dsp:spPr>
        <a:xfrm>
          <a:off x="0" y="3627741"/>
          <a:ext cx="8229600" cy="856800"/>
        </a:xfrm>
        <a:prstGeom prst="rect">
          <a:avLst/>
        </a:prstGeom>
        <a:solidFill>
          <a:schemeClr val="accent2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E1B6D4-A30A-4F74-B2CA-A91707E872B6}">
      <dsp:nvSpPr>
        <dsp:cNvPr id="0" name=""/>
        <dsp:cNvSpPr/>
      </dsp:nvSpPr>
      <dsp:spPr>
        <a:xfrm>
          <a:off x="411480" y="3125901"/>
          <a:ext cx="6398431" cy="1003680"/>
        </a:xfrm>
        <a:prstGeom prst="roundRect">
          <a:avLst/>
        </a:prstGeom>
        <a:solidFill>
          <a:schemeClr val="accent5">
            <a:lumMod val="40000"/>
            <a:lumOff val="60000"/>
          </a:schemeClr>
        </a:solidFill>
        <a:ln w="5715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b="1" kern="1200" dirty="0" smtClean="0">
              <a:solidFill>
                <a:srgbClr val="FF0000"/>
              </a:solidFill>
            </a:rPr>
            <a:t>Урахування рідної мови учнів</a:t>
          </a:r>
        </a:p>
      </dsp:txBody>
      <dsp:txXfrm>
        <a:off x="460476" y="3174897"/>
        <a:ext cx="6300439" cy="9056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48E465-B4CE-4207-8961-8E4FB106A7A9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CA0338-584C-4396-92E3-6FC4C031D5F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93113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uk-UA" dirty="0" smtClean="0"/>
              <a:t>Дозвольте мені приєднатися до раніше проголошених вітань і подякувати за надану можливість виступити перед такою високоповажною аудиторією.</a:t>
            </a:r>
            <a:endParaRPr lang="ru-RU" dirty="0" smtClean="0"/>
          </a:p>
        </p:txBody>
      </p:sp>
      <p:sp>
        <p:nvSpPr>
          <p:cNvPr id="5734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98E2EF3-F285-49D5-8C54-6C0B071DB2A8}" type="slidenum">
              <a:rPr lang="ru-RU" smtClean="0"/>
              <a:pPr eaLnBrk="1" hangingPunct="1"/>
              <a:t>1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uk-UA" smtClean="0"/>
              <a:t>Оновлюються…</a:t>
            </a:r>
            <a:endParaRPr lang="ru-RU" smtClean="0"/>
          </a:p>
        </p:txBody>
      </p:sp>
      <p:sp>
        <p:nvSpPr>
          <p:cNvPr id="5837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ABC3896-EE24-45C2-A842-7C08B367513E}" type="slidenum">
              <a:rPr lang="ru-RU" smtClean="0"/>
              <a:pPr eaLnBrk="1" hangingPunct="1"/>
              <a:t>25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uk-UA" smtClean="0"/>
              <a:t>Уточнюються</a:t>
            </a:r>
            <a:endParaRPr lang="ru-RU" smtClean="0"/>
          </a:p>
        </p:txBody>
      </p:sp>
      <p:sp>
        <p:nvSpPr>
          <p:cNvPr id="5939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9A0BB4A5-8141-42F9-AE39-5318CBA72C3A}" type="slidenum">
              <a:rPr lang="ru-RU" smtClean="0"/>
              <a:pPr eaLnBrk="1" hangingPunct="1"/>
              <a:t>26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6041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uk-UA" smtClean="0"/>
              <a:t>Обгрунтовано</a:t>
            </a:r>
            <a:endParaRPr lang="ru-RU" smtClean="0"/>
          </a:p>
        </p:txBody>
      </p:sp>
      <p:sp>
        <p:nvSpPr>
          <p:cNvPr id="6042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D7DB2EC-D895-4070-A1D0-66F0F22ECBB9}" type="slidenum">
              <a:rPr lang="ru-RU" smtClean="0"/>
              <a:pPr eaLnBrk="1" hangingPunct="1"/>
              <a:t>27</a:t>
            </a:fld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6144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uk-UA" smtClean="0"/>
              <a:t>Існують два тлумачення терміну…</a:t>
            </a:r>
            <a:endParaRPr lang="ru-RU" smtClean="0"/>
          </a:p>
        </p:txBody>
      </p:sp>
      <p:sp>
        <p:nvSpPr>
          <p:cNvPr id="614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2890A3C-BCF7-429E-97CD-D97E5BEE46D9}" type="slidenum">
              <a:rPr lang="ru-RU" smtClean="0"/>
              <a:pPr eaLnBrk="1" hangingPunct="1"/>
              <a:t>31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64DBA3-CAF0-4EE7-BDC2-97C9387C44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007832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29CA7-8F83-4F25-8EC7-2863765052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697424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0594BE-7E0C-403E-BEF2-A53F0F626C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895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3" r:id="rId13"/>
    <p:sldLayoutId id="2147483664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ria.ru/moscow/20110427/368633754.html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258" name="Picture 2" descr="http://t2.gstatic.com/images?q=tbn:ANd9GcRh31PmsI4H_dv9oPN69Z5eBA8Hsd7fM7uJNLYwzclkin1YJdKRPg"/>
          <p:cNvPicPr>
            <a:picLocks noChangeAspect="1" noChangeArrowheads="1"/>
          </p:cNvPicPr>
          <p:nvPr/>
        </p:nvPicPr>
        <p:blipFill>
          <a:blip r:embed="rId3" cstate="print">
            <a:lum bright="-20000" contrast="30000"/>
          </a:blip>
          <a:stretch>
            <a:fillRect/>
          </a:stretch>
        </p:blipFill>
        <p:spPr bwMode="auto">
          <a:xfrm>
            <a:off x="323528" y="260648"/>
            <a:ext cx="8568952" cy="6336704"/>
          </a:xfrm>
          <a:prstGeom prst="rect">
            <a:avLst/>
          </a:prstGeom>
          <a:ln w="228600" cap="sq" cmpd="thickThin">
            <a:solidFill>
              <a:srgbClr val="FF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xmlns="" val="385325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  <a:ln w="57150">
            <a:solidFill>
              <a:srgbClr val="0070C0"/>
            </a:solidFill>
          </a:ln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uk-UA" sz="4800" b="1" smtClean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Компетентність</a:t>
            </a:r>
            <a:endParaRPr lang="ru-RU" sz="4800" b="1" smtClean="0">
              <a:solidFill>
                <a:srgbClr val="002060"/>
              </a:solidFill>
              <a:ea typeface="Times New Roman" pitchFamily="18" charset="0"/>
              <a:cs typeface="Arial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40000"/>
              <a:lumOff val="60000"/>
            </a:schemeClr>
          </a:solidFill>
          <a:ln w="5715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 eaLnBrk="1" hangingPunct="1">
              <a:buFont typeface="Arial" charset="0"/>
              <a:buNone/>
              <a:defRPr/>
            </a:pPr>
            <a:r>
              <a:rPr lang="uk-UA" sz="3600" b="1" smtClean="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Набута у процесі навчання  інтегрована здатність особистості, яка складається із</a:t>
            </a:r>
            <a:r>
              <a:rPr lang="en-US" sz="3600" b="1" smtClean="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 </a:t>
            </a:r>
            <a:r>
              <a:rPr lang="uk-UA" sz="3600" b="1" smtClean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знань, навичок, умінь, досвіду, цінностей, ставлення </a:t>
            </a:r>
            <a:r>
              <a:rPr lang="uk-UA" sz="3600" b="1" smtClean="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тощо, які можуть</a:t>
            </a:r>
            <a:r>
              <a:rPr lang="en-US" sz="3600" b="1" smtClean="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 </a:t>
            </a:r>
            <a:r>
              <a:rPr lang="uk-UA" sz="3600" b="1" smtClean="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комплексно реалізовуватися на практиці. </a:t>
            </a:r>
            <a:endParaRPr lang="ru-RU" sz="3600" b="1" smtClean="0">
              <a:ea typeface="Times New Roman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83516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  <a:ln w="57150">
            <a:solidFill>
              <a:srgbClr val="002060"/>
            </a:solidFill>
          </a:ln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uk-UA" b="1" smtClean="0"/>
              <a:t> </a:t>
            </a:r>
            <a:r>
              <a:rPr lang="uk-UA" sz="4800" b="1" smtClean="0">
                <a:solidFill>
                  <a:srgbClr val="FF0000"/>
                </a:solidFill>
              </a:rPr>
              <a:t>Компетенція</a:t>
            </a:r>
            <a:endParaRPr lang="ru-RU" sz="4800" b="1" smtClean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40000"/>
              <a:lumOff val="60000"/>
            </a:schemeClr>
          </a:solidFill>
          <a:ln w="5715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 eaLnBrk="1" hangingPunct="1">
              <a:buFont typeface="Arial" charset="0"/>
              <a:buNone/>
              <a:defRPr/>
            </a:pPr>
            <a:r>
              <a:rPr lang="uk-UA" sz="4000" b="1" smtClean="0">
                <a:solidFill>
                  <a:srgbClr val="FF0000"/>
                </a:solidFill>
              </a:rPr>
              <a:t>Суспільно визнаний </a:t>
            </a:r>
            <a:r>
              <a:rPr lang="uk-UA" sz="4000" b="1" smtClean="0"/>
              <a:t>рівень</a:t>
            </a:r>
            <a:r>
              <a:rPr lang="en-US" sz="4000" b="1" smtClean="0"/>
              <a:t> </a:t>
            </a:r>
            <a:r>
              <a:rPr lang="uk-UA" sz="4000" b="1" smtClean="0"/>
              <a:t>знань, навичок, умінь, ставлень у певній сфері діяльності людини.</a:t>
            </a:r>
            <a:endParaRPr lang="ru-RU" sz="4000" b="1" smtClean="0"/>
          </a:p>
        </p:txBody>
      </p:sp>
    </p:spTree>
    <p:extLst>
      <p:ext uri="{BB962C8B-B14F-4D97-AF65-F5344CB8AC3E}">
        <p14:creationId xmlns:p14="http://schemas.microsoft.com/office/powerpoint/2010/main" xmlns="" val="2795607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  <a:ln w="57150">
            <a:solidFill>
              <a:srgbClr val="002060"/>
            </a:solidFill>
          </a:ln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4000" b="1" smtClean="0">
                <a:solidFill>
                  <a:srgbClr val="002060"/>
                </a:solidFill>
              </a:rPr>
              <a:t>Ключова компетентність (КК)</a:t>
            </a:r>
            <a:endParaRPr lang="ru-RU" sz="4000" smtClean="0">
              <a:solidFill>
                <a:srgbClr val="00206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027" y="1600200"/>
          <a:ext cx="8182358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9130526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Заголовок 1"/>
          <p:cNvSpPr>
            <a:spLocks noGrp="1"/>
          </p:cNvSpPr>
          <p:nvPr>
            <p:ph type="title"/>
          </p:nvPr>
        </p:nvSpPr>
        <p:spPr>
          <a:xfrm>
            <a:off x="1547813" y="115888"/>
            <a:ext cx="7416800" cy="1081087"/>
          </a:xfrm>
          <a:solidFill>
            <a:schemeClr val="accent5">
              <a:lumMod val="40000"/>
              <a:lumOff val="60000"/>
            </a:schemeClr>
          </a:solidFill>
          <a:ln w="57150">
            <a:solidFill>
              <a:srgbClr val="002060"/>
            </a:solidFill>
          </a:ln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uk-UA" sz="3600" b="1" dirty="0" smtClean="0">
                <a:solidFill>
                  <a:srgbClr val="002060"/>
                </a:solidFill>
              </a:rPr>
              <a:t>Європейська класифікація КК</a:t>
            </a:r>
            <a:endParaRPr lang="ru-RU" sz="3600" b="1" dirty="0" smtClean="0">
              <a:solidFill>
                <a:srgbClr val="002060"/>
              </a:solidFill>
            </a:endParaRPr>
          </a:p>
        </p:txBody>
      </p:sp>
      <p:sp>
        <p:nvSpPr>
          <p:cNvPr id="37891" name="Содержимое 2"/>
          <p:cNvSpPr>
            <a:spLocks noGrp="1"/>
          </p:cNvSpPr>
          <p:nvPr>
            <p:ph idx="1"/>
          </p:nvPr>
        </p:nvSpPr>
        <p:spPr>
          <a:xfrm>
            <a:off x="179388" y="1412875"/>
            <a:ext cx="8713787" cy="5040313"/>
          </a:xfrm>
          <a:solidFill>
            <a:schemeClr val="accent5">
              <a:lumMod val="40000"/>
              <a:lumOff val="60000"/>
            </a:schemeClr>
          </a:solidFill>
          <a:ln w="5715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eaLnBrk="1" hangingPunct="1">
              <a:buFont typeface="Arial" charset="0"/>
              <a:buNone/>
              <a:defRPr/>
            </a:pPr>
            <a:endParaRPr lang="uk-UA" sz="2400" b="1" dirty="0" smtClean="0"/>
          </a:p>
          <a:p>
            <a:pPr eaLnBrk="1" hangingPunct="1">
              <a:defRPr/>
            </a:pPr>
            <a:r>
              <a:rPr lang="uk-UA" sz="2400" b="1" dirty="0" smtClean="0"/>
              <a:t>у  рідній мові</a:t>
            </a:r>
            <a:endParaRPr lang="ru-RU" sz="2400" b="1" dirty="0" smtClean="0"/>
          </a:p>
          <a:p>
            <a:pPr eaLnBrk="1" hangingPunct="1">
              <a:defRPr/>
            </a:pPr>
            <a:r>
              <a:rPr lang="uk-UA" sz="2400" b="1" dirty="0" smtClean="0">
                <a:solidFill>
                  <a:srgbClr val="FF0000"/>
                </a:solidFill>
              </a:rPr>
              <a:t>в іноземних мовах (2-3 мови)</a:t>
            </a:r>
          </a:p>
          <a:p>
            <a:pPr eaLnBrk="1" hangingPunct="1">
              <a:defRPr/>
            </a:pPr>
            <a:r>
              <a:rPr lang="uk-UA" sz="2400" b="1" dirty="0" smtClean="0"/>
              <a:t>культурна</a:t>
            </a:r>
          </a:p>
          <a:p>
            <a:pPr eaLnBrk="1" hangingPunct="1">
              <a:defRPr/>
            </a:pPr>
            <a:r>
              <a:rPr lang="uk-UA" sz="2400" b="1" dirty="0" smtClean="0"/>
              <a:t>навчальна</a:t>
            </a:r>
          </a:p>
          <a:p>
            <a:pPr eaLnBrk="1" hangingPunct="1">
              <a:defRPr/>
            </a:pPr>
            <a:r>
              <a:rPr lang="uk-UA" sz="2400" b="1" dirty="0" err="1" smtClean="0"/>
              <a:t>комп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'</a:t>
            </a:r>
            <a:r>
              <a:rPr lang="uk-UA" sz="2400" b="1" dirty="0" err="1" smtClean="0"/>
              <a:t>ютерна</a:t>
            </a:r>
            <a:r>
              <a:rPr lang="uk-UA" sz="2400" b="1" dirty="0" smtClean="0"/>
              <a:t> </a:t>
            </a:r>
            <a:endParaRPr lang="ru-RU" sz="2400" b="1" dirty="0" smtClean="0"/>
          </a:p>
          <a:p>
            <a:pPr eaLnBrk="1" hangingPunct="1">
              <a:defRPr/>
            </a:pPr>
            <a:r>
              <a:rPr lang="uk-UA" sz="2400" b="1" dirty="0" smtClean="0"/>
              <a:t>математична, фундаментальна, природничо-наукова і</a:t>
            </a:r>
            <a:r>
              <a:rPr lang="en-US" sz="2400" b="1" dirty="0" smtClean="0"/>
              <a:t> </a:t>
            </a:r>
            <a:r>
              <a:rPr lang="uk-UA" sz="2400" b="1" dirty="0" smtClean="0"/>
              <a:t>технічна </a:t>
            </a:r>
          </a:p>
          <a:p>
            <a:pPr eaLnBrk="1" hangingPunct="1">
              <a:defRPr/>
            </a:pPr>
            <a:r>
              <a:rPr lang="uk-UA" sz="2400" b="1" dirty="0" smtClean="0"/>
              <a:t>міжособистісна, міжкультурна, соціальна і громадянська </a:t>
            </a:r>
            <a:endParaRPr lang="ru-RU" sz="2400" b="1" dirty="0" smtClean="0"/>
          </a:p>
          <a:p>
            <a:pPr eaLnBrk="1" hangingPunct="1">
              <a:defRPr/>
            </a:pPr>
            <a:r>
              <a:rPr lang="uk-UA" sz="2400" b="1" dirty="0" smtClean="0"/>
              <a:t>у підприємництві</a:t>
            </a:r>
            <a:endParaRPr lang="ru-RU" sz="2400" b="1" dirty="0" smtClean="0"/>
          </a:p>
          <a:p>
            <a:pPr eaLnBrk="1" hangingPunct="1">
              <a:buFont typeface="Arial" charset="0"/>
              <a:buNone/>
              <a:defRPr/>
            </a:pPr>
            <a:r>
              <a:rPr lang="uk-UA" sz="2400" b="1" dirty="0" smtClean="0"/>
              <a:t> </a:t>
            </a:r>
            <a:endParaRPr lang="ru-RU" sz="2400" b="1" dirty="0" smtClean="0"/>
          </a:p>
        </p:txBody>
      </p:sp>
      <p:pic>
        <p:nvPicPr>
          <p:cNvPr id="18436" name="Picture 5" descr="Совет Европы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1295400" cy="1081087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8437" name="im-150837580" descr="Первоклассник на своем первом уроке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51500" y="1628775"/>
            <a:ext cx="3024188" cy="2160588"/>
          </a:xfrm>
          <a:prstGeom prst="rect">
            <a:avLst/>
          </a:prstGeom>
          <a:noFill/>
          <a:ln w="57150">
            <a:solidFill>
              <a:srgbClr val="00206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01650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Заголовок 1"/>
          <p:cNvSpPr>
            <a:spLocks noGrp="1"/>
          </p:cNvSpPr>
          <p:nvPr>
            <p:ph type="title"/>
          </p:nvPr>
        </p:nvSpPr>
        <p:spPr>
          <a:xfrm>
            <a:off x="1547813" y="274638"/>
            <a:ext cx="7138987" cy="1143000"/>
          </a:xfrm>
          <a:solidFill>
            <a:schemeClr val="accent5">
              <a:lumMod val="40000"/>
              <a:lumOff val="60000"/>
            </a:schemeClr>
          </a:solidFill>
          <a:ln w="57150">
            <a:solidFill>
              <a:srgbClr val="002060"/>
            </a:solidFill>
          </a:ln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uk-UA" sz="3200" smtClean="0"/>
              <a:t> </a:t>
            </a:r>
            <a:r>
              <a:rPr lang="uk-UA" sz="3600" b="1" smtClean="0">
                <a:solidFill>
                  <a:srgbClr val="FF0000"/>
                </a:solidFill>
              </a:rPr>
              <a:t>Українська класифікація КК</a:t>
            </a:r>
            <a:endParaRPr lang="ru-RU" sz="3600" b="1" smtClean="0">
              <a:solidFill>
                <a:srgbClr val="002060"/>
              </a:solidFill>
            </a:endParaRPr>
          </a:p>
        </p:txBody>
      </p:sp>
      <p:sp>
        <p:nvSpPr>
          <p:cNvPr id="38915" name="Содержимое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40000"/>
              <a:lumOff val="60000"/>
            </a:schemeClr>
          </a:solidFill>
          <a:ln w="57150">
            <a:solidFill>
              <a:srgbClr val="FF0000"/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b="1" dirty="0" smtClean="0"/>
              <a:t>навчальна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b="1" dirty="0" smtClean="0"/>
              <a:t>соціальна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b="1" dirty="0" smtClean="0"/>
              <a:t>загальнокультурна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err="1" smtClean="0"/>
              <a:t>громадянська</a:t>
            </a:r>
            <a:endParaRPr lang="ru-RU" b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/>
              <a:t>у </a:t>
            </a:r>
            <a:r>
              <a:rPr lang="ru-RU" b="1" dirty="0" err="1" smtClean="0"/>
              <a:t>використанні</a:t>
            </a:r>
            <a:r>
              <a:rPr lang="ru-RU" b="1" dirty="0" smtClean="0"/>
              <a:t> ІКТ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err="1" smtClean="0"/>
              <a:t>здоров’язбережувальна</a:t>
            </a:r>
            <a:r>
              <a:rPr lang="ru-RU" b="1" dirty="0" smtClean="0"/>
              <a:t> </a:t>
            </a:r>
          </a:p>
        </p:txBody>
      </p:sp>
      <p:pic>
        <p:nvPicPr>
          <p:cNvPr id="19460" name="Picture 205" descr="38 Україн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388" y="260350"/>
            <a:ext cx="1223962" cy="1152525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9461" name="Рисунок 4" descr="Первоклассники. Архив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92725" y="1773238"/>
            <a:ext cx="3240088" cy="2493962"/>
          </a:xfrm>
          <a:prstGeom prst="rect">
            <a:avLst/>
          </a:prstGeom>
          <a:noFill/>
          <a:ln w="57150">
            <a:solidFill>
              <a:srgbClr val="00206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2780548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188913"/>
            <a:ext cx="8229600" cy="792162"/>
          </a:xfrm>
          <a:solidFill>
            <a:schemeClr val="accent5">
              <a:lumMod val="40000"/>
              <a:lumOff val="60000"/>
            </a:schemeClr>
          </a:solidFill>
          <a:ln w="57150">
            <a:solidFill>
              <a:srgbClr val="002060"/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b="1" dirty="0" smtClean="0">
                <a:solidFill>
                  <a:srgbClr val="002060"/>
                </a:solidFill>
              </a:rPr>
              <a:t>Цілі навчання </a:t>
            </a:r>
            <a:r>
              <a:rPr lang="uk-UA" b="1" smtClean="0">
                <a:solidFill>
                  <a:srgbClr val="002060"/>
                </a:solidFill>
              </a:rPr>
              <a:t>іноземної мови</a:t>
            </a:r>
            <a:endParaRPr lang="ru-RU" b="1" dirty="0" smtClean="0">
              <a:solidFill>
                <a:srgbClr val="002060"/>
              </a:solidFill>
            </a:endParaRPr>
          </a:p>
        </p:txBody>
      </p:sp>
      <p:grpSp>
        <p:nvGrpSpPr>
          <p:cNvPr id="11" name="Group 3"/>
          <p:cNvGrpSpPr>
            <a:grpSpLocks/>
          </p:cNvGrpSpPr>
          <p:nvPr/>
        </p:nvGrpSpPr>
        <p:grpSpPr bwMode="auto">
          <a:xfrm>
            <a:off x="539750" y="1341438"/>
            <a:ext cx="7931150" cy="4687887"/>
            <a:chOff x="288" y="1008"/>
            <a:chExt cx="4996" cy="2953"/>
          </a:xfrm>
          <a:solidFill>
            <a:schemeClr val="accent2">
              <a:lumMod val="20000"/>
              <a:lumOff val="80000"/>
            </a:schemeClr>
          </a:solidFill>
        </p:grpSpPr>
        <p:grpSp>
          <p:nvGrpSpPr>
            <p:cNvPr id="2" name="Diagram 4"/>
            <p:cNvGrpSpPr>
              <a:grpSpLocks noChangeAspect="1"/>
            </p:cNvGrpSpPr>
            <p:nvPr/>
          </p:nvGrpSpPr>
          <p:grpSpPr bwMode="auto">
            <a:xfrm>
              <a:off x="288" y="1008"/>
              <a:ext cx="2544" cy="2851"/>
              <a:chOff x="1586" y="980"/>
              <a:chExt cx="2544" cy="2851"/>
            </a:xfrm>
          </p:grpSpPr>
        </p:grpSp>
        <p:sp>
          <p:nvSpPr>
            <p:cNvPr id="7174" name="Oval 6"/>
            <p:cNvSpPr>
              <a:spLocks noChangeArrowheads="1"/>
            </p:cNvSpPr>
            <p:nvPr/>
          </p:nvSpPr>
          <p:spPr bwMode="auto">
            <a:xfrm>
              <a:off x="1513" y="1370"/>
              <a:ext cx="2812" cy="2404"/>
            </a:xfrm>
            <a:prstGeom prst="ellipse">
              <a:avLst/>
            </a:prstGeom>
            <a:solidFill>
              <a:schemeClr val="accent5">
                <a:lumMod val="40000"/>
                <a:lumOff val="60000"/>
              </a:schemeClr>
            </a:solidFill>
            <a:ln w="25400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uk-UA">
                <a:latin typeface="+mn-lt"/>
                <a:cs typeface="+mn-cs"/>
              </a:endParaRPr>
            </a:p>
          </p:txBody>
        </p:sp>
        <p:sp>
          <p:nvSpPr>
            <p:cNvPr id="7175" name="AutoShape 7"/>
            <p:cNvSpPr>
              <a:spLocks noChangeArrowheads="1"/>
            </p:cNvSpPr>
            <p:nvPr/>
          </p:nvSpPr>
          <p:spPr bwMode="auto">
            <a:xfrm>
              <a:off x="1927" y="1026"/>
              <a:ext cx="1769" cy="576"/>
            </a:xfrm>
            <a:prstGeom prst="roundRect">
              <a:avLst>
                <a:gd name="adj" fmla="val 16667"/>
              </a:avLst>
            </a:prstGeom>
            <a:grpFill/>
            <a:ln w="57150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uk-UA" sz="3200" b="1" dirty="0">
                  <a:solidFill>
                    <a:srgbClr val="FF0000"/>
                  </a:solidFill>
                  <a:latin typeface="+mn-lt"/>
                  <a:cs typeface="+mn-cs"/>
                </a:rPr>
                <a:t>Практична 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uk-UA" sz="3200" b="1" dirty="0">
                  <a:solidFill>
                    <a:srgbClr val="FF0000"/>
                  </a:solidFill>
                  <a:latin typeface="+mn-lt"/>
                  <a:cs typeface="+mn-cs"/>
                </a:rPr>
                <a:t>мета</a:t>
              </a:r>
              <a:endParaRPr lang="ru-RU" sz="3200" b="1" dirty="0">
                <a:solidFill>
                  <a:srgbClr val="FF0000"/>
                </a:solidFill>
                <a:latin typeface="+mn-lt"/>
                <a:cs typeface="+mn-cs"/>
              </a:endParaRPr>
            </a:p>
          </p:txBody>
        </p:sp>
        <p:sp>
          <p:nvSpPr>
            <p:cNvPr id="7176" name="AutoShape 8"/>
            <p:cNvSpPr>
              <a:spLocks noChangeArrowheads="1"/>
            </p:cNvSpPr>
            <p:nvPr/>
          </p:nvSpPr>
          <p:spPr bwMode="auto">
            <a:xfrm>
              <a:off x="431" y="2024"/>
              <a:ext cx="1950" cy="576"/>
            </a:xfrm>
            <a:prstGeom prst="roundRect">
              <a:avLst>
                <a:gd name="adj" fmla="val 16667"/>
              </a:avLst>
            </a:prstGeom>
            <a:grp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uk-UA" sz="2400" b="1" dirty="0">
                  <a:cs typeface="+mn-cs"/>
                </a:rPr>
                <a:t>      </a:t>
              </a:r>
              <a:r>
                <a:rPr lang="uk-UA" sz="2400" b="1" dirty="0">
                  <a:latin typeface="+mn-lt"/>
                  <a:cs typeface="+mn-cs"/>
                </a:rPr>
                <a:t>Освітня мета</a:t>
              </a:r>
              <a:endParaRPr lang="ru-RU" sz="2400" b="1" dirty="0">
                <a:latin typeface="+mn-lt"/>
                <a:cs typeface="+mn-cs"/>
              </a:endParaRPr>
            </a:p>
          </p:txBody>
        </p:sp>
        <p:sp>
          <p:nvSpPr>
            <p:cNvPr id="7177" name="AutoShape 9"/>
            <p:cNvSpPr>
              <a:spLocks noChangeArrowheads="1"/>
            </p:cNvSpPr>
            <p:nvPr/>
          </p:nvSpPr>
          <p:spPr bwMode="auto">
            <a:xfrm>
              <a:off x="3334" y="2024"/>
              <a:ext cx="1950" cy="576"/>
            </a:xfrm>
            <a:prstGeom prst="roundRect">
              <a:avLst>
                <a:gd name="adj" fmla="val 16667"/>
              </a:avLst>
            </a:prstGeom>
            <a:grp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uk-UA" sz="2400" b="1" dirty="0">
                  <a:latin typeface="+mn-lt"/>
                  <a:cs typeface="+mn-cs"/>
                </a:rPr>
                <a:t>Розвивальна мета</a:t>
              </a:r>
              <a:endParaRPr lang="ru-RU" sz="2400" b="1" dirty="0">
                <a:latin typeface="+mn-lt"/>
                <a:cs typeface="+mn-cs"/>
              </a:endParaRPr>
            </a:p>
          </p:txBody>
        </p:sp>
        <p:sp>
          <p:nvSpPr>
            <p:cNvPr id="7179" name="AutoShape 11"/>
            <p:cNvSpPr>
              <a:spLocks noChangeArrowheads="1"/>
            </p:cNvSpPr>
            <p:nvPr/>
          </p:nvSpPr>
          <p:spPr bwMode="auto">
            <a:xfrm>
              <a:off x="1875" y="3385"/>
              <a:ext cx="2041" cy="576"/>
            </a:xfrm>
            <a:prstGeom prst="roundRect">
              <a:avLst>
                <a:gd name="adj" fmla="val 16667"/>
              </a:avLst>
            </a:prstGeom>
            <a:grp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uk-UA" sz="2400" b="1" dirty="0">
                  <a:latin typeface="+mn-lt"/>
                  <a:cs typeface="+mn-cs"/>
                </a:rPr>
                <a:t>      Виховна мета</a:t>
              </a:r>
              <a:endParaRPr lang="ru-RU" sz="2400" b="1" dirty="0">
                <a:latin typeface="+mn-lt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40786326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  <a:solidFill>
            <a:schemeClr val="accent5">
              <a:lumMod val="40000"/>
              <a:lumOff val="60000"/>
            </a:schemeClr>
          </a:solidFill>
          <a:ln w="57150">
            <a:solidFill>
              <a:srgbClr val="002060"/>
            </a:solidFill>
          </a:ln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uk-UA" sz="4000" b="1" smtClean="0">
                <a:solidFill>
                  <a:srgbClr val="002060"/>
                </a:solidFill>
              </a:rPr>
              <a:t>Практична мета</a:t>
            </a:r>
            <a:endParaRPr lang="ru-RU" sz="4000" b="1" smtClean="0">
              <a:solidFill>
                <a:srgbClr val="002060"/>
              </a:solidFill>
            </a:endParaRPr>
          </a:p>
        </p:txBody>
      </p:sp>
      <p:sp>
        <p:nvSpPr>
          <p:cNvPr id="31747" name="Содержимое 2"/>
          <p:cNvSpPr>
            <a:spLocks noGrp="1"/>
          </p:cNvSpPr>
          <p:nvPr>
            <p:ph idx="1"/>
          </p:nvPr>
        </p:nvSpPr>
        <p:spPr>
          <a:xfrm>
            <a:off x="457200" y="1484313"/>
            <a:ext cx="8229600" cy="4641850"/>
          </a:xfrm>
          <a:solidFill>
            <a:schemeClr val="accent5">
              <a:lumMod val="40000"/>
              <a:lumOff val="60000"/>
            </a:schemeClr>
          </a:solidFill>
          <a:ln w="5715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 eaLnBrk="1" hangingPunct="1">
              <a:buFont typeface="Arial" charset="0"/>
              <a:buNone/>
              <a:defRPr/>
            </a:pPr>
            <a:r>
              <a:rPr lang="uk-UA" b="1" smtClean="0"/>
              <a:t>Формування в учнів </a:t>
            </a:r>
            <a:r>
              <a:rPr lang="uk-UA" b="1" smtClean="0">
                <a:solidFill>
                  <a:srgbClr val="FF0000"/>
                </a:solidFill>
              </a:rPr>
              <a:t>іншомовної комунікативної компетентності </a:t>
            </a:r>
            <a:r>
              <a:rPr lang="uk-UA" b="1" smtClean="0"/>
              <a:t>(ІКК), тобто здатності успішно вирішувати</a:t>
            </a:r>
            <a:r>
              <a:rPr lang="en-US" b="1" smtClean="0"/>
              <a:t> </a:t>
            </a:r>
            <a:r>
              <a:rPr lang="uk-UA" b="1" smtClean="0"/>
              <a:t>завдання </a:t>
            </a:r>
            <a:r>
              <a:rPr lang="uk-UA" b="1" smtClean="0">
                <a:solidFill>
                  <a:srgbClr val="FF0000"/>
                </a:solidFill>
              </a:rPr>
              <a:t>взаємодії і</a:t>
            </a:r>
            <a:r>
              <a:rPr lang="en-US" b="1" smtClean="0">
                <a:solidFill>
                  <a:srgbClr val="FF0000"/>
                </a:solidFill>
              </a:rPr>
              <a:t> </a:t>
            </a:r>
            <a:r>
              <a:rPr lang="uk-UA" b="1" smtClean="0">
                <a:solidFill>
                  <a:srgbClr val="FF0000"/>
                </a:solidFill>
              </a:rPr>
              <a:t>взаєморозуміння із носіями мови</a:t>
            </a:r>
            <a:r>
              <a:rPr lang="uk-UA" b="1" smtClean="0"/>
              <a:t>, яка вивчається, відповідно до норм і культурних традицій в умовах прямого й опосередкованого спілкування</a:t>
            </a:r>
            <a:r>
              <a:rPr lang="uk-UA" sz="2800" b="1" smtClean="0"/>
              <a:t>. </a:t>
            </a:r>
            <a:endParaRPr lang="ru-RU" sz="2800" b="1" smtClean="0"/>
          </a:p>
        </p:txBody>
      </p:sp>
    </p:spTree>
    <p:extLst>
      <p:ext uri="{BB962C8B-B14F-4D97-AF65-F5344CB8AC3E}">
        <p14:creationId xmlns:p14="http://schemas.microsoft.com/office/powerpoint/2010/main" xmlns="" val="2912828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  <a:solidFill>
            <a:schemeClr val="accent5">
              <a:lumMod val="40000"/>
              <a:lumOff val="60000"/>
            </a:schemeClr>
          </a:solidFill>
          <a:ln w="57150">
            <a:solidFill>
              <a:srgbClr val="002060"/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b="1" dirty="0" smtClean="0">
                <a:solidFill>
                  <a:srgbClr val="FF0000"/>
                </a:solidFill>
              </a:rPr>
              <a:t>Перша сучасна тенденція 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40000"/>
              <a:lumOff val="60000"/>
            </a:schemeClr>
          </a:solidFill>
          <a:ln w="5715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uk-UA" dirty="0" smtClean="0"/>
              <a:t>     - </a:t>
            </a:r>
            <a:r>
              <a:rPr lang="uk-UA" sz="2400" b="1" dirty="0" smtClean="0"/>
              <a:t>Перехід у галузі навчання іноземної мови на термін </a:t>
            </a:r>
            <a:r>
              <a:rPr lang="uk-UA" sz="2400" b="1" dirty="0" smtClean="0">
                <a:solidFill>
                  <a:srgbClr val="FF0000"/>
                </a:solidFill>
              </a:rPr>
              <a:t>“компетентність” </a:t>
            </a:r>
            <a:r>
              <a:rPr lang="uk-UA" sz="2400" b="1" dirty="0" smtClean="0"/>
              <a:t>і уточнення </a:t>
            </a:r>
            <a:r>
              <a:rPr lang="uk-UA" sz="2400" b="1" dirty="0" smtClean="0">
                <a:solidFill>
                  <a:srgbClr val="FF0000"/>
                </a:solidFill>
              </a:rPr>
              <a:t>складових іншомовної комунікативної компетентності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uk-UA" sz="2400" b="1" smtClean="0"/>
              <a:t>        - Детальний </a:t>
            </a:r>
            <a:r>
              <a:rPr lang="uk-UA" sz="2400" b="1" dirty="0" smtClean="0"/>
              <a:t>опис </a:t>
            </a:r>
            <a:r>
              <a:rPr lang="uk-UA" sz="2400" b="1" dirty="0" smtClean="0">
                <a:solidFill>
                  <a:srgbClr val="FF0000"/>
                </a:solidFill>
              </a:rPr>
              <a:t>рівнів </a:t>
            </a:r>
            <a:r>
              <a:rPr lang="uk-UA" sz="2400" b="1" dirty="0" smtClean="0"/>
              <a:t>володіння іноземною мовою і 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uk-UA" sz="2400" b="1" dirty="0"/>
              <a:t> </a:t>
            </a:r>
            <a:r>
              <a:rPr lang="uk-UA" sz="2400" b="1" dirty="0" smtClean="0"/>
              <a:t>       культурою  у загальноосвітньому навчальному закладі</a:t>
            </a:r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2653292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Text Box 2"/>
          <p:cNvSpPr txBox="1">
            <a:spLocks noChangeArrowheads="1"/>
          </p:cNvSpPr>
          <p:nvPr/>
        </p:nvSpPr>
        <p:spPr bwMode="auto">
          <a:xfrm>
            <a:off x="468313" y="260350"/>
            <a:ext cx="8280400" cy="6477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57150">
            <a:solidFill>
              <a:srgbClr val="002060"/>
            </a:solidFill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333399"/>
                </a:solidFill>
                <a:latin typeface="+mj-lt"/>
                <a:cs typeface="+mn-cs"/>
              </a:rPr>
              <a:t>            </a:t>
            </a:r>
            <a:r>
              <a:rPr lang="ru-RU" sz="3600" b="1" dirty="0" err="1">
                <a:solidFill>
                  <a:srgbClr val="333399"/>
                </a:solidFill>
                <a:latin typeface="+mj-lt"/>
                <a:cs typeface="+mn-cs"/>
              </a:rPr>
              <a:t>Уточнені</a:t>
            </a:r>
            <a:r>
              <a:rPr lang="ru-RU" sz="3600" b="1" dirty="0">
                <a:solidFill>
                  <a:srgbClr val="333399"/>
                </a:solidFill>
                <a:latin typeface="+mj-lt"/>
                <a:cs typeface="+mn-cs"/>
              </a:rPr>
              <a:t> </a:t>
            </a:r>
            <a:r>
              <a:rPr lang="ru-RU" sz="3600" b="1" dirty="0" err="1">
                <a:solidFill>
                  <a:srgbClr val="333399"/>
                </a:solidFill>
                <a:cs typeface="+mn-cs"/>
              </a:rPr>
              <a:t>компоненти</a:t>
            </a:r>
            <a:r>
              <a:rPr lang="ru-RU" sz="3600" b="1" dirty="0">
                <a:solidFill>
                  <a:srgbClr val="333399"/>
                </a:solidFill>
                <a:cs typeface="+mn-cs"/>
              </a:rPr>
              <a:t> ІКК</a:t>
            </a:r>
            <a:endParaRPr lang="ru-RU" sz="3600" b="1" dirty="0">
              <a:solidFill>
                <a:srgbClr val="0000FF"/>
              </a:solidFill>
              <a:cs typeface="+mn-cs"/>
            </a:endParaRPr>
          </a:p>
        </p:txBody>
      </p:sp>
      <p:grpSp>
        <p:nvGrpSpPr>
          <p:cNvPr id="22531" name="Group 3"/>
          <p:cNvGrpSpPr>
            <a:grpSpLocks/>
          </p:cNvGrpSpPr>
          <p:nvPr/>
        </p:nvGrpSpPr>
        <p:grpSpPr bwMode="auto">
          <a:xfrm>
            <a:off x="755650" y="1052513"/>
            <a:ext cx="7561263" cy="5151437"/>
            <a:chOff x="476" y="1525"/>
            <a:chExt cx="4763" cy="2631"/>
          </a:xfrm>
        </p:grpSpPr>
        <p:sp>
          <p:nvSpPr>
            <p:cNvPr id="32772" name="AutoShape 4"/>
            <p:cNvSpPr>
              <a:spLocks noChangeArrowheads="1"/>
            </p:cNvSpPr>
            <p:nvPr/>
          </p:nvSpPr>
          <p:spPr bwMode="auto">
            <a:xfrm>
              <a:off x="2290" y="1525"/>
              <a:ext cx="998" cy="421"/>
            </a:xfrm>
            <a:prstGeom prst="roundRect">
              <a:avLst>
                <a:gd name="adj" fmla="val 50000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r>
                <a:rPr lang="uk-UA">
                  <a:latin typeface="Calibri" pitchFamily="34" charset="0"/>
                </a:rPr>
                <a:t>    </a:t>
              </a:r>
              <a:r>
                <a:rPr lang="uk-UA" sz="3200" b="1">
                  <a:latin typeface="Calibri" pitchFamily="34" charset="0"/>
                </a:rPr>
                <a:t>ІКК</a:t>
              </a:r>
              <a:endParaRPr lang="ru-RU" sz="3200" b="1">
                <a:latin typeface="Calibri" pitchFamily="34" charset="0"/>
              </a:endParaRPr>
            </a:p>
          </p:txBody>
        </p:sp>
        <p:sp>
          <p:nvSpPr>
            <p:cNvPr id="22533" name="Text Box 6"/>
            <p:cNvSpPr txBox="1">
              <a:spLocks noChangeArrowheads="1"/>
            </p:cNvSpPr>
            <p:nvPr/>
          </p:nvSpPr>
          <p:spPr bwMode="auto">
            <a:xfrm>
              <a:off x="657" y="2175"/>
              <a:ext cx="1940" cy="439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ru-RU" b="1">
                  <a:solidFill>
                    <a:srgbClr val="FF0000"/>
                  </a:solidFill>
                  <a:latin typeface="Calibri" pitchFamily="34" charset="0"/>
                </a:rPr>
                <a:t>Мовленнєві</a:t>
              </a:r>
              <a:r>
                <a:rPr lang="ru-RU" b="1">
                  <a:latin typeface="Calibri" pitchFamily="34" charset="0"/>
                </a:rPr>
                <a:t> компетентності:</a:t>
              </a:r>
            </a:p>
            <a:p>
              <a:pPr algn="ctr" eaLnBrk="1" hangingPunct="1"/>
              <a:r>
                <a:rPr lang="uk-UA" sz="1600" b="1">
                  <a:latin typeface="Calibri" pitchFamily="34" charset="0"/>
                </a:rPr>
                <a:t>в Г, А, Ч, П, Перекладі</a:t>
              </a:r>
              <a:endParaRPr lang="ru-RU" sz="1600" b="1">
                <a:latin typeface="Calibri" pitchFamily="34" charset="0"/>
              </a:endParaRPr>
            </a:p>
          </p:txBody>
        </p:sp>
        <p:sp>
          <p:nvSpPr>
            <p:cNvPr id="22534" name="Text Box 7"/>
            <p:cNvSpPr txBox="1">
              <a:spLocks noChangeArrowheads="1"/>
            </p:cNvSpPr>
            <p:nvPr/>
          </p:nvSpPr>
          <p:spPr bwMode="auto">
            <a:xfrm flipH="1">
              <a:off x="2984" y="2175"/>
              <a:ext cx="1983" cy="439"/>
            </a:xfrm>
            <a:prstGeom prst="rect">
              <a:avLst/>
            </a:prstGeom>
            <a:solidFill>
              <a:srgbClr val="00FFFF"/>
            </a:solidFill>
            <a:ln w="57150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ru-RU" b="1">
                  <a:solidFill>
                    <a:srgbClr val="FF0000"/>
                  </a:solidFill>
                  <a:latin typeface="Calibri" pitchFamily="34" charset="0"/>
                </a:rPr>
                <a:t>Лінгвосоціокультурна</a:t>
              </a:r>
              <a:r>
                <a:rPr lang="ru-RU" b="1">
                  <a:latin typeface="Calibri" pitchFamily="34" charset="0"/>
                </a:rPr>
                <a:t> компетентність</a:t>
              </a:r>
            </a:p>
            <a:p>
              <a:pPr eaLnBrk="1" hangingPunct="1"/>
              <a:endParaRPr lang="ru-RU">
                <a:latin typeface="Calibri" pitchFamily="34" charset="0"/>
              </a:endParaRPr>
            </a:p>
          </p:txBody>
        </p:sp>
        <p:sp>
          <p:nvSpPr>
            <p:cNvPr id="22535" name="Line 8"/>
            <p:cNvSpPr>
              <a:spLocks noChangeShapeType="1"/>
            </p:cNvSpPr>
            <p:nvPr/>
          </p:nvSpPr>
          <p:spPr bwMode="auto">
            <a:xfrm flipH="1">
              <a:off x="2597" y="2403"/>
              <a:ext cx="380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536" name="Line 9"/>
            <p:cNvSpPr>
              <a:spLocks noChangeShapeType="1"/>
            </p:cNvSpPr>
            <p:nvPr/>
          </p:nvSpPr>
          <p:spPr bwMode="auto">
            <a:xfrm flipV="1">
              <a:off x="1760" y="1752"/>
              <a:ext cx="480" cy="38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537" name="Line 10"/>
            <p:cNvSpPr>
              <a:spLocks noChangeShapeType="1"/>
            </p:cNvSpPr>
            <p:nvPr/>
          </p:nvSpPr>
          <p:spPr bwMode="auto">
            <a:xfrm flipH="1" flipV="1">
              <a:off x="3302" y="1752"/>
              <a:ext cx="523" cy="38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538" name="Text Box 11"/>
            <p:cNvSpPr txBox="1">
              <a:spLocks noChangeArrowheads="1"/>
            </p:cNvSpPr>
            <p:nvPr/>
          </p:nvSpPr>
          <p:spPr bwMode="auto">
            <a:xfrm>
              <a:off x="476" y="2840"/>
              <a:ext cx="4763" cy="439"/>
            </a:xfrm>
            <a:prstGeom prst="rect">
              <a:avLst/>
            </a:prstGeom>
            <a:solidFill>
              <a:srgbClr val="F3FB85"/>
            </a:solidFill>
            <a:ln w="57150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ru-RU">
                  <a:solidFill>
                    <a:srgbClr val="FF0000"/>
                  </a:solidFill>
                  <a:latin typeface="Calibri" pitchFamily="34" charset="0"/>
                </a:rPr>
                <a:t> </a:t>
              </a:r>
              <a:r>
                <a:rPr lang="ru-RU" b="1">
                  <a:solidFill>
                    <a:srgbClr val="FF0000"/>
                  </a:solidFill>
                  <a:latin typeface="Calibri" pitchFamily="34" charset="0"/>
                </a:rPr>
                <a:t>Мовні </a:t>
              </a:r>
              <a:r>
                <a:rPr lang="ru-RU" b="1">
                  <a:latin typeface="Calibri" pitchFamily="34" charset="0"/>
                </a:rPr>
                <a:t>компетентності:</a:t>
              </a:r>
            </a:p>
            <a:p>
              <a:pPr algn="ctr" eaLnBrk="1" hangingPunct="1"/>
              <a:r>
                <a:rPr lang="uk-UA" b="1">
                  <a:latin typeface="Calibri" pitchFamily="34" charset="0"/>
                </a:rPr>
                <a:t>фонетична, лексична, граматична, у техніці читання і письма </a:t>
              </a:r>
              <a:endParaRPr lang="ru-RU" b="1">
                <a:latin typeface="Calibri" pitchFamily="34" charset="0"/>
              </a:endParaRPr>
            </a:p>
          </p:txBody>
        </p:sp>
        <p:sp>
          <p:nvSpPr>
            <p:cNvPr id="22539" name="AutoShape 12"/>
            <p:cNvSpPr>
              <a:spLocks noChangeArrowheads="1"/>
            </p:cNvSpPr>
            <p:nvPr/>
          </p:nvSpPr>
          <p:spPr bwMode="auto">
            <a:xfrm>
              <a:off x="703" y="3657"/>
              <a:ext cx="4354" cy="499"/>
            </a:xfrm>
            <a:prstGeom prst="roundRect">
              <a:avLst>
                <a:gd name="adj" fmla="val 0"/>
              </a:avLst>
            </a:prstGeom>
            <a:solidFill>
              <a:srgbClr val="9EF5FE"/>
            </a:solidFill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2000" b="1">
                  <a:solidFill>
                    <a:srgbClr val="FF0000"/>
                  </a:solidFill>
                  <a:latin typeface="Calibri" pitchFamily="34" charset="0"/>
                </a:rPr>
                <a:t>Навчально-стратегічна компетентність:</a:t>
              </a:r>
            </a:p>
            <a:p>
              <a:pPr algn="ctr"/>
              <a:r>
                <a:rPr lang="uk-UA" sz="2000" b="1">
                  <a:latin typeface="Calibri" pitchFamily="34" charset="0"/>
                </a:rPr>
                <a:t>навчальна і стратегічна компетентності</a:t>
              </a:r>
              <a:endParaRPr lang="ru-RU" sz="2000" b="1">
                <a:latin typeface="Calibri" pitchFamily="34" charset="0"/>
              </a:endParaRPr>
            </a:p>
          </p:txBody>
        </p:sp>
        <p:sp>
          <p:nvSpPr>
            <p:cNvPr id="22540" name="Line 13"/>
            <p:cNvSpPr>
              <a:spLocks noChangeShapeType="1"/>
            </p:cNvSpPr>
            <p:nvPr/>
          </p:nvSpPr>
          <p:spPr bwMode="auto">
            <a:xfrm>
              <a:off x="2787" y="3303"/>
              <a:ext cx="2" cy="35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stealth" w="med" len="lg"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541" name="Line 14"/>
            <p:cNvSpPr>
              <a:spLocks noChangeShapeType="1"/>
            </p:cNvSpPr>
            <p:nvPr/>
          </p:nvSpPr>
          <p:spPr bwMode="auto">
            <a:xfrm flipV="1">
              <a:off x="3152" y="2614"/>
              <a:ext cx="136" cy="18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542" name="Line 15"/>
            <p:cNvSpPr>
              <a:spLocks noChangeShapeType="1"/>
            </p:cNvSpPr>
            <p:nvPr/>
          </p:nvSpPr>
          <p:spPr bwMode="auto">
            <a:xfrm flipH="1" flipV="1">
              <a:off x="2336" y="2614"/>
              <a:ext cx="136" cy="18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xmlns="" val="3462428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8" name="Rectangle 4"/>
          <p:cNvSpPr>
            <a:spLocks noGrp="1"/>
          </p:cNvSpPr>
          <p:nvPr>
            <p:ph type="title"/>
          </p:nvPr>
        </p:nvSpPr>
        <p:spPr>
          <a:xfrm>
            <a:off x="179388" y="260350"/>
            <a:ext cx="8785225" cy="865188"/>
          </a:xfrm>
          <a:solidFill>
            <a:schemeClr val="accent5">
              <a:lumMod val="40000"/>
              <a:lumOff val="60000"/>
            </a:schemeClr>
          </a:solidFill>
          <a:ln w="57150">
            <a:solidFill>
              <a:srgbClr val="002060"/>
            </a:solidFill>
          </a:ln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uk-UA" sz="2800" b="1" smtClean="0">
                <a:solidFill>
                  <a:srgbClr val="002060"/>
                </a:solidFill>
              </a:rPr>
              <a:t>Узагальнені рівні володіння мовою за ЗЄР</a:t>
            </a:r>
            <a:endParaRPr lang="ru-RU" sz="2800" b="1" smtClean="0">
              <a:solidFill>
                <a:srgbClr val="002060"/>
              </a:solidFill>
            </a:endParaRPr>
          </a:p>
        </p:txBody>
      </p:sp>
      <p:graphicFrame>
        <p:nvGraphicFramePr>
          <p:cNvPr id="119163" name="Group 379"/>
          <p:cNvGraphicFramePr>
            <a:graphicFrameLocks noGrp="1"/>
          </p:cNvGraphicFramePr>
          <p:nvPr>
            <p:ph idx="1"/>
          </p:nvPr>
        </p:nvGraphicFramePr>
        <p:xfrm>
          <a:off x="179388" y="1484313"/>
          <a:ext cx="8713786" cy="3865562"/>
        </p:xfrm>
        <a:graphic>
          <a:graphicData uri="http://schemas.openxmlformats.org/drawingml/2006/table">
            <a:tbl>
              <a:tblPr/>
              <a:tblGrid>
                <a:gridCol w="1506434"/>
                <a:gridCol w="1292243"/>
                <a:gridCol w="158752"/>
                <a:gridCol w="1436708"/>
                <a:gridCol w="1397020"/>
                <a:gridCol w="192090"/>
                <a:gridCol w="1289068"/>
                <a:gridCol w="1441471"/>
              </a:tblGrid>
              <a:tr h="548721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uk-UA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А</a:t>
                      </a:r>
                      <a:endParaRPr kumimoji="0" lang="ru-RU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uk-UA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uk-UA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В</a:t>
                      </a:r>
                      <a:endParaRPr kumimoji="0" lang="ru-RU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uk-UA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uk-UA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С</a:t>
                      </a:r>
                      <a:endParaRPr kumimoji="0" lang="ru-RU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603593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Елементарний користувач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uk-UA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Незалежний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користувач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uk-U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Досвідчений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користувач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1603612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Playbill" pitchFamily="82" charset="0"/>
                      </a:endParaRPr>
                    </a:p>
                  </a:txBody>
                  <a:tcPr marL="0" marR="0" marT="0" marB="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uk-UA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uk-UA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uk-UA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uk-UA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42678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uk-UA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А1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uk-UA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А2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uk-UA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18000" marR="180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uk-U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В1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uk-U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В2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uk-UA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uk-U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С1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uk-U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С2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68285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uk-UA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Інтродуктивний</a:t>
                      </a:r>
                      <a:r>
                        <a:rPr kumimoji="0" lang="uk-U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 або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uk-UA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“відкриття”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0" marR="0" marT="0" marB="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uk-U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Середній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uk-U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або </a:t>
                      </a:r>
                      <a:r>
                        <a:rPr kumimoji="0" lang="uk-UA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“виживання”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uk-UA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uk-U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Рубіжний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uk-U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Просунутий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uk-UA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uk-U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Автономний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uk-U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Компетентний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3587" name="Line 134"/>
          <p:cNvSpPr>
            <a:spLocks noChangeShapeType="1"/>
          </p:cNvSpPr>
          <p:nvPr/>
        </p:nvSpPr>
        <p:spPr bwMode="auto">
          <a:xfrm flipV="1">
            <a:off x="1042988" y="2852738"/>
            <a:ext cx="360362" cy="14398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stealth" w="lg" len="lg"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3588" name="Line 136"/>
          <p:cNvSpPr>
            <a:spLocks noChangeShapeType="1"/>
          </p:cNvSpPr>
          <p:nvPr/>
        </p:nvSpPr>
        <p:spPr bwMode="auto">
          <a:xfrm>
            <a:off x="1979613" y="2852738"/>
            <a:ext cx="288925" cy="14398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3589" name="Line 343"/>
          <p:cNvSpPr>
            <a:spLocks noChangeShapeType="1"/>
          </p:cNvSpPr>
          <p:nvPr/>
        </p:nvSpPr>
        <p:spPr bwMode="auto">
          <a:xfrm flipH="1">
            <a:off x="3924300" y="2852738"/>
            <a:ext cx="360363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3590" name="Line 344"/>
          <p:cNvSpPr>
            <a:spLocks noChangeShapeType="1"/>
          </p:cNvSpPr>
          <p:nvPr/>
        </p:nvSpPr>
        <p:spPr bwMode="auto">
          <a:xfrm>
            <a:off x="4859338" y="2852738"/>
            <a:ext cx="360362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3591" name="Line 345"/>
          <p:cNvSpPr>
            <a:spLocks noChangeShapeType="1"/>
          </p:cNvSpPr>
          <p:nvPr/>
        </p:nvSpPr>
        <p:spPr bwMode="auto">
          <a:xfrm flipH="1">
            <a:off x="6804025" y="2852738"/>
            <a:ext cx="360363" cy="13684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3592" name="Line 346"/>
          <p:cNvSpPr>
            <a:spLocks noChangeShapeType="1"/>
          </p:cNvSpPr>
          <p:nvPr/>
        </p:nvSpPr>
        <p:spPr bwMode="auto">
          <a:xfrm>
            <a:off x="7740650" y="2852738"/>
            <a:ext cx="360363" cy="13684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3593" name="Line 347"/>
          <p:cNvSpPr>
            <a:spLocks noChangeShapeType="1"/>
          </p:cNvSpPr>
          <p:nvPr/>
        </p:nvSpPr>
        <p:spPr bwMode="auto">
          <a:xfrm flipH="1">
            <a:off x="3924300" y="2852738"/>
            <a:ext cx="360363" cy="13684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3594" name="Line 348"/>
          <p:cNvSpPr>
            <a:spLocks noChangeShapeType="1"/>
          </p:cNvSpPr>
          <p:nvPr/>
        </p:nvSpPr>
        <p:spPr bwMode="auto">
          <a:xfrm>
            <a:off x="4859338" y="2852738"/>
            <a:ext cx="360362" cy="13684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98445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4213" y="1196975"/>
            <a:ext cx="7699375" cy="1944688"/>
          </a:xfrm>
          <a:solidFill>
            <a:schemeClr val="accent5">
              <a:lumMod val="20000"/>
              <a:lumOff val="80000"/>
            </a:schemeClr>
          </a:solidFill>
          <a:ln w="57150">
            <a:solidFill>
              <a:srgbClr val="002060"/>
            </a:solidFill>
          </a:ln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uk-UA" sz="4000" b="1" dirty="0" smtClean="0">
                <a:solidFill>
                  <a:srgbClr val="FF0000"/>
                </a:solidFill>
              </a:rPr>
              <a:t>Основні сучасні тенденції розвитку іншомовної освіти в Україні</a:t>
            </a:r>
            <a:endParaRPr lang="ru-RU" sz="4000" b="1" dirty="0" smtClean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59113" y="4149725"/>
            <a:ext cx="5400675" cy="1871663"/>
          </a:xfrm>
          <a:solidFill>
            <a:schemeClr val="accent5">
              <a:lumMod val="20000"/>
              <a:lumOff val="80000"/>
            </a:schemeClr>
          </a:solidFill>
          <a:ln w="5715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r" eaLnBrk="1" hangingPunct="1">
              <a:defRPr/>
            </a:pPr>
            <a:r>
              <a:rPr lang="uk-UA" sz="2600" b="1" i="1" dirty="0" err="1" smtClean="0">
                <a:solidFill>
                  <a:srgbClr val="002060"/>
                </a:solidFill>
              </a:rPr>
              <a:t>Тилятинська</a:t>
            </a:r>
            <a:r>
              <a:rPr lang="uk-UA" sz="2600" b="1" i="1" dirty="0" smtClean="0">
                <a:solidFill>
                  <a:srgbClr val="002060"/>
                </a:solidFill>
              </a:rPr>
              <a:t> Н.М</a:t>
            </a:r>
            <a:r>
              <a:rPr lang="uk-UA" sz="2600" b="1" i="1" dirty="0" smtClean="0">
                <a:solidFill>
                  <a:srgbClr val="002060"/>
                </a:solidFill>
              </a:rPr>
              <a:t>.,</a:t>
            </a:r>
          </a:p>
          <a:p>
            <a:pPr algn="r" eaLnBrk="1" hangingPunct="1">
              <a:defRPr/>
            </a:pPr>
            <a:r>
              <a:rPr lang="uk-UA" sz="2600" b="1" i="1" dirty="0" smtClean="0">
                <a:solidFill>
                  <a:srgbClr val="002060"/>
                </a:solidFill>
              </a:rPr>
              <a:t>вчитель англійської мови</a:t>
            </a:r>
          </a:p>
          <a:p>
            <a:pPr algn="r" eaLnBrk="1" hangingPunct="1">
              <a:defRPr/>
            </a:pPr>
            <a:r>
              <a:rPr lang="uk-UA" sz="2600" b="1" i="1" dirty="0" smtClean="0">
                <a:solidFill>
                  <a:srgbClr val="002060"/>
                </a:solidFill>
              </a:rPr>
              <a:t>Бучацького ліцею</a:t>
            </a:r>
            <a:endParaRPr lang="uk-UA" sz="2600" b="1" i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60507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  <a:ln w="57150">
            <a:solidFill>
              <a:srgbClr val="002060"/>
            </a:solidFill>
          </a:ln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uk-UA" sz="2500" b="1" smtClean="0">
                <a:solidFill>
                  <a:srgbClr val="002060"/>
                </a:solidFill>
              </a:rPr>
              <a:t>Деталізовані рівні володіння ІМ у ПШ </a:t>
            </a:r>
            <a:r>
              <a:rPr lang="en-US" sz="2500" b="1" smtClean="0">
                <a:solidFill>
                  <a:srgbClr val="002060"/>
                </a:solidFill>
              </a:rPr>
              <a:t/>
            </a:r>
            <a:br>
              <a:rPr lang="en-US" sz="2500" b="1" smtClean="0">
                <a:solidFill>
                  <a:srgbClr val="002060"/>
                </a:solidFill>
              </a:rPr>
            </a:br>
            <a:r>
              <a:rPr lang="uk-UA" sz="2500" b="1" smtClean="0">
                <a:solidFill>
                  <a:srgbClr val="002060"/>
                </a:solidFill>
              </a:rPr>
              <a:t>(за О.О.Паршиковою)</a:t>
            </a:r>
            <a:r>
              <a:rPr lang="uk-UA" sz="3600" b="1" smtClean="0">
                <a:solidFill>
                  <a:srgbClr val="002060"/>
                </a:solidFill>
              </a:rPr>
              <a:t> </a:t>
            </a:r>
            <a:endParaRPr lang="ru-RU" sz="3600" smtClean="0">
              <a:solidFill>
                <a:srgbClr val="002060"/>
              </a:solidFill>
            </a:endParaRPr>
          </a:p>
        </p:txBody>
      </p:sp>
      <p:graphicFrame>
        <p:nvGraphicFramePr>
          <p:cNvPr id="45099" name="Group 43"/>
          <p:cNvGraphicFramePr>
            <a:graphicFrameLocks noGrp="1"/>
          </p:cNvGraphicFramePr>
          <p:nvPr>
            <p:ph idx="1"/>
          </p:nvPr>
        </p:nvGraphicFramePr>
        <p:xfrm>
          <a:off x="250825" y="1341438"/>
          <a:ext cx="8713788" cy="5078412"/>
        </p:xfrm>
        <a:graphic>
          <a:graphicData uri="http://schemas.openxmlformats.org/drawingml/2006/table">
            <a:tbl>
              <a:tblPr/>
              <a:tblGrid>
                <a:gridCol w="1368425"/>
                <a:gridCol w="1420813"/>
                <a:gridCol w="3692525"/>
                <a:gridCol w="2232025"/>
              </a:tblGrid>
              <a:tr h="13334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Рівні ІКК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Проміжні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рівні ІКК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Способи реалізації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елементарного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Іншомовного спілкування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Тип елементарного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Іншомовного спілкування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2747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А1.1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А1.1.1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Наслідування. Сприйняття, розуміння, імітація ЛО і МЗ, їх засвоєння і репродукування без змін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Початкове іншомовне спілкування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687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А1.1.2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Те ж + репродукування  МЗ з незначними змінами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__ //__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096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А1.2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А1.2.1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Узагальнення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+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продукування висловлювань за допомогою синтаксичної реорганізації…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Проміжне іншомовне спілкування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А1.2.2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… морфологічної реорганізації…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002743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  <a:ln w="57150">
            <a:solidFill>
              <a:srgbClr val="0070C0"/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b="1" dirty="0" smtClean="0">
                <a:solidFill>
                  <a:srgbClr val="FF0000"/>
                </a:solidFill>
              </a:rPr>
              <a:t>Друга сучасна тенденція  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40000"/>
              <a:lumOff val="60000"/>
            </a:schemeClr>
          </a:solidFill>
          <a:ln w="5715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uk-UA" sz="3600" b="1" dirty="0" smtClean="0">
                <a:solidFill>
                  <a:srgbClr val="FF0000"/>
                </a:solidFill>
              </a:rPr>
              <a:t>Уточнення складових ІКК </a:t>
            </a:r>
            <a:r>
              <a:rPr lang="uk-UA" sz="3600" b="1" dirty="0" smtClean="0"/>
              <a:t>згідно з новим Стандартом початкової та загальної середньої освіти </a:t>
            </a:r>
          </a:p>
          <a:p>
            <a:pPr eaLnBrk="1" hangingPunct="1">
              <a:defRPr/>
            </a:pPr>
            <a:r>
              <a:rPr lang="uk-UA" sz="3600" b="1" dirty="0" smtClean="0">
                <a:solidFill>
                  <a:srgbClr val="FF0000"/>
                </a:solidFill>
              </a:rPr>
              <a:t>Визначення цілей навчання </a:t>
            </a:r>
            <a:r>
              <a:rPr lang="uk-UA" sz="3600" b="1" dirty="0" smtClean="0"/>
              <a:t>у загальноосвітній школі відповідно до конкретизованих підрівнів володіння </a:t>
            </a:r>
            <a:r>
              <a:rPr lang="uk-UA" sz="3600" b="1" smtClean="0"/>
              <a:t>іноземною мовою</a:t>
            </a:r>
            <a:endParaRPr lang="ru-RU" sz="36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20184385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713788" cy="777875"/>
          </a:xfrm>
          <a:solidFill>
            <a:schemeClr val="accent5">
              <a:lumMod val="40000"/>
              <a:lumOff val="60000"/>
            </a:schemeClr>
          </a:solidFill>
          <a:ln w="57150">
            <a:solidFill>
              <a:srgbClr val="002060"/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2800" b="1" dirty="0" smtClean="0">
                <a:solidFill>
                  <a:srgbClr val="002060"/>
                </a:solidFill>
              </a:rPr>
              <a:t>Предметний аспект змісту навчання </a:t>
            </a:r>
            <a:r>
              <a:rPr lang="uk-UA" sz="2800" b="1" smtClean="0">
                <a:solidFill>
                  <a:srgbClr val="002060"/>
                </a:solidFill>
              </a:rPr>
              <a:t>іноземної мови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266807"/>
          <a:ext cx="8291264" cy="52311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93353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88" y="115888"/>
            <a:ext cx="8785225" cy="865187"/>
          </a:xfrm>
          <a:solidFill>
            <a:schemeClr val="accent5">
              <a:lumMod val="40000"/>
              <a:lumOff val="60000"/>
            </a:schemeClr>
          </a:solidFill>
          <a:ln w="57150">
            <a:solidFill>
              <a:srgbClr val="002060"/>
            </a:solidFill>
          </a:ln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uk-UA" sz="2400" b="1" dirty="0" smtClean="0">
                <a:solidFill>
                  <a:srgbClr val="002060"/>
                </a:solidFill>
              </a:rPr>
              <a:t>Процесуальний аспект змісту навчання іноземної мови</a:t>
            </a:r>
            <a:endParaRPr lang="ru-RU" sz="2400" dirty="0" smtClean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547638214"/>
              </p:ext>
            </p:extLst>
          </p:nvPr>
        </p:nvGraphicFramePr>
        <p:xfrm>
          <a:off x="275136" y="1256571"/>
          <a:ext cx="8621986" cy="51695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7172294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  <a:ln w="57150">
            <a:solidFill>
              <a:srgbClr val="002060"/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b="1" dirty="0" smtClean="0">
                <a:solidFill>
                  <a:srgbClr val="FF0000"/>
                </a:solidFill>
              </a:rPr>
              <a:t>Третя сучасна тенденція</a:t>
            </a:r>
            <a:r>
              <a:rPr lang="uk-UA" b="1" dirty="0" smtClean="0">
                <a:solidFill>
                  <a:srgbClr val="002060"/>
                </a:solidFill>
              </a:rPr>
              <a:t>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  <a:ln w="5715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uk-UA" sz="2800" b="1" dirty="0" smtClean="0"/>
              <a:t>Оновлення </a:t>
            </a:r>
            <a:r>
              <a:rPr lang="uk-UA" sz="2800" b="1" dirty="0" smtClean="0">
                <a:solidFill>
                  <a:srgbClr val="FF0000"/>
                </a:solidFill>
              </a:rPr>
              <a:t>предметного</a:t>
            </a:r>
            <a:r>
              <a:rPr lang="uk-UA" sz="2800" b="1" dirty="0" smtClean="0"/>
              <a:t> аспекту змісту навчання іноземної мови</a:t>
            </a:r>
          </a:p>
          <a:p>
            <a:pPr eaLnBrk="1" hangingPunct="1">
              <a:defRPr/>
            </a:pPr>
            <a:r>
              <a:rPr lang="uk-UA" sz="2800" b="1" dirty="0" smtClean="0"/>
              <a:t>Визначення </a:t>
            </a:r>
            <a:r>
              <a:rPr lang="uk-UA" sz="2800" b="1" dirty="0" smtClean="0">
                <a:solidFill>
                  <a:srgbClr val="FF0000"/>
                </a:solidFill>
              </a:rPr>
              <a:t>процесуального</a:t>
            </a:r>
            <a:r>
              <a:rPr lang="uk-UA" sz="2800" b="1" dirty="0" smtClean="0"/>
              <a:t> аспекту змісту навчання згідно з оновленим предметним аспектом </a:t>
            </a:r>
          </a:p>
          <a:p>
            <a:pPr eaLnBrk="1" hangingPunct="1">
              <a:defRPr/>
            </a:pPr>
            <a:r>
              <a:rPr lang="uk-UA" sz="2800" b="1" dirty="0" smtClean="0"/>
              <a:t>Створення методичних засад </a:t>
            </a:r>
            <a:r>
              <a:rPr lang="uk-UA" sz="2800" b="1" dirty="0" smtClean="0">
                <a:solidFill>
                  <a:srgbClr val="FF0000"/>
                </a:solidFill>
              </a:rPr>
              <a:t>відбору </a:t>
            </a:r>
            <a:r>
              <a:rPr lang="uk-UA" sz="2800" b="1" dirty="0" smtClean="0"/>
              <a:t>мовних мінімумів навчання </a:t>
            </a:r>
            <a:r>
              <a:rPr lang="uk-UA" sz="2800" b="1" smtClean="0"/>
              <a:t>іноземної мови</a:t>
            </a:r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24370103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  <a:ln w="57150">
            <a:solidFill>
              <a:srgbClr val="002060"/>
            </a:solidFill>
          </a:ln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3600" b="1" dirty="0" err="1" smtClean="0">
                <a:solidFill>
                  <a:srgbClr val="002060"/>
                </a:solidFill>
              </a:rPr>
              <a:t>Загальнодидактичні</a:t>
            </a:r>
            <a:r>
              <a:rPr lang="uk-UA" sz="3600" b="1" dirty="0" smtClean="0">
                <a:solidFill>
                  <a:srgbClr val="002060"/>
                </a:solidFill>
              </a:rPr>
              <a:t> принципи  навчання іноземної мови</a:t>
            </a:r>
            <a:endParaRPr lang="ru-RU" sz="2000" b="1" i="1" dirty="0" smtClean="0">
              <a:solidFill>
                <a:srgbClr val="002060"/>
              </a:solidFill>
            </a:endParaRPr>
          </a:p>
        </p:txBody>
      </p:sp>
      <p:sp>
        <p:nvSpPr>
          <p:cNvPr id="63491" name="Содержимое 2"/>
          <p:cNvSpPr>
            <a:spLocks noGrp="1"/>
          </p:cNvSpPr>
          <p:nvPr>
            <p:ph idx="1"/>
          </p:nvPr>
        </p:nvSpPr>
        <p:spPr>
          <a:xfrm>
            <a:off x="468313" y="1916113"/>
            <a:ext cx="8229600" cy="4497387"/>
          </a:xfrm>
          <a:solidFill>
            <a:schemeClr val="accent5">
              <a:lumMod val="40000"/>
              <a:lumOff val="60000"/>
            </a:schemeClr>
          </a:solidFill>
          <a:ln w="57150">
            <a:solidFill>
              <a:srgbClr val="FF0000"/>
            </a:solidFill>
          </a:ln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uk-UA" sz="3600" b="1" dirty="0" smtClean="0">
                <a:solidFill>
                  <a:srgbClr val="FF0000"/>
                </a:solidFill>
              </a:rPr>
              <a:t>Принцип</a:t>
            </a:r>
            <a:r>
              <a:rPr lang="uk-UA" sz="3600" b="1" dirty="0" smtClean="0"/>
              <a:t> </a:t>
            </a:r>
            <a:r>
              <a:rPr lang="uk-UA" sz="3600" b="1" dirty="0" err="1" smtClean="0"/>
              <a:t>особистісно</a:t>
            </a:r>
            <a:r>
              <a:rPr lang="uk-UA" sz="3600" b="1" dirty="0" smtClean="0"/>
              <a:t> орієнтованої   спрямованості  навчання</a:t>
            </a:r>
          </a:p>
          <a:p>
            <a:pPr eaLnBrk="1" hangingPunct="1">
              <a:defRPr/>
            </a:pPr>
            <a:r>
              <a:rPr lang="uk-UA" sz="3600" b="1" dirty="0" smtClean="0">
                <a:solidFill>
                  <a:srgbClr val="FF0000"/>
                </a:solidFill>
              </a:rPr>
              <a:t>Принцип</a:t>
            </a:r>
            <a:r>
              <a:rPr lang="uk-UA" sz="3600" b="1" dirty="0" smtClean="0"/>
              <a:t> свідомості</a:t>
            </a:r>
          </a:p>
          <a:p>
            <a:pPr eaLnBrk="1" hangingPunct="1">
              <a:defRPr/>
            </a:pPr>
            <a:r>
              <a:rPr lang="uk-UA" sz="3600" b="1" dirty="0" smtClean="0">
                <a:solidFill>
                  <a:srgbClr val="FF0000"/>
                </a:solidFill>
              </a:rPr>
              <a:t>Принцип</a:t>
            </a:r>
            <a:r>
              <a:rPr lang="uk-UA" sz="3600" b="1" dirty="0" smtClean="0"/>
              <a:t> творчого характеру навчання</a:t>
            </a:r>
          </a:p>
          <a:p>
            <a:pPr eaLnBrk="1" hangingPunct="1">
              <a:defRPr/>
            </a:pPr>
            <a:r>
              <a:rPr lang="uk-UA" sz="3600" b="1" dirty="0" smtClean="0">
                <a:solidFill>
                  <a:srgbClr val="FF0000"/>
                </a:solidFill>
              </a:rPr>
              <a:t>Принцип</a:t>
            </a:r>
            <a:r>
              <a:rPr lang="uk-UA" sz="3600" b="1" dirty="0" smtClean="0"/>
              <a:t> </a:t>
            </a:r>
            <a:r>
              <a:rPr lang="uk-UA" sz="3600" b="1" dirty="0" err="1" smtClean="0"/>
              <a:t>діяльнісного</a:t>
            </a:r>
            <a:r>
              <a:rPr lang="uk-UA" sz="3600" b="1" dirty="0" smtClean="0"/>
              <a:t> характеру навчання</a:t>
            </a:r>
          </a:p>
          <a:p>
            <a:pPr eaLnBrk="1" hangingPunct="1">
              <a:defRPr/>
            </a:pPr>
            <a:r>
              <a:rPr lang="uk-UA" sz="3600" b="1" smtClean="0">
                <a:solidFill>
                  <a:srgbClr val="FF0000"/>
                </a:solidFill>
              </a:rPr>
              <a:t>Принцип</a:t>
            </a:r>
            <a:r>
              <a:rPr lang="uk-UA" sz="3600" b="1" smtClean="0"/>
              <a:t> </a:t>
            </a:r>
            <a:r>
              <a:rPr lang="uk-UA" sz="3600" b="1" dirty="0" smtClean="0"/>
              <a:t>автономності навчання </a:t>
            </a:r>
            <a:endParaRPr lang="ru-RU" sz="36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34667940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chemeClr val="accent5">
              <a:lumMod val="40000"/>
              <a:lumOff val="60000"/>
            </a:schemeClr>
          </a:solidFill>
          <a:ln w="57150">
            <a:solidFill>
              <a:srgbClr val="002060"/>
            </a:solidFill>
          </a:ln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3200" b="1" dirty="0" smtClean="0">
                <a:solidFill>
                  <a:srgbClr val="002060"/>
                </a:solidFill>
              </a:rPr>
              <a:t>Загальні методичні принципи навчання іноземної мови</a:t>
            </a:r>
            <a:endParaRPr lang="ru-RU" sz="2800" b="1" dirty="0" smtClean="0">
              <a:solidFill>
                <a:srgbClr val="002060"/>
              </a:solidFill>
            </a:endParaRP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484313"/>
            <a:ext cx="8496300" cy="4392612"/>
          </a:xfrm>
          <a:solidFill>
            <a:schemeClr val="accent5">
              <a:lumMod val="40000"/>
              <a:lumOff val="60000"/>
            </a:schemeClr>
          </a:solidFill>
          <a:ln w="57150">
            <a:solidFill>
              <a:srgbClr val="FF0000"/>
            </a:solidFill>
          </a:ln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§"/>
              <a:defRPr/>
            </a:pPr>
            <a:r>
              <a:rPr lang="uk-UA" sz="2800" b="1" dirty="0" smtClean="0">
                <a:solidFill>
                  <a:srgbClr val="FF0000"/>
                </a:solidFill>
              </a:rPr>
              <a:t> </a:t>
            </a:r>
            <a:r>
              <a:rPr lang="uk-UA" sz="2400" b="1" dirty="0" err="1" smtClean="0"/>
              <a:t>комунікативності</a:t>
            </a:r>
            <a:endParaRPr lang="uk-UA" sz="2400" b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Char char="§"/>
              <a:defRPr/>
            </a:pPr>
            <a:r>
              <a:rPr lang="uk-UA" sz="2400" b="1" dirty="0" smtClean="0">
                <a:solidFill>
                  <a:srgbClr val="FF0000"/>
                </a:solidFill>
              </a:rPr>
              <a:t> </a:t>
            </a:r>
            <a:r>
              <a:rPr lang="uk-UA" sz="2400" b="1" dirty="0" smtClean="0"/>
              <a:t>комунікативно спрямованого формування мовленнєвих навичок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§"/>
              <a:defRPr/>
            </a:pPr>
            <a:r>
              <a:rPr lang="uk-UA" sz="2400" b="1" dirty="0" smtClean="0">
                <a:solidFill>
                  <a:srgbClr val="FF0000"/>
                </a:solidFill>
              </a:rPr>
              <a:t> </a:t>
            </a:r>
            <a:r>
              <a:rPr lang="uk-UA" sz="2400" b="1" dirty="0" smtClean="0"/>
              <a:t>інтегрованого навчання  видів мовленнєвої діяльності та аспектів мови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§"/>
              <a:defRPr/>
            </a:pPr>
            <a:r>
              <a:rPr lang="uk-UA" sz="2400" b="1" dirty="0" smtClean="0">
                <a:solidFill>
                  <a:srgbClr val="FF0000"/>
                </a:solidFill>
              </a:rPr>
              <a:t> </a:t>
            </a:r>
            <a:r>
              <a:rPr lang="uk-UA" sz="2400" b="1" dirty="0" err="1" smtClean="0"/>
              <a:t>взаємопов</a:t>
            </a:r>
            <a:r>
              <a:rPr lang="en-US" sz="2400" b="1" dirty="0" smtClean="0">
                <a:cs typeface="Arial" charset="0"/>
              </a:rPr>
              <a:t>'</a:t>
            </a:r>
            <a:r>
              <a:rPr lang="uk-UA" sz="2400" b="1" dirty="0" err="1" smtClean="0"/>
              <a:t>язаного</a:t>
            </a:r>
            <a:r>
              <a:rPr lang="uk-UA" sz="2400" b="1" dirty="0" smtClean="0"/>
              <a:t> навчання мови і культури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§"/>
              <a:defRPr/>
            </a:pPr>
            <a:r>
              <a:rPr lang="uk-UA" sz="2400" b="1" dirty="0" smtClean="0">
                <a:solidFill>
                  <a:srgbClr val="FF0000"/>
                </a:solidFill>
              </a:rPr>
              <a:t> </a:t>
            </a:r>
            <a:r>
              <a:rPr lang="uk-UA" sz="2400" b="1" dirty="0" smtClean="0"/>
              <a:t>урахування рідної мови і культури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§"/>
              <a:defRPr/>
            </a:pPr>
            <a:r>
              <a:rPr lang="uk-UA" sz="2400" b="1" dirty="0" smtClean="0">
                <a:solidFill>
                  <a:srgbClr val="FF0000"/>
                </a:solidFill>
              </a:rPr>
              <a:t> </a:t>
            </a:r>
            <a:r>
              <a:rPr lang="uk-UA" sz="2400" b="1" dirty="0" smtClean="0"/>
              <a:t>домінуючої ролі вправ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§"/>
              <a:defRPr/>
            </a:pPr>
            <a:r>
              <a:rPr lang="uk-UA" sz="2400" b="1" dirty="0" smtClean="0">
                <a:solidFill>
                  <a:srgbClr val="FF0000"/>
                </a:solidFill>
              </a:rPr>
              <a:t> </a:t>
            </a:r>
            <a:r>
              <a:rPr lang="uk-UA" sz="2400" b="1" dirty="0" smtClean="0"/>
              <a:t>автентичності  навчальних матеріалів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§"/>
              <a:defRPr/>
            </a:pPr>
            <a:r>
              <a:rPr lang="uk-UA" sz="2400" b="1" dirty="0" smtClean="0">
                <a:solidFill>
                  <a:srgbClr val="FF0000"/>
                </a:solidFill>
              </a:rPr>
              <a:t> </a:t>
            </a:r>
            <a:r>
              <a:rPr lang="uk-UA" sz="2400" b="1" dirty="0" smtClean="0"/>
              <a:t>розвитку автономності учнів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§"/>
              <a:defRPr/>
            </a:pPr>
            <a:r>
              <a:rPr lang="uk-UA" sz="2400" b="1" smtClean="0">
                <a:solidFill>
                  <a:srgbClr val="FF0000"/>
                </a:solidFill>
              </a:rPr>
              <a:t> </a:t>
            </a:r>
            <a:r>
              <a:rPr lang="uk-UA" sz="2400" b="1" dirty="0" smtClean="0"/>
              <a:t>індивідуалізації  формування іншомовної комунікативної компетентності </a:t>
            </a:r>
            <a:endParaRPr lang="ru-RU" sz="24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1700656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  <a:ln w="57150">
            <a:solidFill>
              <a:srgbClr val="002060"/>
            </a:solidFill>
          </a:ln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uk-UA" sz="3200" b="1" dirty="0" smtClean="0">
                <a:solidFill>
                  <a:srgbClr val="002060"/>
                </a:solidFill>
              </a:rPr>
              <a:t>Спеціальні методичні принципи  навчання іноземної мови</a:t>
            </a:r>
            <a:endParaRPr lang="ru-RU" sz="4000" dirty="0" smtClean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40000"/>
              <a:lumOff val="60000"/>
            </a:schemeClr>
          </a:solidFill>
          <a:ln w="5715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uk-UA" sz="3600" b="1" dirty="0" smtClean="0"/>
              <a:t>Принцип </a:t>
            </a:r>
            <a:r>
              <a:rPr lang="uk-UA" sz="3600" b="1" dirty="0" err="1" smtClean="0">
                <a:solidFill>
                  <a:srgbClr val="FF0000"/>
                </a:solidFill>
              </a:rPr>
              <a:t>природовідповідного</a:t>
            </a:r>
            <a:r>
              <a:rPr lang="uk-UA" sz="3600" b="1" dirty="0" smtClean="0"/>
              <a:t> навчання</a:t>
            </a:r>
          </a:p>
          <a:p>
            <a:pPr eaLnBrk="1" hangingPunct="1">
              <a:defRPr/>
            </a:pPr>
            <a:r>
              <a:rPr lang="uk-UA" sz="3600" b="1" dirty="0" smtClean="0"/>
              <a:t>Принцип </a:t>
            </a:r>
            <a:r>
              <a:rPr lang="uk-UA" sz="3600" b="1" dirty="0" smtClean="0">
                <a:solidFill>
                  <a:srgbClr val="FF0000"/>
                </a:solidFill>
              </a:rPr>
              <a:t>розвиваючого</a:t>
            </a:r>
            <a:r>
              <a:rPr lang="uk-UA" sz="3600" b="1" dirty="0" smtClean="0"/>
              <a:t> навчання</a:t>
            </a:r>
          </a:p>
          <a:p>
            <a:pPr eaLnBrk="1" hangingPunct="1">
              <a:defRPr/>
            </a:pPr>
            <a:r>
              <a:rPr lang="uk-UA" sz="3600" b="1" smtClean="0"/>
              <a:t>Принцип </a:t>
            </a:r>
            <a:r>
              <a:rPr lang="uk-UA" sz="3600" b="1" dirty="0" err="1" smtClean="0">
                <a:solidFill>
                  <a:srgbClr val="FF0000"/>
                </a:solidFill>
              </a:rPr>
              <a:t>культуротворчого</a:t>
            </a:r>
            <a:r>
              <a:rPr lang="uk-UA" sz="3600" b="1" dirty="0" smtClean="0"/>
              <a:t> навчання</a:t>
            </a:r>
            <a:endParaRPr lang="ru-RU" sz="36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4059459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  <a:ln w="57150">
            <a:solidFill>
              <a:srgbClr val="002060"/>
            </a:solidFill>
          </a:ln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uk-UA" sz="4000" b="1" dirty="0" smtClean="0">
                <a:solidFill>
                  <a:srgbClr val="002060"/>
                </a:solidFill>
              </a:rPr>
              <a:t>Принцип </a:t>
            </a:r>
            <a:r>
              <a:rPr lang="uk-UA" sz="4000" b="1" dirty="0" err="1" smtClean="0">
                <a:solidFill>
                  <a:srgbClr val="002060"/>
                </a:solidFill>
              </a:rPr>
              <a:t>природовідповідного</a:t>
            </a:r>
            <a:r>
              <a:rPr lang="uk-UA" sz="4000" b="1" dirty="0" smtClean="0">
                <a:solidFill>
                  <a:srgbClr val="002060"/>
                </a:solidFill>
              </a:rPr>
              <a:t> навчання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40000"/>
              <a:lumOff val="60000"/>
            </a:schemeClr>
          </a:solidFill>
          <a:ln w="57150">
            <a:solidFill>
              <a:srgbClr val="FF0000"/>
            </a:solidFill>
          </a:ln>
        </p:spPr>
        <p:txBody>
          <a:bodyPr/>
          <a:lstStyle/>
          <a:p>
            <a:pPr>
              <a:buFont typeface="Arial" charset="0"/>
              <a:buNone/>
              <a:defRPr/>
            </a:pPr>
            <a:r>
              <a:rPr lang="uk-UA" smtClean="0"/>
              <a:t>   </a:t>
            </a:r>
            <a:r>
              <a:rPr lang="uk-UA" b="1" smtClean="0"/>
              <a:t>Врахування </a:t>
            </a:r>
            <a:r>
              <a:rPr lang="uk-UA" b="1" smtClean="0">
                <a:solidFill>
                  <a:srgbClr val="FF0000"/>
                </a:solidFill>
              </a:rPr>
              <a:t>вікових і індивідуальних </a:t>
            </a:r>
            <a:r>
              <a:rPr lang="uk-UA" b="1" smtClean="0"/>
              <a:t>особливостей учнів:</a:t>
            </a:r>
          </a:p>
          <a:p>
            <a:pPr>
              <a:defRPr/>
            </a:pPr>
            <a:r>
              <a:rPr lang="uk-UA" b="1" smtClean="0"/>
              <a:t>мимовільної уваги і запам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'</a:t>
            </a:r>
            <a:r>
              <a:rPr lang="uk-UA" b="1" smtClean="0"/>
              <a:t>ятовування</a:t>
            </a:r>
          </a:p>
          <a:p>
            <a:pPr>
              <a:defRPr/>
            </a:pPr>
            <a:r>
              <a:rPr lang="uk-UA" b="1" smtClean="0"/>
              <a:t>інтуїтивного розуміння і</a:t>
            </a:r>
            <a:r>
              <a:rPr lang="uk-UA" b="1" smtClean="0">
                <a:latin typeface="Arial" charset="0"/>
              </a:rPr>
              <a:t> </a:t>
            </a:r>
            <a:r>
              <a:rPr lang="uk-UA" b="1" smtClean="0"/>
              <a:t>переживання</a:t>
            </a:r>
          </a:p>
          <a:p>
            <a:pPr>
              <a:defRPr/>
            </a:pPr>
            <a:r>
              <a:rPr lang="uk-UA" b="1" smtClean="0"/>
              <a:t>емоцій та уяви</a:t>
            </a:r>
          </a:p>
          <a:p>
            <a:pPr>
              <a:defRPr/>
            </a:pPr>
            <a:r>
              <a:rPr lang="uk-UA" b="1" smtClean="0"/>
              <a:t>схильності до гри</a:t>
            </a:r>
            <a:endParaRPr lang="ru-RU" b="1" smtClean="0"/>
          </a:p>
        </p:txBody>
      </p:sp>
    </p:spTree>
    <p:extLst>
      <p:ext uri="{BB962C8B-B14F-4D97-AF65-F5344CB8AC3E}">
        <p14:creationId xmlns:p14="http://schemas.microsoft.com/office/powerpoint/2010/main" xmlns="" val="139211208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  <a:ln w="57150">
            <a:solidFill>
              <a:srgbClr val="002060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uk-UA" sz="3600" b="1" smtClean="0">
                <a:solidFill>
                  <a:srgbClr val="002060"/>
                </a:solidFill>
              </a:rPr>
              <a:t>Принцип розвиваючого навчання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40000"/>
              <a:lumOff val="60000"/>
            </a:schemeClr>
          </a:solidFill>
          <a:ln w="57150">
            <a:solidFill>
              <a:srgbClr val="FF0000"/>
            </a:solidFill>
          </a:ln>
        </p:spPr>
        <p:txBody>
          <a:bodyPr/>
          <a:lstStyle/>
          <a:p>
            <a:pPr>
              <a:defRPr/>
            </a:pPr>
            <a:r>
              <a:rPr lang="uk-UA" sz="2800" b="1" dirty="0" smtClean="0"/>
              <a:t>навчання </a:t>
            </a:r>
            <a:r>
              <a:rPr lang="uk-UA" sz="2800" b="1" dirty="0" smtClean="0">
                <a:solidFill>
                  <a:srgbClr val="FF0000"/>
                </a:solidFill>
              </a:rPr>
              <a:t>у співпраці </a:t>
            </a:r>
            <a:r>
              <a:rPr lang="uk-UA" sz="2800" b="1" dirty="0" smtClean="0"/>
              <a:t>з учителем з врахуванням пізнавальних процесів учнів, які ”дозрівають”</a:t>
            </a:r>
          </a:p>
          <a:p>
            <a:pPr>
              <a:defRPr/>
            </a:pPr>
            <a:r>
              <a:rPr lang="uk-UA" sz="2800" b="1" dirty="0" smtClean="0">
                <a:solidFill>
                  <a:srgbClr val="FF0000"/>
                </a:solidFill>
              </a:rPr>
              <a:t>розвиток пізнавальних процесів </a:t>
            </a:r>
            <a:r>
              <a:rPr lang="uk-UA" sz="2800" b="1" dirty="0" smtClean="0"/>
              <a:t>учнів за допомогою предмета </a:t>
            </a:r>
          </a:p>
          <a:p>
            <a:pPr>
              <a:defRPr/>
            </a:pPr>
            <a:r>
              <a:rPr lang="uk-UA" sz="2800" b="1" dirty="0" smtClean="0">
                <a:solidFill>
                  <a:srgbClr val="FF0000"/>
                </a:solidFill>
              </a:rPr>
              <a:t>підтримка процесів усвідомлення </a:t>
            </a:r>
            <a:r>
              <a:rPr lang="uk-UA" sz="2800" b="1" dirty="0" smtClean="0"/>
              <a:t>способів оволодіння мовою і мовними закономірностями</a:t>
            </a:r>
            <a:endParaRPr lang="ru-RU" sz="28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1712540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792163"/>
          </a:xfrm>
          <a:solidFill>
            <a:schemeClr val="accent5">
              <a:lumMod val="40000"/>
              <a:lumOff val="60000"/>
            </a:schemeClr>
          </a:solidFill>
          <a:ln w="57150">
            <a:solidFill>
              <a:srgbClr val="0070C0"/>
            </a:solidFill>
          </a:ln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uk-UA" sz="4800" b="1" dirty="0" smtClean="0">
                <a:solidFill>
                  <a:srgbClr val="002060"/>
                </a:solidFill>
              </a:rPr>
              <a:t>Мета </a:t>
            </a:r>
            <a:endParaRPr lang="ru-RU" sz="4800" b="1" dirty="0" smtClean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8313" y="1484313"/>
            <a:ext cx="8229600" cy="4249737"/>
          </a:xfrm>
          <a:solidFill>
            <a:schemeClr val="accent5">
              <a:lumMod val="40000"/>
              <a:lumOff val="60000"/>
            </a:schemeClr>
          </a:solidFill>
          <a:ln w="5715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 eaLnBrk="1" hangingPunct="1">
              <a:buFont typeface="Arial" charset="0"/>
              <a:buNone/>
              <a:defRPr/>
            </a:pPr>
            <a:r>
              <a:rPr lang="uk-UA" b="1" dirty="0" smtClean="0"/>
              <a:t>   </a:t>
            </a:r>
            <a:r>
              <a:rPr lang="uk-UA" sz="4000" b="1" dirty="0" smtClean="0"/>
              <a:t>Розглянути </a:t>
            </a:r>
            <a:r>
              <a:rPr lang="uk-UA" sz="4000" b="1" dirty="0" smtClean="0">
                <a:solidFill>
                  <a:srgbClr val="FF0000"/>
                </a:solidFill>
              </a:rPr>
              <a:t>систему навчання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uk-UA" sz="4000" b="1" dirty="0" smtClean="0"/>
              <a:t>іноземних мов (ІМ) у</a:t>
            </a:r>
            <a:r>
              <a:rPr lang="en-US" sz="4000" b="1" dirty="0" smtClean="0"/>
              <a:t> </a:t>
            </a:r>
            <a:r>
              <a:rPr lang="uk-UA" sz="4000" b="1" dirty="0" smtClean="0">
                <a:solidFill>
                  <a:srgbClr val="FF0000"/>
                </a:solidFill>
              </a:rPr>
              <a:t>загальноосвітньому навчальному закладі</a:t>
            </a:r>
            <a:r>
              <a:rPr lang="uk-UA" sz="4000" b="1" dirty="0" smtClean="0"/>
              <a:t> і зробити спробу визначити  сучасні тенденції розвитку</a:t>
            </a:r>
            <a:r>
              <a:rPr lang="en-US" sz="4000" b="1" dirty="0" smtClean="0"/>
              <a:t> </a:t>
            </a:r>
            <a:r>
              <a:rPr lang="uk-UA" sz="4000" b="1" dirty="0" smtClean="0"/>
              <a:t>цієї системи.  </a:t>
            </a:r>
            <a:endParaRPr lang="ru-RU" sz="40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1055683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  <a:ln w="57150">
            <a:solidFill>
              <a:srgbClr val="002060"/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b="1" dirty="0" smtClean="0">
                <a:solidFill>
                  <a:srgbClr val="FF0000"/>
                </a:solidFill>
              </a:rPr>
              <a:t>Четверта сучасна тенденція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40000"/>
              <a:lumOff val="60000"/>
            </a:schemeClr>
          </a:solidFill>
          <a:ln w="5715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 eaLnBrk="1" hangingPunct="1">
              <a:buFont typeface="Arial" charset="0"/>
              <a:buNone/>
              <a:defRPr/>
            </a:pPr>
            <a:r>
              <a:rPr lang="uk-UA" sz="4000" b="1" dirty="0" smtClean="0">
                <a:solidFill>
                  <a:srgbClr val="FF0000"/>
                </a:solidFill>
              </a:rPr>
              <a:t>Осучаснення принципів </a:t>
            </a:r>
            <a:r>
              <a:rPr lang="uk-UA" sz="4000" b="1" dirty="0" smtClean="0"/>
              <a:t>навчання </a:t>
            </a:r>
            <a:r>
              <a:rPr lang="uk-UA" sz="4000" b="1" smtClean="0"/>
              <a:t>іноземної мови згідно</a:t>
            </a:r>
            <a:r>
              <a:rPr lang="uk-UA" sz="4000" b="1" smtClean="0">
                <a:latin typeface="Arial" charset="0"/>
              </a:rPr>
              <a:t> </a:t>
            </a:r>
            <a:r>
              <a:rPr lang="uk-UA" sz="4000" b="1" dirty="0" smtClean="0">
                <a:latin typeface="Arial" charset="0"/>
              </a:rPr>
              <a:t>з</a:t>
            </a:r>
            <a:r>
              <a:rPr lang="uk-UA" sz="4000" b="1" dirty="0" smtClean="0"/>
              <a:t> новітніми вітчизняними і зарубіжними дослідженнями  у галузі методики формування ІКК</a:t>
            </a:r>
            <a:endParaRPr lang="ru-RU" sz="40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833517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  <a:solidFill>
            <a:schemeClr val="accent5">
              <a:lumMod val="40000"/>
              <a:lumOff val="60000"/>
            </a:schemeClr>
          </a:solidFill>
          <a:ln w="57150">
            <a:solidFill>
              <a:srgbClr val="002060"/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b="1" dirty="0" smtClean="0">
                <a:solidFill>
                  <a:srgbClr val="002060"/>
                </a:solidFill>
              </a:rPr>
              <a:t>Метод навчання іноземної мови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40000"/>
              <a:lumOff val="60000"/>
            </a:schemeClr>
          </a:solidFill>
          <a:ln w="5715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uk-UA" sz="3600" b="1" dirty="0" smtClean="0">
                <a:solidFill>
                  <a:srgbClr val="FF0000"/>
                </a:solidFill>
              </a:rPr>
              <a:t>напрям </a:t>
            </a:r>
            <a:r>
              <a:rPr lang="uk-UA" sz="3600" b="1" dirty="0" smtClean="0"/>
              <a:t>у </a:t>
            </a:r>
            <a:r>
              <a:rPr lang="uk-UA" sz="3600" b="1" smtClean="0"/>
              <a:t>навчанні у </a:t>
            </a:r>
            <a:r>
              <a:rPr lang="uk-UA" sz="3600" b="1" dirty="0" smtClean="0"/>
              <a:t>широкому значенні</a:t>
            </a:r>
          </a:p>
          <a:p>
            <a:pPr eaLnBrk="1" hangingPunct="1">
              <a:defRPr/>
            </a:pPr>
            <a:r>
              <a:rPr lang="uk-UA" sz="3600" b="1" dirty="0" smtClean="0">
                <a:solidFill>
                  <a:srgbClr val="FF0000"/>
                </a:solidFill>
              </a:rPr>
              <a:t>спосіб </a:t>
            </a:r>
            <a:r>
              <a:rPr lang="uk-UA" sz="3600" b="1" dirty="0" smtClean="0"/>
              <a:t>формування в учнів складових іншомовної комунікативної компетентності</a:t>
            </a:r>
            <a:endParaRPr lang="ru-RU" sz="36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163425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  <a:ln w="57150">
            <a:solidFill>
              <a:srgbClr val="002060"/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b="1" dirty="0" err="1" smtClean="0">
                <a:solidFill>
                  <a:srgbClr val="002060"/>
                </a:solidFill>
              </a:rPr>
              <a:t>Методи-напрями</a:t>
            </a:r>
            <a:r>
              <a:rPr lang="ru-RU" sz="4000" b="1" dirty="0" smtClean="0">
                <a:solidFill>
                  <a:srgbClr val="002060"/>
                </a:solidFill>
              </a:rPr>
              <a:t> </a:t>
            </a:r>
            <a:r>
              <a:rPr lang="ru-RU" sz="4000" b="1" dirty="0" err="1" smtClean="0">
                <a:solidFill>
                  <a:srgbClr val="002060"/>
                </a:solidFill>
              </a:rPr>
              <a:t>навчання</a:t>
            </a:r>
            <a:r>
              <a:rPr lang="ru-RU" sz="4000" b="1" smtClean="0">
                <a:solidFill>
                  <a:srgbClr val="002060"/>
                </a:solidFill>
              </a:rPr>
              <a:t> </a:t>
            </a:r>
            <a:endParaRPr lang="ru-RU" sz="4000" b="1" dirty="0" smtClean="0">
              <a:solidFill>
                <a:srgbClr val="002060"/>
              </a:solidFill>
            </a:endParaRP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1916113"/>
            <a:ext cx="4679950" cy="3744912"/>
          </a:xfrm>
          <a:solidFill>
            <a:schemeClr val="accent5">
              <a:lumMod val="40000"/>
              <a:lumOff val="60000"/>
            </a:schemeClr>
          </a:solidFill>
          <a:ln w="5715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eaLnBrk="1" hangingPunct="1">
              <a:defRPr/>
            </a:pPr>
            <a:endParaRPr lang="ru-RU" sz="3600" b="1" dirty="0" smtClean="0"/>
          </a:p>
          <a:p>
            <a:pPr eaLnBrk="1" hangingPunct="1">
              <a:defRPr/>
            </a:pPr>
            <a:r>
              <a:rPr lang="uk-UA" sz="3600" b="1" dirty="0" smtClean="0">
                <a:solidFill>
                  <a:srgbClr val="FF0000"/>
                </a:solidFill>
              </a:rPr>
              <a:t>Провідний метод </a:t>
            </a:r>
            <a:r>
              <a:rPr lang="uk-UA" sz="3600" b="1" dirty="0" smtClean="0"/>
              <a:t>навчання іноземної мови  </a:t>
            </a:r>
            <a:r>
              <a:rPr lang="uk-UA" sz="3600" b="1" dirty="0" err="1" smtClean="0"/>
              <a:t>-комунікативний</a:t>
            </a:r>
            <a:endParaRPr lang="ru-RU" sz="3600" b="1" dirty="0" smtClean="0"/>
          </a:p>
          <a:p>
            <a:pPr eaLnBrk="1" hangingPunct="1">
              <a:defRPr/>
            </a:pPr>
            <a:endParaRPr lang="ru-RU" sz="2800" dirty="0" smtClean="0"/>
          </a:p>
        </p:txBody>
      </p:sp>
      <p:pic>
        <p:nvPicPr>
          <p:cNvPr id="38916" name="Содержимое 9" descr="P1020160.JP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5105400" y="1916113"/>
            <a:ext cx="3787775" cy="3744912"/>
          </a:xfrm>
          <a:ln w="57150">
            <a:solidFill>
              <a:srgbClr val="FF0000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14066262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  <a:ln w="57150">
            <a:solidFill>
              <a:srgbClr val="002060"/>
            </a:solidFill>
          </a:ln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uk-UA" sz="2400" b="1" dirty="0" smtClean="0">
                <a:solidFill>
                  <a:srgbClr val="002060"/>
                </a:solidFill>
              </a:rPr>
              <a:t>Комунікативно-ігровий метод </a:t>
            </a:r>
            <a:br>
              <a:rPr lang="uk-UA" sz="2400" b="1" dirty="0" smtClean="0">
                <a:solidFill>
                  <a:srgbClr val="002060"/>
                </a:solidFill>
              </a:rPr>
            </a:br>
            <a:r>
              <a:rPr lang="uk-UA" sz="2400" b="1" dirty="0" smtClean="0">
                <a:solidFill>
                  <a:srgbClr val="002060"/>
                </a:solidFill>
              </a:rPr>
              <a:t>навчання іноземної мови </a:t>
            </a:r>
            <a:r>
              <a:rPr lang="en-US" sz="2400" b="1" dirty="0" smtClean="0">
                <a:solidFill>
                  <a:srgbClr val="002060"/>
                </a:solidFill>
              </a:rPr>
              <a:t/>
            </a:r>
            <a:br>
              <a:rPr lang="en-US" sz="2400" b="1" dirty="0" smtClean="0">
                <a:solidFill>
                  <a:srgbClr val="002060"/>
                </a:solidFill>
              </a:rPr>
            </a:br>
            <a:r>
              <a:rPr lang="uk-UA" sz="2400" b="1" dirty="0" smtClean="0">
                <a:solidFill>
                  <a:srgbClr val="002060"/>
                </a:solidFill>
              </a:rPr>
              <a:t>(за О.О.</a:t>
            </a:r>
            <a:r>
              <a:rPr lang="uk-UA" sz="2400" b="1" dirty="0" err="1" smtClean="0">
                <a:solidFill>
                  <a:srgbClr val="002060"/>
                </a:solidFill>
              </a:rPr>
              <a:t>Паршиковою</a:t>
            </a:r>
            <a:r>
              <a:rPr lang="uk-UA" sz="2400" b="1" dirty="0" smtClean="0">
                <a:solidFill>
                  <a:srgbClr val="002060"/>
                </a:solidFill>
              </a:rPr>
              <a:t>, 2010</a:t>
            </a:r>
            <a:r>
              <a:rPr lang="en-US" sz="2400" b="1" dirty="0" smtClean="0">
                <a:solidFill>
                  <a:srgbClr val="002060"/>
                </a:solidFill>
              </a:rPr>
              <a:t> </a:t>
            </a:r>
            <a:r>
              <a:rPr lang="uk-UA" sz="2400" b="1" dirty="0" smtClean="0">
                <a:solidFill>
                  <a:srgbClr val="002060"/>
                </a:solidFill>
              </a:rPr>
              <a:t>р.)</a:t>
            </a:r>
            <a:r>
              <a:rPr lang="uk-UA" sz="2800" b="1" dirty="0" smtClean="0">
                <a:solidFill>
                  <a:srgbClr val="002060"/>
                </a:solidFill>
              </a:rPr>
              <a:t> </a:t>
            </a:r>
            <a:endParaRPr lang="ru-RU" sz="2800" b="1" dirty="0" smtClean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40000"/>
              <a:lumOff val="60000"/>
            </a:schemeClr>
          </a:solidFill>
          <a:ln w="5715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 eaLnBrk="1" hangingPunct="1">
              <a:buFont typeface="Arial" charset="0"/>
              <a:buNone/>
              <a:defRPr/>
            </a:pPr>
            <a:r>
              <a:rPr lang="uk-UA" sz="2800" b="1" dirty="0" smtClean="0"/>
              <a:t>Організація комунікативно-ігрової діяльності  школярів, яка </a:t>
            </a:r>
            <a:r>
              <a:rPr lang="uk-UA" sz="2800" b="1" dirty="0" smtClean="0">
                <a:solidFill>
                  <a:srgbClr val="FF0000"/>
                </a:solidFill>
              </a:rPr>
              <a:t>забезпечує мотиваційну, змістову і процесуальну основи </a:t>
            </a:r>
            <a:r>
              <a:rPr lang="uk-UA" sz="2800" b="1" dirty="0" smtClean="0"/>
              <a:t>для моделювання у навчальному процесі адекватних їхнім віковим особливостям ситуацій іншомовного спілкування з метою формування ІКК на відповідному рівні.</a:t>
            </a:r>
            <a:endParaRPr lang="ru-RU" sz="28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1648061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4"/>
          <p:cNvSpPr>
            <a:spLocks noChangeArrowheads="1"/>
          </p:cNvSpPr>
          <p:nvPr/>
        </p:nvSpPr>
        <p:spPr bwMode="auto">
          <a:xfrm>
            <a:off x="468313" y="188913"/>
            <a:ext cx="8496300" cy="8636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57150">
            <a:solidFill>
              <a:srgbClr val="00206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uk-UA" sz="3200" b="1" dirty="0">
                <a:solidFill>
                  <a:srgbClr val="333399"/>
                </a:solidFill>
                <a:latin typeface="Calibri" pitchFamily="34" charset="0"/>
              </a:rPr>
              <a:t>Методи-способи навчання </a:t>
            </a:r>
            <a:r>
              <a:rPr lang="uk-UA" sz="3200" b="1" smtClean="0">
                <a:solidFill>
                  <a:srgbClr val="333399"/>
                </a:solidFill>
                <a:latin typeface="Calibri" pitchFamily="34" charset="0"/>
              </a:rPr>
              <a:t>іноземної мови</a:t>
            </a:r>
            <a:endParaRPr lang="ru-RU" sz="3200" b="1">
              <a:solidFill>
                <a:srgbClr val="333399"/>
              </a:solidFill>
              <a:latin typeface="Calibri" pitchFamily="34" charset="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70649" y="1196975"/>
            <a:ext cx="8454624" cy="5329238"/>
            <a:chOff x="295" y="754"/>
            <a:chExt cx="4943" cy="3357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57348" name="Rectangle 4"/>
            <p:cNvSpPr>
              <a:spLocks noChangeArrowheads="1"/>
            </p:cNvSpPr>
            <p:nvPr/>
          </p:nvSpPr>
          <p:spPr bwMode="auto">
            <a:xfrm>
              <a:off x="930" y="1525"/>
              <a:ext cx="1360" cy="499"/>
            </a:xfrm>
            <a:prstGeom prst="rect">
              <a:avLst/>
            </a:prstGeom>
            <a:grpFill/>
            <a:ln w="57150">
              <a:solidFill>
                <a:srgbClr val="00206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uk-UA" sz="2000" b="1" dirty="0">
                  <a:latin typeface="+mj-lt"/>
                </a:rPr>
                <a:t>Демонстрація</a:t>
              </a:r>
            </a:p>
            <a:p>
              <a:pPr>
                <a:defRPr/>
              </a:pPr>
              <a:r>
                <a:rPr lang="uk-UA" sz="2000" b="1" dirty="0">
                  <a:latin typeface="+mj-lt"/>
                </a:rPr>
                <a:t>(показ)</a:t>
              </a:r>
              <a:endParaRPr lang="ru-RU" sz="2000" b="1" dirty="0">
                <a:latin typeface="+mj-lt"/>
              </a:endParaRPr>
            </a:p>
          </p:txBody>
        </p:sp>
        <p:sp>
          <p:nvSpPr>
            <p:cNvPr id="57349" name="Rectangle 5"/>
            <p:cNvSpPr>
              <a:spLocks noChangeArrowheads="1"/>
            </p:cNvSpPr>
            <p:nvPr/>
          </p:nvSpPr>
          <p:spPr bwMode="auto">
            <a:xfrm>
              <a:off x="3152" y="2931"/>
              <a:ext cx="1226" cy="499"/>
            </a:xfrm>
            <a:prstGeom prst="rect">
              <a:avLst/>
            </a:prstGeom>
            <a:grpFill/>
            <a:ln w="57150">
              <a:solidFill>
                <a:srgbClr val="00206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uk-UA" sz="2000" b="1" dirty="0">
                  <a:latin typeface="+mj-lt"/>
                </a:rPr>
                <a:t>Тренування</a:t>
              </a:r>
              <a:endParaRPr lang="ru-RU" sz="2000" b="1" dirty="0">
                <a:latin typeface="+mj-lt"/>
              </a:endParaRPr>
            </a:p>
          </p:txBody>
        </p:sp>
        <p:sp>
          <p:nvSpPr>
            <p:cNvPr id="57350" name="Rectangle 6"/>
            <p:cNvSpPr>
              <a:spLocks noChangeArrowheads="1"/>
            </p:cNvSpPr>
            <p:nvPr/>
          </p:nvSpPr>
          <p:spPr bwMode="auto">
            <a:xfrm flipH="1">
              <a:off x="295" y="799"/>
              <a:ext cx="498" cy="3312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57150">
              <a:solidFill>
                <a:srgbClr val="00206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uk-UA"/>
            </a:p>
          </p:txBody>
        </p:sp>
        <p:sp>
          <p:nvSpPr>
            <p:cNvPr id="57351" name="Rectangle 7"/>
            <p:cNvSpPr>
              <a:spLocks noChangeArrowheads="1"/>
            </p:cNvSpPr>
            <p:nvPr/>
          </p:nvSpPr>
          <p:spPr bwMode="auto">
            <a:xfrm>
              <a:off x="930" y="2115"/>
              <a:ext cx="1360" cy="680"/>
            </a:xfrm>
            <a:prstGeom prst="rect">
              <a:avLst/>
            </a:prstGeom>
            <a:grpFill/>
            <a:ln w="57150">
              <a:solidFill>
                <a:srgbClr val="00206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uk-UA" b="1" dirty="0">
                  <a:latin typeface="+mj-lt"/>
                </a:rPr>
                <a:t>Пояснення</a:t>
              </a:r>
            </a:p>
            <a:p>
              <a:pPr>
                <a:defRPr/>
              </a:pPr>
              <a:r>
                <a:rPr lang="uk-UA" b="1" dirty="0">
                  <a:latin typeface="+mj-lt"/>
                </a:rPr>
                <a:t>(організація</a:t>
              </a:r>
            </a:p>
            <a:p>
              <a:pPr>
                <a:defRPr/>
              </a:pPr>
              <a:r>
                <a:rPr lang="uk-UA" b="1" dirty="0">
                  <a:latin typeface="+mj-lt"/>
                </a:rPr>
                <a:t>самостійного</a:t>
              </a:r>
            </a:p>
            <a:p>
              <a:pPr>
                <a:defRPr/>
              </a:pPr>
              <a:r>
                <a:rPr lang="uk-UA" b="1" dirty="0">
                  <a:latin typeface="+mj-lt"/>
                </a:rPr>
                <a:t>пошуку)</a:t>
              </a:r>
              <a:endParaRPr lang="ru-RU" b="1" dirty="0">
                <a:latin typeface="+mj-lt"/>
              </a:endParaRPr>
            </a:p>
          </p:txBody>
        </p:sp>
        <p:sp>
          <p:nvSpPr>
            <p:cNvPr id="57352" name="Rectangle 8"/>
            <p:cNvSpPr>
              <a:spLocks noChangeArrowheads="1"/>
            </p:cNvSpPr>
            <p:nvPr/>
          </p:nvSpPr>
          <p:spPr bwMode="auto">
            <a:xfrm>
              <a:off x="930" y="2931"/>
              <a:ext cx="1360" cy="499"/>
            </a:xfrm>
            <a:prstGeom prst="rect">
              <a:avLst/>
            </a:prstGeom>
            <a:grpFill/>
            <a:ln w="57150">
              <a:solidFill>
                <a:srgbClr val="00206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uk-UA" sz="2000" b="1" dirty="0">
                  <a:latin typeface="+mj-lt"/>
                </a:rPr>
                <a:t>Організація</a:t>
              </a:r>
            </a:p>
            <a:p>
              <a:pPr>
                <a:defRPr/>
              </a:pPr>
              <a:r>
                <a:rPr lang="uk-UA" sz="2000" b="1" dirty="0">
                  <a:latin typeface="+mj-lt"/>
                </a:rPr>
                <a:t>тренування</a:t>
              </a:r>
              <a:endParaRPr lang="ru-RU" sz="2000" b="1" dirty="0">
                <a:latin typeface="+mj-lt"/>
              </a:endParaRPr>
            </a:p>
          </p:txBody>
        </p:sp>
        <p:sp>
          <p:nvSpPr>
            <p:cNvPr id="57353" name="Rectangle 9"/>
            <p:cNvSpPr>
              <a:spLocks noChangeArrowheads="1"/>
            </p:cNvSpPr>
            <p:nvPr/>
          </p:nvSpPr>
          <p:spPr bwMode="auto">
            <a:xfrm>
              <a:off x="930" y="3566"/>
              <a:ext cx="1360" cy="545"/>
            </a:xfrm>
            <a:prstGeom prst="rect">
              <a:avLst/>
            </a:prstGeom>
            <a:grpFill/>
            <a:ln w="57150">
              <a:solidFill>
                <a:srgbClr val="00206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uk-UA" sz="2000" b="1" dirty="0">
                  <a:latin typeface="+mj-lt"/>
                </a:rPr>
                <a:t>Організація</a:t>
              </a:r>
            </a:p>
            <a:p>
              <a:pPr>
                <a:defRPr/>
              </a:pPr>
              <a:r>
                <a:rPr lang="uk-UA" sz="2000" b="1" dirty="0">
                  <a:latin typeface="+mj-lt"/>
                </a:rPr>
                <a:t>практики</a:t>
              </a:r>
            </a:p>
            <a:p>
              <a:pPr>
                <a:defRPr/>
              </a:pPr>
              <a:r>
                <a:rPr lang="uk-UA" sz="2000" b="1" dirty="0">
                  <a:latin typeface="+mj-lt"/>
                </a:rPr>
                <a:t>спілкування</a:t>
              </a:r>
              <a:endParaRPr lang="ru-RU" sz="2000" b="1" dirty="0">
                <a:latin typeface="+mj-lt"/>
              </a:endParaRPr>
            </a:p>
          </p:txBody>
        </p:sp>
        <p:sp>
          <p:nvSpPr>
            <p:cNvPr id="57354" name="Rectangle 10"/>
            <p:cNvSpPr>
              <a:spLocks noChangeArrowheads="1"/>
            </p:cNvSpPr>
            <p:nvPr/>
          </p:nvSpPr>
          <p:spPr bwMode="auto">
            <a:xfrm>
              <a:off x="3152" y="3612"/>
              <a:ext cx="1225" cy="498"/>
            </a:xfrm>
            <a:prstGeom prst="rect">
              <a:avLst/>
            </a:prstGeom>
            <a:grpFill/>
            <a:ln w="57150">
              <a:solidFill>
                <a:srgbClr val="00206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uk-UA" sz="2000" b="1" dirty="0">
                  <a:latin typeface="+mj-lt"/>
                </a:rPr>
                <a:t>Практика </a:t>
              </a:r>
              <a:endParaRPr lang="ru-RU" sz="2000" b="1" dirty="0">
                <a:latin typeface="+mj-lt"/>
              </a:endParaRPr>
            </a:p>
          </p:txBody>
        </p:sp>
        <p:sp>
          <p:nvSpPr>
            <p:cNvPr id="57355" name="Rectangle 11"/>
            <p:cNvSpPr>
              <a:spLocks noChangeArrowheads="1"/>
            </p:cNvSpPr>
            <p:nvPr/>
          </p:nvSpPr>
          <p:spPr bwMode="auto">
            <a:xfrm>
              <a:off x="3152" y="2160"/>
              <a:ext cx="1225" cy="680"/>
            </a:xfrm>
            <a:prstGeom prst="rect">
              <a:avLst/>
            </a:prstGeom>
            <a:grpFill/>
            <a:ln w="57150">
              <a:solidFill>
                <a:srgbClr val="00206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uk-UA" b="1" dirty="0">
                  <a:latin typeface="+mj-lt"/>
                </a:rPr>
                <a:t>Осмислення</a:t>
              </a:r>
            </a:p>
            <a:p>
              <a:pPr>
                <a:defRPr/>
              </a:pPr>
              <a:r>
                <a:rPr lang="uk-UA" b="1" dirty="0">
                  <a:latin typeface="+mj-lt"/>
                </a:rPr>
                <a:t>(реалізація </a:t>
              </a:r>
            </a:p>
            <a:p>
              <a:pPr>
                <a:defRPr/>
              </a:pPr>
              <a:r>
                <a:rPr lang="uk-UA" b="1" dirty="0">
                  <a:latin typeface="+mj-lt"/>
                </a:rPr>
                <a:t>самостійного </a:t>
              </a:r>
            </a:p>
            <a:p>
              <a:pPr>
                <a:defRPr/>
              </a:pPr>
              <a:r>
                <a:rPr lang="uk-UA" b="1" dirty="0">
                  <a:latin typeface="+mj-lt"/>
                </a:rPr>
                <a:t>пошуку)</a:t>
              </a:r>
              <a:endParaRPr lang="ru-RU" b="1" dirty="0">
                <a:latin typeface="+mj-lt"/>
              </a:endParaRPr>
            </a:p>
          </p:txBody>
        </p:sp>
        <p:sp>
          <p:nvSpPr>
            <p:cNvPr id="57356" name="Rectangle 12"/>
            <p:cNvSpPr>
              <a:spLocks noChangeArrowheads="1"/>
            </p:cNvSpPr>
            <p:nvPr/>
          </p:nvSpPr>
          <p:spPr bwMode="auto">
            <a:xfrm>
              <a:off x="3152" y="1525"/>
              <a:ext cx="1225" cy="544"/>
            </a:xfrm>
            <a:prstGeom prst="rect">
              <a:avLst/>
            </a:prstGeom>
            <a:grpFill/>
            <a:ln w="57150">
              <a:solidFill>
                <a:srgbClr val="00206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uk-UA" sz="2000" b="1" dirty="0">
                  <a:latin typeface="+mj-lt"/>
                </a:rPr>
                <a:t>Ознайомлення</a:t>
              </a:r>
              <a:endParaRPr lang="ru-RU" sz="2000" b="1" dirty="0">
                <a:latin typeface="+mj-lt"/>
              </a:endParaRPr>
            </a:p>
          </p:txBody>
        </p:sp>
        <p:sp>
          <p:nvSpPr>
            <p:cNvPr id="57357" name="Rectangle 13"/>
            <p:cNvSpPr>
              <a:spLocks noChangeArrowheads="1"/>
            </p:cNvSpPr>
            <p:nvPr/>
          </p:nvSpPr>
          <p:spPr bwMode="auto">
            <a:xfrm flipH="1" flipV="1">
              <a:off x="4694" y="799"/>
              <a:ext cx="544" cy="3312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57150">
              <a:solidFill>
                <a:srgbClr val="002060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>
                <a:defRPr/>
              </a:pPr>
              <a:r>
                <a:rPr lang="uk-UA" b="1" dirty="0">
                  <a:solidFill>
                    <a:srgbClr val="FF0000"/>
                  </a:solidFill>
                  <a:latin typeface="+mj-lt"/>
                </a:rPr>
                <a:t>С</a:t>
              </a:r>
            </a:p>
            <a:p>
              <a:pPr algn="ctr">
                <a:defRPr/>
              </a:pPr>
              <a:r>
                <a:rPr lang="uk-UA" b="1" dirty="0">
                  <a:solidFill>
                    <a:srgbClr val="FF0000"/>
                  </a:solidFill>
                  <a:latin typeface="+mj-lt"/>
                </a:rPr>
                <a:t>А</a:t>
              </a:r>
            </a:p>
            <a:p>
              <a:pPr algn="ctr">
                <a:defRPr/>
              </a:pPr>
              <a:r>
                <a:rPr lang="uk-UA" b="1" dirty="0">
                  <a:solidFill>
                    <a:srgbClr val="FF0000"/>
                  </a:solidFill>
                  <a:latin typeface="+mj-lt"/>
                </a:rPr>
                <a:t>М</a:t>
              </a:r>
            </a:p>
            <a:p>
              <a:pPr algn="ctr">
                <a:defRPr/>
              </a:pPr>
              <a:r>
                <a:rPr lang="uk-UA" b="1" dirty="0">
                  <a:solidFill>
                    <a:srgbClr val="FF0000"/>
                  </a:solidFill>
                  <a:latin typeface="+mj-lt"/>
                </a:rPr>
                <a:t>О</a:t>
              </a:r>
            </a:p>
            <a:p>
              <a:pPr algn="ctr">
                <a:defRPr/>
              </a:pPr>
              <a:r>
                <a:rPr lang="uk-UA" b="1" dirty="0">
                  <a:solidFill>
                    <a:srgbClr val="FF0000"/>
                  </a:solidFill>
                  <a:latin typeface="+mj-lt"/>
                </a:rPr>
                <a:t>/</a:t>
              </a:r>
            </a:p>
            <a:p>
              <a:pPr algn="ctr">
                <a:defRPr/>
              </a:pPr>
              <a:r>
                <a:rPr lang="uk-UA" b="1" dirty="0">
                  <a:solidFill>
                    <a:srgbClr val="FF0000"/>
                  </a:solidFill>
                  <a:latin typeface="+mj-lt"/>
                </a:rPr>
                <a:t>В</a:t>
              </a:r>
            </a:p>
            <a:p>
              <a:pPr algn="ctr">
                <a:defRPr/>
              </a:pPr>
              <a:r>
                <a:rPr lang="uk-UA" b="1" dirty="0">
                  <a:solidFill>
                    <a:srgbClr val="FF0000"/>
                  </a:solidFill>
                  <a:latin typeface="+mj-lt"/>
                </a:rPr>
                <a:t>З</a:t>
              </a:r>
            </a:p>
            <a:p>
              <a:pPr algn="ctr">
                <a:defRPr/>
              </a:pPr>
              <a:r>
                <a:rPr lang="uk-UA" b="1" dirty="0">
                  <a:solidFill>
                    <a:srgbClr val="FF0000"/>
                  </a:solidFill>
                  <a:latin typeface="+mj-lt"/>
                </a:rPr>
                <a:t>А</a:t>
              </a:r>
            </a:p>
            <a:p>
              <a:pPr algn="ctr">
                <a:defRPr/>
              </a:pPr>
              <a:r>
                <a:rPr lang="uk-UA" b="1" dirty="0">
                  <a:solidFill>
                    <a:srgbClr val="FF0000"/>
                  </a:solidFill>
                  <a:latin typeface="+mj-lt"/>
                </a:rPr>
                <a:t>Є</a:t>
              </a:r>
            </a:p>
            <a:p>
              <a:pPr algn="ctr">
                <a:defRPr/>
              </a:pPr>
              <a:r>
                <a:rPr lang="uk-UA" b="1" dirty="0">
                  <a:solidFill>
                    <a:srgbClr val="FF0000"/>
                  </a:solidFill>
                  <a:latin typeface="+mj-lt"/>
                </a:rPr>
                <a:t>М</a:t>
              </a:r>
            </a:p>
            <a:p>
              <a:pPr algn="ctr">
                <a:defRPr/>
              </a:pPr>
              <a:r>
                <a:rPr lang="uk-UA" b="1" dirty="0">
                  <a:solidFill>
                    <a:srgbClr val="FF0000"/>
                  </a:solidFill>
                  <a:latin typeface="+mj-lt"/>
                </a:rPr>
                <a:t>О</a:t>
              </a:r>
            </a:p>
            <a:p>
              <a:pPr algn="ctr">
                <a:defRPr/>
              </a:pPr>
              <a:r>
                <a:rPr lang="uk-UA" b="1" dirty="0">
                  <a:solidFill>
                    <a:srgbClr val="FF0000"/>
                  </a:solidFill>
                  <a:latin typeface="+mj-lt"/>
                </a:rPr>
                <a:t>К</a:t>
              </a:r>
            </a:p>
            <a:p>
              <a:pPr algn="ctr">
                <a:defRPr/>
              </a:pPr>
              <a:r>
                <a:rPr lang="uk-UA" b="1" dirty="0">
                  <a:solidFill>
                    <a:srgbClr val="FF0000"/>
                  </a:solidFill>
                  <a:latin typeface="+mj-lt"/>
                </a:rPr>
                <a:t>О</a:t>
              </a:r>
            </a:p>
            <a:p>
              <a:pPr algn="ctr">
                <a:defRPr/>
              </a:pPr>
              <a:r>
                <a:rPr lang="uk-UA" b="1" dirty="0">
                  <a:solidFill>
                    <a:srgbClr val="FF0000"/>
                  </a:solidFill>
                  <a:latin typeface="+mj-lt"/>
                </a:rPr>
                <a:t>Н</a:t>
              </a:r>
            </a:p>
            <a:p>
              <a:pPr algn="ctr">
                <a:defRPr/>
              </a:pPr>
              <a:r>
                <a:rPr lang="uk-UA" b="1" dirty="0">
                  <a:solidFill>
                    <a:srgbClr val="FF0000"/>
                  </a:solidFill>
                  <a:latin typeface="+mj-lt"/>
                </a:rPr>
                <a:t>Т</a:t>
              </a:r>
            </a:p>
            <a:p>
              <a:pPr algn="ctr">
                <a:defRPr/>
              </a:pPr>
              <a:r>
                <a:rPr lang="uk-UA" b="1" dirty="0">
                  <a:solidFill>
                    <a:srgbClr val="FF0000"/>
                  </a:solidFill>
                  <a:latin typeface="+mj-lt"/>
                </a:rPr>
                <a:t>Р</a:t>
              </a:r>
            </a:p>
            <a:p>
              <a:pPr algn="ctr">
                <a:defRPr/>
              </a:pPr>
              <a:r>
                <a:rPr lang="uk-UA" b="1" dirty="0">
                  <a:solidFill>
                    <a:srgbClr val="FF0000"/>
                  </a:solidFill>
                  <a:latin typeface="+mj-lt"/>
                </a:rPr>
                <a:t>О</a:t>
              </a:r>
            </a:p>
            <a:p>
              <a:pPr algn="ctr">
                <a:defRPr/>
              </a:pPr>
              <a:r>
                <a:rPr lang="uk-UA" b="1" dirty="0">
                  <a:solidFill>
                    <a:srgbClr val="FF0000"/>
                  </a:solidFill>
                  <a:latin typeface="+mj-lt"/>
                </a:rPr>
                <a:t>Л</a:t>
              </a:r>
            </a:p>
            <a:p>
              <a:pPr algn="ctr">
                <a:defRPr/>
              </a:pPr>
              <a:r>
                <a:rPr lang="uk-UA" b="1" dirty="0">
                  <a:solidFill>
                    <a:srgbClr val="FF0000"/>
                  </a:solidFill>
                  <a:latin typeface="+mj-lt"/>
                </a:rPr>
                <a:t>Ь</a:t>
              </a:r>
              <a:endParaRPr lang="ru-RU" b="1" dirty="0">
                <a:solidFill>
                  <a:srgbClr val="FF0000"/>
                </a:solidFill>
                <a:latin typeface="+mj-lt"/>
              </a:endParaRPr>
            </a:p>
          </p:txBody>
        </p:sp>
        <p:sp>
          <p:nvSpPr>
            <p:cNvPr id="57358" name="Oval 15"/>
            <p:cNvSpPr>
              <a:spLocks noChangeArrowheads="1"/>
            </p:cNvSpPr>
            <p:nvPr/>
          </p:nvSpPr>
          <p:spPr bwMode="auto">
            <a:xfrm>
              <a:off x="1066" y="754"/>
              <a:ext cx="1224" cy="725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 w="57150">
              <a:solidFill>
                <a:srgbClr val="00206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uk-UA" sz="2400" b="1" dirty="0">
                  <a:solidFill>
                    <a:srgbClr val="FF0000"/>
                  </a:solidFill>
                  <a:latin typeface="+mj-lt"/>
                </a:rPr>
                <a:t>Методи </a:t>
              </a:r>
            </a:p>
            <a:p>
              <a:pPr algn="ctr">
                <a:defRPr/>
              </a:pPr>
              <a:r>
                <a:rPr lang="uk-UA" sz="2400" b="1" dirty="0">
                  <a:solidFill>
                    <a:srgbClr val="FF0000"/>
                  </a:solidFill>
                  <a:latin typeface="+mj-lt"/>
                </a:rPr>
                <a:t>вчителя</a:t>
              </a:r>
              <a:endParaRPr lang="ru-RU" sz="2400" b="1" dirty="0">
                <a:solidFill>
                  <a:srgbClr val="FF0000"/>
                </a:solidFill>
                <a:latin typeface="+mj-lt"/>
              </a:endParaRPr>
            </a:p>
          </p:txBody>
        </p:sp>
        <p:sp>
          <p:nvSpPr>
            <p:cNvPr id="57359" name="Oval 18"/>
            <p:cNvSpPr>
              <a:spLocks noChangeArrowheads="1"/>
            </p:cNvSpPr>
            <p:nvPr/>
          </p:nvSpPr>
          <p:spPr bwMode="auto">
            <a:xfrm>
              <a:off x="3107" y="754"/>
              <a:ext cx="1316" cy="725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 w="57150">
              <a:solidFill>
                <a:srgbClr val="00206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uk-UA" b="1" dirty="0">
                  <a:latin typeface="+mj-lt"/>
                </a:rPr>
                <a:t> </a:t>
              </a:r>
              <a:r>
                <a:rPr lang="uk-UA" sz="2400" b="1" dirty="0">
                  <a:solidFill>
                    <a:srgbClr val="FF0000"/>
                  </a:solidFill>
                  <a:latin typeface="+mj-lt"/>
                </a:rPr>
                <a:t>Методи</a:t>
              </a:r>
            </a:p>
            <a:p>
              <a:pPr algn="ctr">
                <a:defRPr/>
              </a:pPr>
              <a:r>
                <a:rPr lang="uk-UA" sz="2400" b="1" dirty="0">
                  <a:solidFill>
                    <a:srgbClr val="FF0000"/>
                  </a:solidFill>
                  <a:latin typeface="+mj-lt"/>
                </a:rPr>
                <a:t>  учня</a:t>
              </a:r>
              <a:endParaRPr lang="ru-RU" sz="2400" b="1" dirty="0">
                <a:solidFill>
                  <a:srgbClr val="FF0000"/>
                </a:solidFill>
                <a:latin typeface="+mj-lt"/>
              </a:endParaRPr>
            </a:p>
          </p:txBody>
        </p:sp>
        <p:sp>
          <p:nvSpPr>
            <p:cNvPr id="57360" name="Text Box 20"/>
            <p:cNvSpPr txBox="1">
              <a:spLocks noChangeArrowheads="1"/>
            </p:cNvSpPr>
            <p:nvPr/>
          </p:nvSpPr>
          <p:spPr bwMode="auto">
            <a:xfrm>
              <a:off x="405" y="1125"/>
              <a:ext cx="228" cy="2653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uk-UA" b="1" dirty="0">
                  <a:solidFill>
                    <a:srgbClr val="FF0000"/>
                  </a:solidFill>
                </a:rPr>
                <a:t>К</a:t>
              </a:r>
            </a:p>
            <a:p>
              <a:pPr>
                <a:defRPr/>
              </a:pPr>
              <a:endParaRPr lang="uk-UA" dirty="0">
                <a:solidFill>
                  <a:srgbClr val="FF0000"/>
                </a:solidFill>
              </a:endParaRPr>
            </a:p>
            <a:p>
              <a:pPr>
                <a:defRPr/>
              </a:pPr>
              <a:r>
                <a:rPr lang="uk-UA" b="1" dirty="0">
                  <a:solidFill>
                    <a:srgbClr val="FF0000"/>
                  </a:solidFill>
                </a:rPr>
                <a:t>О</a:t>
              </a:r>
            </a:p>
            <a:p>
              <a:pPr>
                <a:defRPr/>
              </a:pPr>
              <a:endParaRPr lang="uk-UA" dirty="0">
                <a:solidFill>
                  <a:srgbClr val="FF0000"/>
                </a:solidFill>
              </a:endParaRPr>
            </a:p>
            <a:p>
              <a:pPr>
                <a:defRPr/>
              </a:pPr>
              <a:r>
                <a:rPr lang="uk-UA" b="1" dirty="0">
                  <a:solidFill>
                    <a:srgbClr val="FF0000"/>
                  </a:solidFill>
                </a:rPr>
                <a:t>Н</a:t>
              </a:r>
            </a:p>
            <a:p>
              <a:pPr>
                <a:defRPr/>
              </a:pPr>
              <a:endParaRPr lang="uk-UA" dirty="0">
                <a:solidFill>
                  <a:srgbClr val="FF0000"/>
                </a:solidFill>
              </a:endParaRPr>
            </a:p>
            <a:p>
              <a:pPr>
                <a:defRPr/>
              </a:pPr>
              <a:r>
                <a:rPr lang="uk-UA" b="1" dirty="0">
                  <a:solidFill>
                    <a:srgbClr val="FF0000"/>
                  </a:solidFill>
                </a:rPr>
                <a:t>Т</a:t>
              </a:r>
            </a:p>
            <a:p>
              <a:pPr>
                <a:defRPr/>
              </a:pPr>
              <a:endParaRPr lang="uk-UA" dirty="0">
                <a:solidFill>
                  <a:srgbClr val="FF0000"/>
                </a:solidFill>
              </a:endParaRPr>
            </a:p>
            <a:p>
              <a:pPr>
                <a:defRPr/>
              </a:pPr>
              <a:r>
                <a:rPr lang="uk-UA" b="1" dirty="0">
                  <a:solidFill>
                    <a:srgbClr val="FF0000"/>
                  </a:solidFill>
                </a:rPr>
                <a:t>Р</a:t>
              </a:r>
            </a:p>
            <a:p>
              <a:pPr>
                <a:defRPr/>
              </a:pPr>
              <a:endParaRPr lang="uk-UA" dirty="0">
                <a:solidFill>
                  <a:srgbClr val="FF0000"/>
                </a:solidFill>
              </a:endParaRPr>
            </a:p>
            <a:p>
              <a:pPr>
                <a:defRPr/>
              </a:pPr>
              <a:r>
                <a:rPr lang="uk-UA" b="1" dirty="0">
                  <a:solidFill>
                    <a:srgbClr val="FF0000"/>
                  </a:solidFill>
                </a:rPr>
                <a:t>О</a:t>
              </a:r>
            </a:p>
            <a:p>
              <a:pPr>
                <a:defRPr/>
              </a:pPr>
              <a:endParaRPr lang="uk-UA" dirty="0">
                <a:solidFill>
                  <a:srgbClr val="FF0000"/>
                </a:solidFill>
              </a:endParaRPr>
            </a:p>
            <a:p>
              <a:pPr>
                <a:defRPr/>
              </a:pPr>
              <a:r>
                <a:rPr lang="uk-UA" b="1" dirty="0">
                  <a:solidFill>
                    <a:srgbClr val="FF0000"/>
                  </a:solidFill>
                </a:rPr>
                <a:t>Л</a:t>
              </a:r>
            </a:p>
            <a:p>
              <a:pPr>
                <a:defRPr/>
              </a:pPr>
              <a:endParaRPr lang="uk-UA" dirty="0">
                <a:solidFill>
                  <a:srgbClr val="FF0000"/>
                </a:solidFill>
              </a:endParaRPr>
            </a:p>
            <a:p>
              <a:pPr>
                <a:defRPr/>
              </a:pPr>
              <a:r>
                <a:rPr lang="uk-UA" b="1" dirty="0">
                  <a:solidFill>
                    <a:srgbClr val="FF0000"/>
                  </a:solidFill>
                </a:rPr>
                <a:t>Ь</a:t>
              </a:r>
              <a:endParaRPr lang="ru-RU" b="1" dirty="0">
                <a:solidFill>
                  <a:srgbClr val="FF0000"/>
                </a:solidFill>
              </a:endParaRPr>
            </a:p>
          </p:txBody>
        </p:sp>
        <p:sp>
          <p:nvSpPr>
            <p:cNvPr id="57361" name="Line 21"/>
            <p:cNvSpPr>
              <a:spLocks noChangeShapeType="1"/>
            </p:cNvSpPr>
            <p:nvPr/>
          </p:nvSpPr>
          <p:spPr bwMode="auto">
            <a:xfrm>
              <a:off x="2290" y="1752"/>
              <a:ext cx="0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7362" name="Line 25"/>
            <p:cNvSpPr>
              <a:spLocks noChangeShapeType="1"/>
            </p:cNvSpPr>
            <p:nvPr/>
          </p:nvSpPr>
          <p:spPr bwMode="auto">
            <a:xfrm>
              <a:off x="2290" y="1706"/>
              <a:ext cx="862" cy="0"/>
            </a:xfrm>
            <a:prstGeom prst="line">
              <a:avLst/>
            </a:prstGeom>
            <a:grp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7363" name="Line 26"/>
            <p:cNvSpPr>
              <a:spLocks noChangeShapeType="1"/>
            </p:cNvSpPr>
            <p:nvPr/>
          </p:nvSpPr>
          <p:spPr bwMode="auto">
            <a:xfrm>
              <a:off x="2290" y="1888"/>
              <a:ext cx="862" cy="0"/>
            </a:xfrm>
            <a:prstGeom prst="line">
              <a:avLst/>
            </a:prstGeom>
            <a:grpFill/>
            <a:ln w="2857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7364" name="Line 27"/>
            <p:cNvSpPr>
              <a:spLocks noChangeShapeType="1"/>
            </p:cNvSpPr>
            <p:nvPr/>
          </p:nvSpPr>
          <p:spPr bwMode="auto">
            <a:xfrm>
              <a:off x="2290" y="2341"/>
              <a:ext cx="862" cy="0"/>
            </a:xfrm>
            <a:prstGeom prst="line">
              <a:avLst/>
            </a:prstGeom>
            <a:grp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7365" name="Line 28"/>
            <p:cNvSpPr>
              <a:spLocks noChangeShapeType="1"/>
            </p:cNvSpPr>
            <p:nvPr/>
          </p:nvSpPr>
          <p:spPr bwMode="auto">
            <a:xfrm>
              <a:off x="2290" y="2568"/>
              <a:ext cx="862" cy="0"/>
            </a:xfrm>
            <a:prstGeom prst="line">
              <a:avLst/>
            </a:prstGeom>
            <a:grpFill/>
            <a:ln w="2857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7366" name="Line 30"/>
            <p:cNvSpPr>
              <a:spLocks noChangeShapeType="1"/>
            </p:cNvSpPr>
            <p:nvPr/>
          </p:nvSpPr>
          <p:spPr bwMode="auto">
            <a:xfrm>
              <a:off x="2290" y="3067"/>
              <a:ext cx="862" cy="0"/>
            </a:xfrm>
            <a:prstGeom prst="line">
              <a:avLst/>
            </a:prstGeom>
            <a:grp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7367" name="Line 31"/>
            <p:cNvSpPr>
              <a:spLocks noChangeShapeType="1"/>
            </p:cNvSpPr>
            <p:nvPr/>
          </p:nvSpPr>
          <p:spPr bwMode="auto">
            <a:xfrm>
              <a:off x="2290" y="3249"/>
              <a:ext cx="862" cy="0"/>
            </a:xfrm>
            <a:prstGeom prst="line">
              <a:avLst/>
            </a:prstGeom>
            <a:grpFill/>
            <a:ln w="2857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7368" name="Line 33"/>
            <p:cNvSpPr>
              <a:spLocks noChangeShapeType="1"/>
            </p:cNvSpPr>
            <p:nvPr/>
          </p:nvSpPr>
          <p:spPr bwMode="auto">
            <a:xfrm>
              <a:off x="2290" y="3974"/>
              <a:ext cx="0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7369" name="Line 34"/>
            <p:cNvSpPr>
              <a:spLocks noChangeShapeType="1"/>
            </p:cNvSpPr>
            <p:nvPr/>
          </p:nvSpPr>
          <p:spPr bwMode="auto">
            <a:xfrm>
              <a:off x="2290" y="3974"/>
              <a:ext cx="862" cy="0"/>
            </a:xfrm>
            <a:prstGeom prst="line">
              <a:avLst/>
            </a:prstGeom>
            <a:grpFill/>
            <a:ln w="2857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7370" name="Line 35"/>
            <p:cNvSpPr>
              <a:spLocks noChangeShapeType="1"/>
            </p:cNvSpPr>
            <p:nvPr/>
          </p:nvSpPr>
          <p:spPr bwMode="auto">
            <a:xfrm>
              <a:off x="793" y="1797"/>
              <a:ext cx="137" cy="0"/>
            </a:xfrm>
            <a:prstGeom prst="line">
              <a:avLst/>
            </a:prstGeom>
            <a:grp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7371" name="Line 37"/>
            <p:cNvSpPr>
              <a:spLocks noChangeShapeType="1"/>
            </p:cNvSpPr>
            <p:nvPr/>
          </p:nvSpPr>
          <p:spPr bwMode="auto">
            <a:xfrm>
              <a:off x="793" y="2432"/>
              <a:ext cx="137" cy="0"/>
            </a:xfrm>
            <a:prstGeom prst="line">
              <a:avLst/>
            </a:prstGeom>
            <a:grp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7372" name="Line 39"/>
            <p:cNvSpPr>
              <a:spLocks noChangeShapeType="1"/>
            </p:cNvSpPr>
            <p:nvPr/>
          </p:nvSpPr>
          <p:spPr bwMode="auto">
            <a:xfrm>
              <a:off x="793" y="3158"/>
              <a:ext cx="137" cy="0"/>
            </a:xfrm>
            <a:prstGeom prst="line">
              <a:avLst/>
            </a:prstGeom>
            <a:grp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7373" name="Line 41"/>
            <p:cNvSpPr>
              <a:spLocks noChangeShapeType="1"/>
            </p:cNvSpPr>
            <p:nvPr/>
          </p:nvSpPr>
          <p:spPr bwMode="auto">
            <a:xfrm>
              <a:off x="793" y="3748"/>
              <a:ext cx="137" cy="0"/>
            </a:xfrm>
            <a:prstGeom prst="line">
              <a:avLst/>
            </a:prstGeom>
            <a:grp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7374" name="Line 42"/>
            <p:cNvSpPr>
              <a:spLocks noChangeShapeType="1"/>
            </p:cNvSpPr>
            <p:nvPr/>
          </p:nvSpPr>
          <p:spPr bwMode="auto">
            <a:xfrm>
              <a:off x="4377" y="1797"/>
              <a:ext cx="317" cy="0"/>
            </a:xfrm>
            <a:prstGeom prst="line">
              <a:avLst/>
            </a:prstGeom>
            <a:grp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7375" name="Line 43"/>
            <p:cNvSpPr>
              <a:spLocks noChangeShapeType="1"/>
            </p:cNvSpPr>
            <p:nvPr/>
          </p:nvSpPr>
          <p:spPr bwMode="auto">
            <a:xfrm>
              <a:off x="4377" y="2523"/>
              <a:ext cx="317" cy="0"/>
            </a:xfrm>
            <a:prstGeom prst="line">
              <a:avLst/>
            </a:prstGeom>
            <a:grp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7376" name="Line 45"/>
            <p:cNvSpPr>
              <a:spLocks noChangeShapeType="1"/>
            </p:cNvSpPr>
            <p:nvPr/>
          </p:nvSpPr>
          <p:spPr bwMode="auto">
            <a:xfrm>
              <a:off x="4377" y="3158"/>
              <a:ext cx="317" cy="0"/>
            </a:xfrm>
            <a:prstGeom prst="line">
              <a:avLst/>
            </a:prstGeom>
            <a:grp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7377" name="Line 46"/>
            <p:cNvSpPr>
              <a:spLocks noChangeShapeType="1"/>
            </p:cNvSpPr>
            <p:nvPr/>
          </p:nvSpPr>
          <p:spPr bwMode="auto">
            <a:xfrm>
              <a:off x="4377" y="3793"/>
              <a:ext cx="317" cy="0"/>
            </a:xfrm>
            <a:prstGeom prst="line">
              <a:avLst/>
            </a:prstGeom>
            <a:grp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7378" name="Line 38"/>
            <p:cNvSpPr>
              <a:spLocks noChangeShapeType="1"/>
            </p:cNvSpPr>
            <p:nvPr/>
          </p:nvSpPr>
          <p:spPr bwMode="auto">
            <a:xfrm>
              <a:off x="2290" y="3748"/>
              <a:ext cx="862" cy="0"/>
            </a:xfrm>
            <a:prstGeom prst="line">
              <a:avLst/>
            </a:prstGeom>
            <a:grp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xmlns="" val="4005388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  <a:ln w="57150">
            <a:solidFill>
              <a:srgbClr val="002060"/>
            </a:solidFill>
          </a:ln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3600" b="1" dirty="0" smtClean="0">
                <a:solidFill>
                  <a:srgbClr val="002060"/>
                </a:solidFill>
              </a:rPr>
              <a:t>Приклади прийомів навчання, особливо у початковій школі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40000"/>
              <a:lumOff val="60000"/>
            </a:schemeClr>
          </a:solidFill>
          <a:ln w="5715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uk-UA" b="1" dirty="0" smtClean="0"/>
              <a:t>Ляльковий театр…</a:t>
            </a:r>
          </a:p>
          <a:p>
            <a:pPr eaLnBrk="1" hangingPunct="1">
              <a:defRPr/>
            </a:pPr>
            <a:r>
              <a:rPr lang="uk-UA" b="1" dirty="0" smtClean="0"/>
              <a:t>“ Хоровод ”</a:t>
            </a:r>
          </a:p>
          <a:p>
            <a:pPr eaLnBrk="1" hangingPunct="1">
              <a:defRPr/>
            </a:pPr>
            <a:r>
              <a:rPr lang="uk-UA" b="1" dirty="0" smtClean="0"/>
              <a:t>“ З</a:t>
            </a:r>
            <a:r>
              <a:rPr lang="en-US" b="1" dirty="0" smtClean="0">
                <a:cs typeface="Times New Roman" pitchFamily="18" charset="0"/>
              </a:rPr>
              <a:t>’</a:t>
            </a:r>
            <a:r>
              <a:rPr lang="uk-UA" b="1" dirty="0" smtClean="0"/>
              <a:t>єднай ”</a:t>
            </a:r>
          </a:p>
          <a:p>
            <a:pPr eaLnBrk="1" hangingPunct="1">
              <a:defRPr/>
            </a:pPr>
            <a:r>
              <a:rPr lang="uk-UA" b="1" dirty="0" smtClean="0"/>
              <a:t>“ Пізнати, вибрати, показати ” </a:t>
            </a:r>
          </a:p>
          <a:p>
            <a:pPr eaLnBrk="1" hangingPunct="1">
              <a:defRPr/>
            </a:pPr>
            <a:r>
              <a:rPr lang="uk-UA" b="1" dirty="0" smtClean="0"/>
              <a:t>“ Пізнати і розкласти ”</a:t>
            </a:r>
          </a:p>
          <a:p>
            <a:pPr eaLnBrk="1" hangingPunct="1">
              <a:defRPr/>
            </a:pPr>
            <a:r>
              <a:rPr lang="uk-UA" b="1" dirty="0" smtClean="0"/>
              <a:t>“ Подвійне коло ” </a:t>
            </a:r>
          </a:p>
          <a:p>
            <a:pPr eaLnBrk="1" hangingPunct="1">
              <a:defRPr/>
            </a:pPr>
            <a:r>
              <a:rPr lang="uk-UA" b="1" dirty="0" smtClean="0"/>
              <a:t>“ Ланцюжок ” тощо</a:t>
            </a:r>
            <a:endParaRPr lang="ru-RU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2083887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  <a:ln w="57150">
            <a:solidFill>
              <a:srgbClr val="002060"/>
            </a:solidFill>
          </a:ln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uk-UA" b="1" dirty="0" smtClean="0">
                <a:solidFill>
                  <a:srgbClr val="FF0000"/>
                </a:solidFill>
              </a:rPr>
              <a:t>П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b="1" dirty="0" err="1" smtClean="0">
                <a:solidFill>
                  <a:srgbClr val="FF0000"/>
                </a:solidFill>
              </a:rPr>
              <a:t>ята</a:t>
            </a:r>
            <a:r>
              <a:rPr lang="uk-UA" b="1" dirty="0" smtClean="0">
                <a:solidFill>
                  <a:srgbClr val="FF0000"/>
                </a:solidFill>
              </a:rPr>
              <a:t> сучасна тенденція </a:t>
            </a:r>
            <a:endParaRPr lang="ru-RU" dirty="0" smtClean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40000"/>
              <a:lumOff val="60000"/>
            </a:schemeClr>
          </a:solidFill>
          <a:ln w="57150">
            <a:solidFill>
              <a:srgbClr val="002060"/>
            </a:solidFill>
          </a:ln>
        </p:spPr>
        <p:txBody>
          <a:bodyPr>
            <a:normAutofit/>
          </a:bodyPr>
          <a:lstStyle/>
          <a:p>
            <a:pPr algn="ctr" eaLnBrk="1" hangingPunct="1">
              <a:buFont typeface="Arial" charset="0"/>
              <a:buNone/>
              <a:defRPr/>
            </a:pPr>
            <a:r>
              <a:rPr lang="uk-UA" sz="4400" b="1" dirty="0" smtClean="0">
                <a:solidFill>
                  <a:srgbClr val="FF0000"/>
                </a:solidFill>
              </a:rPr>
              <a:t>Поява</a:t>
            </a:r>
            <a:r>
              <a:rPr lang="uk-UA" sz="4400" b="1" dirty="0" smtClean="0"/>
              <a:t> у вітчизняній</a:t>
            </a:r>
            <a:r>
              <a:rPr lang="en-US" sz="4400" b="1" dirty="0" smtClean="0"/>
              <a:t> </a:t>
            </a:r>
            <a:r>
              <a:rPr lang="uk-UA" sz="4400" b="1" dirty="0" smtClean="0"/>
              <a:t>методиці навчання іноземних мов </a:t>
            </a:r>
            <a:r>
              <a:rPr lang="uk-UA" sz="4400" b="1" dirty="0" smtClean="0">
                <a:solidFill>
                  <a:srgbClr val="FF0000"/>
                </a:solidFill>
              </a:rPr>
              <a:t>нових методів </a:t>
            </a:r>
            <a:r>
              <a:rPr lang="uk-UA" sz="4400" b="1" dirty="0" smtClean="0"/>
              <a:t>навчання у</a:t>
            </a:r>
            <a:r>
              <a:rPr lang="en-US" sz="4400" b="1" dirty="0" smtClean="0"/>
              <a:t> </a:t>
            </a:r>
            <a:r>
              <a:rPr lang="uk-UA" sz="4400" b="1" dirty="0" smtClean="0"/>
              <a:t>загальноосвітній школі </a:t>
            </a:r>
            <a:r>
              <a:rPr lang="uk-UA" sz="4400" b="1" smtClean="0"/>
              <a:t>та розробка відповідних </a:t>
            </a:r>
            <a:r>
              <a:rPr lang="uk-UA" sz="4400" b="1"/>
              <a:t>ї</a:t>
            </a:r>
            <a:r>
              <a:rPr lang="uk-UA" sz="4400" b="1" smtClean="0"/>
              <a:t>м </a:t>
            </a:r>
            <a:r>
              <a:rPr lang="uk-UA" sz="4400" b="1" dirty="0" smtClean="0"/>
              <a:t>прийомів навчання</a:t>
            </a:r>
            <a:endParaRPr lang="ru-RU" sz="44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206389782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  <a:ln w="57150">
            <a:solidFill>
              <a:srgbClr val="002060"/>
            </a:solidFill>
          </a:ln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uk-UA" sz="4000" b="1" smtClean="0">
                <a:solidFill>
                  <a:srgbClr val="002060"/>
                </a:solidFill>
              </a:rPr>
              <a:t>Типології засобів навчання</a:t>
            </a:r>
            <a:endParaRPr lang="ru-RU" sz="4000" b="1" smtClean="0">
              <a:solidFill>
                <a:srgbClr val="002060"/>
              </a:solidFill>
            </a:endParaRP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1700213"/>
            <a:ext cx="4752975" cy="3457575"/>
          </a:xfrm>
          <a:solidFill>
            <a:schemeClr val="tx2">
              <a:lumMod val="20000"/>
              <a:lumOff val="80000"/>
            </a:schemeClr>
          </a:solidFill>
          <a:ln w="5715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609600" indent="-609600" eaLnBrk="1" hangingPunct="1">
              <a:buClr>
                <a:srgbClr val="FF0000"/>
              </a:buClr>
              <a:defRPr/>
            </a:pPr>
            <a:r>
              <a:rPr lang="uk-UA" sz="2800" b="1" smtClean="0"/>
              <a:t>Для вчителя, для учнів, для вчителя і для учнів </a:t>
            </a:r>
          </a:p>
          <a:p>
            <a:pPr marL="609600" indent="-609600" eaLnBrk="1" hangingPunct="1">
              <a:buClr>
                <a:srgbClr val="FF0000"/>
              </a:buClr>
              <a:defRPr/>
            </a:pPr>
            <a:r>
              <a:rPr lang="uk-UA" sz="2800" b="1" smtClean="0"/>
              <a:t>Основні, допоміжні, додаткові</a:t>
            </a:r>
          </a:p>
          <a:p>
            <a:pPr marL="609600" indent="-609600" eaLnBrk="1" hangingPunct="1">
              <a:buClr>
                <a:srgbClr val="FF0000"/>
              </a:buClr>
              <a:defRPr/>
            </a:pPr>
            <a:r>
              <a:rPr lang="uk-UA" sz="2800" b="1" smtClean="0"/>
              <a:t>Нетехнічні, технічні</a:t>
            </a:r>
            <a:endParaRPr lang="ru-RU" sz="2800" b="1" smtClean="0"/>
          </a:p>
        </p:txBody>
      </p:sp>
      <p:pic>
        <p:nvPicPr>
          <p:cNvPr id="6" name="Содержимое 5" descr="4-portfolios.gif"/>
          <p:cNvPicPr>
            <a:picLocks noGrp="1" noChangeAspect="1"/>
          </p:cNvPicPr>
          <p:nvPr>
            <p:ph sz="half" idx="2"/>
          </p:nvPr>
        </p:nvPicPr>
        <p:blipFill>
          <a:blip r:embed="rId2">
            <a:lum bright="-20000" contrast="30000"/>
          </a:blip>
          <a:stretch>
            <a:fillRect/>
          </a:stretch>
        </p:blipFill>
        <p:spPr>
          <a:xfrm>
            <a:off x="5364163" y="1700213"/>
            <a:ext cx="3529012" cy="3457575"/>
          </a:xfrm>
          <a:solidFill>
            <a:schemeClr val="tx2">
              <a:lumMod val="20000"/>
              <a:lumOff val="80000"/>
            </a:schemeClr>
          </a:solidFill>
          <a:ln w="57150"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xmlns="" val="402462476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Заголовок 1"/>
          <p:cNvSpPr>
            <a:spLocks noGrp="1"/>
          </p:cNvSpPr>
          <p:nvPr>
            <p:ph type="title"/>
          </p:nvPr>
        </p:nvSpPr>
        <p:spPr>
          <a:xfrm>
            <a:off x="107950" y="188913"/>
            <a:ext cx="8856663" cy="1152525"/>
          </a:xfrm>
          <a:solidFill>
            <a:schemeClr val="accent5">
              <a:lumMod val="40000"/>
              <a:lumOff val="60000"/>
            </a:schemeClr>
          </a:solidFill>
          <a:ln w="57150">
            <a:solidFill>
              <a:srgbClr val="002060"/>
            </a:solidFill>
          </a:ln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2000" b="1" dirty="0" smtClean="0">
                <a:solidFill>
                  <a:srgbClr val="002060"/>
                </a:solidFill>
              </a:rPr>
              <a:t>Засоби навчання іноземної мови  учнів </a:t>
            </a:r>
            <a:br>
              <a:rPr lang="uk-UA" sz="2000" b="1" dirty="0" smtClean="0">
                <a:solidFill>
                  <a:srgbClr val="002060"/>
                </a:solidFill>
              </a:rPr>
            </a:br>
            <a:r>
              <a:rPr lang="uk-UA" sz="2000" b="1" dirty="0" smtClean="0">
                <a:solidFill>
                  <a:srgbClr val="002060"/>
                </a:solidFill>
              </a:rPr>
              <a:t>відповідно до </a:t>
            </a:r>
            <a:r>
              <a:rPr lang="uk-UA" sz="1600" b="1" dirty="0" smtClean="0">
                <a:solidFill>
                  <a:srgbClr val="002060"/>
                </a:solidFill>
              </a:rPr>
              <a:t>Державного стандарту  початкової та середньої загальної освіти</a:t>
            </a:r>
            <a:br>
              <a:rPr lang="uk-UA" sz="1600" b="1" dirty="0" smtClean="0">
                <a:solidFill>
                  <a:srgbClr val="002060"/>
                </a:solidFill>
              </a:rPr>
            </a:br>
            <a:r>
              <a:rPr lang="uk-UA" sz="1600" b="1" dirty="0" smtClean="0">
                <a:solidFill>
                  <a:srgbClr val="002060"/>
                </a:solidFill>
              </a:rPr>
              <a:t> Програми</a:t>
            </a:r>
            <a:br>
              <a:rPr lang="uk-UA" sz="1600" b="1" dirty="0" smtClean="0">
                <a:solidFill>
                  <a:srgbClr val="002060"/>
                </a:solidFill>
              </a:rPr>
            </a:br>
            <a:r>
              <a:rPr lang="uk-UA" sz="1600" b="1" dirty="0" smtClean="0">
                <a:solidFill>
                  <a:srgbClr val="002060"/>
                </a:solidFill>
              </a:rPr>
              <a:t>Навчально-методичні комплекси </a:t>
            </a:r>
            <a:endParaRPr lang="ru-RU" sz="1600" dirty="0" smtClean="0">
              <a:solidFill>
                <a:srgbClr val="002060"/>
              </a:solidFill>
            </a:endParaRPr>
          </a:p>
        </p:txBody>
      </p:sp>
      <p:graphicFrame>
        <p:nvGraphicFramePr>
          <p:cNvPr id="77858" name="Group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11543102"/>
              </p:ext>
            </p:extLst>
          </p:nvPr>
        </p:nvGraphicFramePr>
        <p:xfrm>
          <a:off x="107950" y="1500188"/>
          <a:ext cx="8856663" cy="5191125"/>
        </p:xfrm>
        <a:graphic>
          <a:graphicData uri="http://schemas.openxmlformats.org/drawingml/2006/table">
            <a:tbl>
              <a:tblPr/>
              <a:tblGrid>
                <a:gridCol w="1844675"/>
                <a:gridCol w="2306638"/>
                <a:gridCol w="2152650"/>
                <a:gridCol w="2552700"/>
              </a:tblGrid>
              <a:tr h="37469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Типи складу НМК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DCDB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Компоненти НМК  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401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Обов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’</a:t>
                      </a:r>
                      <a:r>
                        <a:rPr kumimoji="0" 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язкові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Факультативно-обов‘язкові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Факультативні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B9B8"/>
                    </a:solidFill>
                  </a:tcPr>
                </a:tc>
              </a:tr>
              <a:tr h="10669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Мінімально-необхідний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підручник, книга для вчителя,       </a:t>
                      </a:r>
                      <a:r>
                        <a:rPr kumimoji="0" lang="uk-UA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аудіопосібник</a:t>
                      </a: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</a:t>
                      </a: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(1-ий – 11-ий класи)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1310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Достатній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підручник, книга для вчителя, </a:t>
                      </a:r>
                      <a:r>
                        <a:rPr kumimoji="0" lang="uk-UA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аудіопосібник</a:t>
                      </a:r>
                      <a:endParaRPr kumimoji="0" lang="uk-UA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(1-ий – 11-ий класи)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книга для читання,  аудіовізуальний і комп‘ютерний посібники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</a:tr>
              <a:tr h="17985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Повний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підручник, книга для вчителя, </a:t>
                      </a:r>
                      <a:r>
                        <a:rPr kumimoji="0" lang="uk-UA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аудіопосібник</a:t>
                      </a:r>
                      <a:endParaRPr kumimoji="0" lang="uk-UA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(1-ий– 11-ий класи)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книга для читання,  аудіовізуальний і комп‘ютерний посібники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Зошит для самостійної роботи, збірник тестів, глосарій, граматичний довідник, візуальний посібник 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A2C7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74342534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  <a:ln w="57150">
            <a:solidFill>
              <a:srgbClr val="002060"/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4000" b="1" dirty="0" smtClean="0">
                <a:solidFill>
                  <a:srgbClr val="002060"/>
                </a:solidFill>
              </a:rPr>
              <a:t>Мовний портфель учня</a:t>
            </a:r>
            <a:endParaRPr lang="ru-RU" sz="4000" b="1" dirty="0" smtClean="0">
              <a:solidFill>
                <a:srgbClr val="002060"/>
              </a:solidFill>
            </a:endParaRP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accent5">
              <a:lumMod val="40000"/>
              <a:lumOff val="60000"/>
            </a:schemeClr>
          </a:solidFill>
          <a:ln w="5715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eaLnBrk="1" hangingPunct="1">
              <a:buClr>
                <a:srgbClr val="FF0000"/>
              </a:buClr>
              <a:defRPr/>
            </a:pPr>
            <a:r>
              <a:rPr lang="uk-UA" b="1" dirty="0" smtClean="0">
                <a:solidFill>
                  <a:srgbClr val="FF0000"/>
                </a:solidFill>
              </a:rPr>
              <a:t>Засіб навчання, </a:t>
            </a:r>
            <a:r>
              <a:rPr lang="uk-UA" b="1" dirty="0" smtClean="0"/>
              <a:t>який сприяє формуванню в учнів іншомовної комунікативної компетентності і їхньому особистісному розвитку як </a:t>
            </a:r>
            <a:r>
              <a:rPr lang="uk-UA" b="1" dirty="0" err="1" smtClean="0"/>
              <a:t>суб</a:t>
            </a:r>
            <a:r>
              <a:rPr lang="en-US" b="1" dirty="0" smtClean="0">
                <a:cs typeface="Times New Roman" pitchFamily="18" charset="0"/>
              </a:rPr>
              <a:t>’</a:t>
            </a:r>
            <a:r>
              <a:rPr lang="uk-UA" b="1" dirty="0" err="1" smtClean="0"/>
              <a:t>єктів</a:t>
            </a:r>
            <a:r>
              <a:rPr lang="uk-UA" b="1" dirty="0" smtClean="0"/>
              <a:t> освітнього процесу.</a:t>
            </a:r>
          </a:p>
          <a:p>
            <a:pPr eaLnBrk="1" hangingPunct="1">
              <a:defRPr/>
            </a:pPr>
            <a:r>
              <a:rPr lang="uk-UA" b="1" dirty="0" smtClean="0">
                <a:solidFill>
                  <a:srgbClr val="FF0000"/>
                </a:solidFill>
              </a:rPr>
              <a:t>Пакет робочих матеріалів</a:t>
            </a:r>
            <a:r>
              <a:rPr lang="uk-UA" b="1" dirty="0" smtClean="0"/>
              <a:t>, які відображають результати навчальної діяльності учнів з </a:t>
            </a:r>
            <a:r>
              <a:rPr lang="uk-UA" b="1" smtClean="0"/>
              <a:t>іноземної мови.</a:t>
            </a:r>
            <a:endParaRPr lang="ru-RU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2664088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  <a:ln w="57150">
            <a:solidFill>
              <a:srgbClr val="002060"/>
            </a:solidFill>
          </a:ln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uk-UA" sz="3200" b="1" smtClean="0">
                <a:solidFill>
                  <a:srgbClr val="002060"/>
                </a:solidFill>
              </a:rPr>
              <a:t>Державні документи в галузі освіти</a:t>
            </a:r>
            <a:endParaRPr lang="ru-RU" sz="3200" b="1" smtClean="0">
              <a:solidFill>
                <a:srgbClr val="002060"/>
              </a:solidFill>
            </a:endParaRPr>
          </a:p>
        </p:txBody>
      </p:sp>
      <p:sp>
        <p:nvSpPr>
          <p:cNvPr id="30723" name="Содержимое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40000"/>
              <a:lumOff val="60000"/>
            </a:schemeClr>
          </a:solidFill>
          <a:ln w="5715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uk-UA" sz="2800" b="1" dirty="0" smtClean="0"/>
              <a:t>Національна рамка кваліфікацій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uk-UA" sz="2800" b="1" dirty="0" smtClean="0"/>
              <a:t>Проект Національної стратегії розвитку освіти в Україні</a:t>
            </a:r>
            <a:r>
              <a:rPr lang="ru-RU" sz="2800" b="1" dirty="0" smtClean="0"/>
              <a:t> </a:t>
            </a:r>
            <a:r>
              <a:rPr lang="uk-UA" sz="2800" b="1" dirty="0" smtClean="0"/>
              <a:t>на 2012-2021 роки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uk-UA" sz="2800" b="1" dirty="0" smtClean="0"/>
              <a:t>Концепція державної мовної політики  України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uk-UA" sz="2800" b="1" dirty="0" smtClean="0">
                <a:solidFill>
                  <a:srgbClr val="FF0000"/>
                </a:solidFill>
              </a:rPr>
              <a:t>Державний стандарт початкової загальної освіти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uk-UA" sz="2800" b="1" dirty="0" smtClean="0"/>
              <a:t> Державний стандарт базової та повної середньої освіти</a:t>
            </a:r>
            <a:r>
              <a:rPr lang="uk-UA" sz="26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402521361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  <a:ln w="57150">
            <a:solidFill>
              <a:srgbClr val="002060"/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3600" b="1" dirty="0" smtClean="0">
                <a:solidFill>
                  <a:srgbClr val="002060"/>
                </a:solidFill>
              </a:rPr>
              <a:t>7. Урок іноземної мови </a:t>
            </a:r>
            <a:r>
              <a:rPr lang="uk-UA" sz="3600" b="1" smtClean="0">
                <a:solidFill>
                  <a:srgbClr val="002060"/>
                </a:solidFill>
              </a:rPr>
              <a:t>у школі</a:t>
            </a:r>
            <a:endParaRPr lang="ru-RU" sz="3600" b="1" dirty="0" smtClean="0">
              <a:solidFill>
                <a:srgbClr val="002060"/>
              </a:solidFill>
            </a:endParaRPr>
          </a:p>
        </p:txBody>
      </p:sp>
      <p:pic>
        <p:nvPicPr>
          <p:cNvPr id="49155" name="Содержимое 5" descr="0_2497f_e8dd2fd5_L 1.jp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4572000" y="1989138"/>
            <a:ext cx="4114800" cy="3671887"/>
          </a:xfrm>
          <a:ln w="57150">
            <a:solidFill>
              <a:srgbClr val="FF0000"/>
            </a:solidFill>
            <a:miter lim="800000"/>
            <a:headEnd/>
            <a:tailEnd/>
          </a:ln>
        </p:spPr>
      </p:pic>
      <p:pic>
        <p:nvPicPr>
          <p:cNvPr id="49156" name="Содержимое 15" descr="СМЕШН ДЕВОЧК с англ букв.jpg"/>
          <p:cNvPicPr>
            <a:picLocks noGrp="1" noChangeAspect="1"/>
          </p:cNvPicPr>
          <p:nvPr>
            <p:ph sz="half" idx="1"/>
          </p:nvPr>
        </p:nvPicPr>
        <p:blipFill>
          <a:blip r:embed="rId3">
            <a:lum bright="-20000" contrast="3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468313" y="1989138"/>
            <a:ext cx="3598862" cy="3671887"/>
          </a:xfrm>
          <a:ln w="57150">
            <a:solidFill>
              <a:srgbClr val="FF0000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40469026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  <a:ln w="57150">
            <a:solidFill>
              <a:srgbClr val="002060"/>
            </a:solidFill>
          </a:ln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uk-UA" b="1" dirty="0" smtClean="0">
                <a:solidFill>
                  <a:srgbClr val="002060"/>
                </a:solidFill>
              </a:rPr>
              <a:t> </a:t>
            </a:r>
            <a:r>
              <a:rPr lang="uk-UA" sz="3600" b="1" dirty="0" smtClean="0">
                <a:solidFill>
                  <a:srgbClr val="002060"/>
                </a:solidFill>
              </a:rPr>
              <a:t>Типи традиційних  уроків іноземної мови</a:t>
            </a:r>
            <a:endParaRPr lang="ru-RU" sz="3600" b="1" dirty="0" smtClean="0">
              <a:solidFill>
                <a:srgbClr val="002060"/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06489947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56734747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229600" cy="1143000"/>
          </a:xfrm>
          <a:solidFill>
            <a:schemeClr val="accent5">
              <a:lumMod val="40000"/>
              <a:lumOff val="60000"/>
            </a:schemeClr>
          </a:solidFill>
          <a:ln w="57150">
            <a:solidFill>
              <a:srgbClr val="002060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uk-UA" sz="3200" b="1" dirty="0" smtClean="0">
                <a:solidFill>
                  <a:srgbClr val="002060"/>
                </a:solidFill>
              </a:rPr>
              <a:t>Типи </a:t>
            </a:r>
            <a:r>
              <a:rPr lang="uk-UA" sz="3200" b="1" smtClean="0">
                <a:solidFill>
                  <a:srgbClr val="002060"/>
                </a:solidFill>
              </a:rPr>
              <a:t>нетрадиційних  уроків</a:t>
            </a:r>
            <a:endParaRPr lang="ru-RU" sz="3200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40000"/>
              <a:lumOff val="60000"/>
            </a:schemeClr>
          </a:solidFill>
          <a:ln w="57150">
            <a:solidFill>
              <a:srgbClr val="FF0000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uk-UA" b="1" dirty="0" smtClean="0"/>
              <a:t>Урок - </a:t>
            </a:r>
            <a:r>
              <a:rPr lang="uk-UA" b="1" dirty="0" smtClean="0">
                <a:solidFill>
                  <a:srgbClr val="FF0000"/>
                </a:solidFill>
              </a:rPr>
              <a:t>турнір</a:t>
            </a:r>
            <a:endParaRPr lang="ru-RU" b="1" dirty="0" smtClean="0">
              <a:solidFill>
                <a:srgbClr val="FF0000"/>
              </a:solidFill>
            </a:endParaRPr>
          </a:p>
          <a:p>
            <a:pPr eaLnBrk="1" hangingPunct="1">
              <a:defRPr/>
            </a:pPr>
            <a:r>
              <a:rPr lang="uk-UA" b="1" dirty="0" smtClean="0"/>
              <a:t>Урок - </a:t>
            </a:r>
            <a:r>
              <a:rPr lang="uk-UA" b="1" dirty="0" smtClean="0">
                <a:solidFill>
                  <a:srgbClr val="FF0000"/>
                </a:solidFill>
              </a:rPr>
              <a:t>гра</a:t>
            </a:r>
            <a:endParaRPr lang="ru-RU" b="1" dirty="0" smtClean="0">
              <a:solidFill>
                <a:srgbClr val="FF0000"/>
              </a:solidFill>
            </a:endParaRPr>
          </a:p>
          <a:p>
            <a:pPr eaLnBrk="1" hangingPunct="1">
              <a:defRPr/>
            </a:pPr>
            <a:r>
              <a:rPr lang="uk-UA" b="1" dirty="0" smtClean="0"/>
              <a:t>Урок - </a:t>
            </a:r>
            <a:r>
              <a:rPr lang="uk-UA" b="1" dirty="0" smtClean="0">
                <a:solidFill>
                  <a:srgbClr val="FF0000"/>
                </a:solidFill>
              </a:rPr>
              <a:t>КВК</a:t>
            </a:r>
            <a:endParaRPr lang="ru-RU" b="1" dirty="0" smtClean="0">
              <a:solidFill>
                <a:srgbClr val="FF0000"/>
              </a:solidFill>
            </a:endParaRPr>
          </a:p>
          <a:p>
            <a:pPr eaLnBrk="1" hangingPunct="1">
              <a:defRPr/>
            </a:pPr>
            <a:r>
              <a:rPr lang="uk-UA" b="1" dirty="0" smtClean="0"/>
              <a:t>Урок - </a:t>
            </a:r>
            <a:r>
              <a:rPr lang="uk-UA" b="1" dirty="0" smtClean="0">
                <a:solidFill>
                  <a:srgbClr val="FF0000"/>
                </a:solidFill>
              </a:rPr>
              <a:t>екскурсія</a:t>
            </a:r>
            <a:endParaRPr lang="ru-RU" b="1" dirty="0" smtClean="0">
              <a:solidFill>
                <a:srgbClr val="FF0000"/>
              </a:solidFill>
            </a:endParaRPr>
          </a:p>
          <a:p>
            <a:pPr eaLnBrk="1" hangingPunct="1">
              <a:defRPr/>
            </a:pPr>
            <a:r>
              <a:rPr lang="uk-UA" b="1" dirty="0" smtClean="0"/>
              <a:t>Урок - </a:t>
            </a:r>
            <a:r>
              <a:rPr lang="uk-UA" b="1" dirty="0" smtClean="0">
                <a:solidFill>
                  <a:srgbClr val="FF0000"/>
                </a:solidFill>
              </a:rPr>
              <a:t>конкурс</a:t>
            </a:r>
            <a:endParaRPr lang="ru-RU" b="1" dirty="0" smtClean="0">
              <a:solidFill>
                <a:srgbClr val="FF0000"/>
              </a:solidFill>
            </a:endParaRPr>
          </a:p>
          <a:p>
            <a:pPr eaLnBrk="1" hangingPunct="1">
              <a:defRPr/>
            </a:pPr>
            <a:r>
              <a:rPr lang="uk-UA" b="1" dirty="0" smtClean="0"/>
              <a:t>Урок - </a:t>
            </a:r>
            <a:r>
              <a:rPr lang="uk-UA" b="1" dirty="0" smtClean="0">
                <a:solidFill>
                  <a:srgbClr val="FF0000"/>
                </a:solidFill>
              </a:rPr>
              <a:t>мрія</a:t>
            </a:r>
            <a:endParaRPr lang="ru-RU" b="1" dirty="0" smtClean="0">
              <a:solidFill>
                <a:srgbClr val="FF0000"/>
              </a:solidFill>
            </a:endParaRPr>
          </a:p>
          <a:p>
            <a:pPr eaLnBrk="1" hangingPunct="1">
              <a:defRPr/>
            </a:pPr>
            <a:r>
              <a:rPr lang="uk-UA" b="1" dirty="0" smtClean="0"/>
              <a:t>Урок – </a:t>
            </a:r>
            <a:r>
              <a:rPr lang="uk-UA" b="1" dirty="0" smtClean="0">
                <a:solidFill>
                  <a:srgbClr val="FF0000"/>
                </a:solidFill>
              </a:rPr>
              <a:t>проект</a:t>
            </a:r>
            <a:r>
              <a:rPr lang="uk-UA" b="1" dirty="0" smtClean="0"/>
              <a:t> тощо</a:t>
            </a:r>
            <a:endParaRPr lang="ru-RU" b="1" dirty="0" smtClean="0"/>
          </a:p>
        </p:txBody>
      </p:sp>
      <p:pic>
        <p:nvPicPr>
          <p:cNvPr id="51204" name="il_fi" descr="http://glp.elenes.com/images/5cs2.png"/>
          <p:cNvPicPr>
            <a:picLocks noChangeAspect="1" noChangeArrowheads="1"/>
          </p:cNvPicPr>
          <p:nvPr/>
        </p:nvPicPr>
        <p:blipFill>
          <a:blip r:embed="rId2">
            <a:lum bright="-10000" contrast="3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3800" y="1916113"/>
            <a:ext cx="3455988" cy="3673475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96102022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  <a:ln w="57150">
            <a:solidFill>
              <a:srgbClr val="002060"/>
            </a:solidFill>
          </a:ln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uk-UA" b="1" dirty="0" smtClean="0">
                <a:solidFill>
                  <a:srgbClr val="002060"/>
                </a:solidFill>
              </a:rPr>
              <a:t>Вимоги до уроку </a:t>
            </a:r>
            <a:r>
              <a:rPr lang="uk-UA" b="1" smtClean="0">
                <a:solidFill>
                  <a:srgbClr val="002060"/>
                </a:solidFill>
              </a:rPr>
              <a:t>іноземної мови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49593254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  <a:ln w="57150">
            <a:solidFill>
              <a:srgbClr val="002060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uk-UA" b="1" dirty="0" smtClean="0">
                <a:solidFill>
                  <a:srgbClr val="FF0000"/>
                </a:solidFill>
              </a:rPr>
              <a:t>Сьома сучасна тенденція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40000"/>
              <a:lumOff val="60000"/>
            </a:schemeClr>
          </a:solidFill>
          <a:ln w="57150">
            <a:solidFill>
              <a:srgbClr val="FF0000"/>
            </a:solidFill>
          </a:ln>
        </p:spPr>
        <p:txBody>
          <a:bodyPr/>
          <a:lstStyle/>
          <a:p>
            <a:pPr algn="ctr" eaLnBrk="1" hangingPunct="1">
              <a:buFont typeface="Arial" charset="0"/>
              <a:buNone/>
              <a:defRPr/>
            </a:pPr>
            <a:r>
              <a:rPr lang="uk-UA" sz="4400" b="1" dirty="0" smtClean="0"/>
              <a:t>Збільшення уваги до нових</a:t>
            </a:r>
            <a:r>
              <a:rPr lang="en-US" sz="4400" b="1" dirty="0" smtClean="0"/>
              <a:t> </a:t>
            </a:r>
            <a:r>
              <a:rPr lang="uk-UA" sz="4400" b="1" dirty="0" smtClean="0"/>
              <a:t>типів </a:t>
            </a:r>
            <a:r>
              <a:rPr lang="uk-UA" sz="4400" b="1" dirty="0" smtClean="0">
                <a:solidFill>
                  <a:srgbClr val="FF0000"/>
                </a:solidFill>
              </a:rPr>
              <a:t>нетрадиційних</a:t>
            </a:r>
            <a:r>
              <a:rPr lang="uk-UA" sz="4400" b="1" dirty="0" smtClean="0"/>
              <a:t> уроків іноземної мови</a:t>
            </a:r>
          </a:p>
          <a:p>
            <a:pPr eaLnBrk="1" hangingPunct="1">
              <a:buFont typeface="Arial" charset="0"/>
              <a:buNone/>
              <a:defRPr/>
            </a:pPr>
            <a:endParaRPr lang="ru-RU" sz="40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1296987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 idx="4294967295"/>
          </p:nvPr>
        </p:nvSpPr>
        <p:spPr>
          <a:solidFill>
            <a:schemeClr val="accent5">
              <a:lumMod val="40000"/>
              <a:lumOff val="60000"/>
            </a:schemeClr>
          </a:solidFill>
          <a:ln w="57150">
            <a:solidFill>
              <a:srgbClr val="002060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uk-UA" sz="2800" b="1" dirty="0" smtClean="0">
                <a:solidFill>
                  <a:srgbClr val="FF0000"/>
                </a:solidFill>
              </a:rPr>
              <a:t>8.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uk-UA" sz="2800" b="1" dirty="0" smtClean="0">
                <a:solidFill>
                  <a:srgbClr val="FF0000"/>
                </a:solidFill>
              </a:rPr>
              <a:t>Умови успішної реалізації системи навчання іноземної мови</a:t>
            </a:r>
            <a:endParaRPr lang="ru-RU" sz="2800" b="1" dirty="0" smtClean="0">
              <a:solidFill>
                <a:srgbClr val="FF0000"/>
              </a:solidFill>
            </a:endParaRP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1700213"/>
            <a:ext cx="8713788" cy="4752975"/>
          </a:xfrm>
          <a:solidFill>
            <a:schemeClr val="accent5">
              <a:lumMod val="40000"/>
              <a:lumOff val="60000"/>
            </a:schemeClr>
          </a:solidFill>
          <a:ln w="57150">
            <a:solidFill>
              <a:srgbClr val="FF0000"/>
            </a:solidFill>
          </a:ln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FF0000"/>
              </a:buClr>
              <a:defRPr/>
            </a:pPr>
            <a:r>
              <a:rPr lang="uk-UA" sz="2800" b="1" dirty="0" smtClean="0"/>
              <a:t>Рівень </a:t>
            </a:r>
            <a:r>
              <a:rPr lang="uk-UA" sz="2800" b="1" dirty="0" smtClean="0">
                <a:solidFill>
                  <a:srgbClr val="FF0000"/>
                </a:solidFill>
              </a:rPr>
              <a:t>сформованості у вчителя </a:t>
            </a:r>
            <a:r>
              <a:rPr lang="uk-UA" sz="2800" b="1" dirty="0" smtClean="0"/>
              <a:t>міжкультурної іншомовної комунікативної і методичної </a:t>
            </a:r>
            <a:r>
              <a:rPr lang="uk-UA" sz="2800" b="1" dirty="0" err="1" smtClean="0"/>
              <a:t>компетентностей</a:t>
            </a:r>
            <a:endParaRPr lang="uk-UA" sz="2800" b="1" dirty="0" smtClean="0"/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defRPr/>
            </a:pPr>
            <a:r>
              <a:rPr lang="uk-UA" sz="2800" b="1" dirty="0" smtClean="0"/>
              <a:t>Особистісна </a:t>
            </a:r>
            <a:r>
              <a:rPr lang="uk-UA" sz="2800" b="1" dirty="0" smtClean="0">
                <a:solidFill>
                  <a:srgbClr val="FF0000"/>
                </a:solidFill>
              </a:rPr>
              <a:t>готовність учнів до навчання </a:t>
            </a:r>
            <a:r>
              <a:rPr lang="uk-UA" sz="2800" b="1" dirty="0" smtClean="0"/>
              <a:t>у школі</a:t>
            </a:r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defRPr/>
            </a:pPr>
            <a:r>
              <a:rPr lang="uk-UA" sz="2800" b="1" dirty="0" smtClean="0">
                <a:solidFill>
                  <a:srgbClr val="FF0000"/>
                </a:solidFill>
              </a:rPr>
              <a:t>Вмотивованість</a:t>
            </a:r>
            <a:r>
              <a:rPr lang="uk-UA" sz="2800" b="1" dirty="0" smtClean="0"/>
              <a:t> учнів і вчителів</a:t>
            </a:r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defRPr/>
            </a:pPr>
            <a:r>
              <a:rPr lang="uk-UA" sz="2800" b="1" dirty="0" smtClean="0">
                <a:solidFill>
                  <a:srgbClr val="FF0000"/>
                </a:solidFill>
              </a:rPr>
              <a:t>Обсяг </a:t>
            </a:r>
            <a:r>
              <a:rPr lang="uk-UA" sz="2800" b="1" dirty="0" smtClean="0"/>
              <a:t>навчального </a:t>
            </a:r>
            <a:r>
              <a:rPr lang="uk-UA" sz="2800" b="1" smtClean="0">
                <a:solidFill>
                  <a:srgbClr val="FF0000"/>
                </a:solidFill>
              </a:rPr>
              <a:t>навантаження</a:t>
            </a:r>
            <a:r>
              <a:rPr lang="uk-UA" sz="2800" b="1" smtClean="0"/>
              <a:t> учнів</a:t>
            </a:r>
            <a:endParaRPr lang="uk-UA" sz="2800" b="1" dirty="0" smtClean="0"/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defRPr/>
            </a:pPr>
            <a:r>
              <a:rPr lang="uk-UA" sz="2800" b="1" dirty="0" smtClean="0"/>
              <a:t>Забезпеченість навчально-методичними </a:t>
            </a:r>
            <a:r>
              <a:rPr lang="uk-UA" sz="2800" b="1" dirty="0" smtClean="0">
                <a:solidFill>
                  <a:srgbClr val="FF0000"/>
                </a:solidFill>
              </a:rPr>
              <a:t>комплексами</a:t>
            </a:r>
          </a:p>
        </p:txBody>
      </p:sp>
    </p:spTree>
    <p:extLst>
      <p:ext uri="{BB962C8B-B14F-4D97-AF65-F5344CB8AC3E}">
        <p14:creationId xmlns:p14="http://schemas.microsoft.com/office/powerpoint/2010/main" xmlns="" val="3323273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  <a:ln w="57150">
            <a:solidFill>
              <a:srgbClr val="0070C0"/>
            </a:solidFill>
          </a:ln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uk-UA" sz="4000" b="1" smtClean="0">
                <a:solidFill>
                  <a:srgbClr val="333399"/>
                </a:solidFill>
              </a:rPr>
              <a:t>Складові навчального процесу</a:t>
            </a:r>
            <a:endParaRPr lang="ru-RU" sz="4000" smtClean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638399374"/>
              </p:ext>
            </p:extLst>
          </p:nvPr>
        </p:nvGraphicFramePr>
        <p:xfrm>
          <a:off x="282505" y="1800337"/>
          <a:ext cx="8643757" cy="45447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925121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285720" y="285728"/>
          <a:ext cx="8208962" cy="857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3555" name="Заголовок 5"/>
          <p:cNvSpPr>
            <a:spLocks noGrp="1"/>
          </p:cNvSpPr>
          <p:nvPr>
            <p:ph type="title" idx="4294967295"/>
          </p:nvPr>
        </p:nvSpPr>
        <p:spPr>
          <a:xfrm>
            <a:off x="250825" y="260350"/>
            <a:ext cx="8642350" cy="863600"/>
          </a:xfrm>
          <a:solidFill>
            <a:schemeClr val="accent5">
              <a:lumMod val="40000"/>
              <a:lumOff val="60000"/>
            </a:schemeClr>
          </a:solidFill>
          <a:ln w="57150">
            <a:solidFill>
              <a:srgbClr val="0070C0"/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b="1" dirty="0" smtClean="0">
                <a:solidFill>
                  <a:srgbClr val="333399"/>
                </a:solidFill>
              </a:rPr>
              <a:t>Організація навчання ІМ</a:t>
            </a:r>
            <a:endParaRPr lang="ru-RU" dirty="0" smtClean="0"/>
          </a:p>
        </p:txBody>
      </p:sp>
      <p:sp>
        <p:nvSpPr>
          <p:cNvPr id="23556" name="Прямоугольник 6"/>
          <p:cNvSpPr>
            <a:spLocks noChangeArrowheads="1"/>
          </p:cNvSpPr>
          <p:nvPr/>
        </p:nvSpPr>
        <p:spPr bwMode="auto">
          <a:xfrm>
            <a:off x="179388" y="1341438"/>
            <a:ext cx="8785225" cy="384720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lnSpc>
                <a:spcPct val="120000"/>
              </a:lnSpc>
              <a:spcAft>
                <a:spcPct val="20000"/>
              </a:spcAft>
              <a:buClr>
                <a:srgbClr val="FF0000"/>
              </a:buClr>
              <a:buFontTx/>
              <a:buAutoNum type="arabicPeriod"/>
              <a:defRPr/>
            </a:pPr>
            <a:r>
              <a:rPr lang="uk-UA" sz="2000" b="1" dirty="0">
                <a:latin typeface="Calibri" pitchFamily="34" charset="0"/>
              </a:rPr>
              <a:t>Підходи </a:t>
            </a:r>
            <a:r>
              <a:rPr lang="uk-UA" sz="2000" b="1">
                <a:latin typeface="Calibri" pitchFamily="34" charset="0"/>
              </a:rPr>
              <a:t>до </a:t>
            </a:r>
            <a:r>
              <a:rPr lang="uk-UA" sz="2000" b="1" smtClean="0">
                <a:latin typeface="Calibri" pitchFamily="34" charset="0"/>
              </a:rPr>
              <a:t>навчання </a:t>
            </a:r>
            <a:r>
              <a:rPr lang="uk-UA" sz="2000" b="1" dirty="0" smtClean="0">
                <a:latin typeface="Calibri" pitchFamily="34" charset="0"/>
              </a:rPr>
              <a:t>(</a:t>
            </a:r>
            <a:r>
              <a:rPr lang="uk-UA" sz="2000" b="1" dirty="0" smtClean="0">
                <a:solidFill>
                  <a:srgbClr val="FF0000"/>
                </a:solidFill>
                <a:latin typeface="Calibri" pitchFamily="34" charset="0"/>
              </a:rPr>
              <a:t>вихідні</a:t>
            </a:r>
            <a:r>
              <a:rPr lang="uk-UA" sz="2000" b="1" dirty="0" smtClean="0">
                <a:latin typeface="Calibri" pitchFamily="34" charset="0"/>
              </a:rPr>
              <a:t> </a:t>
            </a:r>
            <a:r>
              <a:rPr lang="uk-UA" sz="2000" b="1" dirty="0">
                <a:latin typeface="Calibri" pitchFamily="34" charset="0"/>
              </a:rPr>
              <a:t>концептуальні положення)</a:t>
            </a:r>
            <a:endParaRPr lang="en-US" sz="2000" b="1" dirty="0">
              <a:latin typeface="Calibri" pitchFamily="34" charset="0"/>
            </a:endParaRPr>
          </a:p>
          <a:p>
            <a:pPr marL="342900" indent="-342900">
              <a:lnSpc>
                <a:spcPct val="120000"/>
              </a:lnSpc>
              <a:spcAft>
                <a:spcPct val="20000"/>
              </a:spcAft>
              <a:buClr>
                <a:srgbClr val="FF0000"/>
              </a:buClr>
              <a:buFontTx/>
              <a:buAutoNum type="arabicPeriod"/>
              <a:defRPr/>
            </a:pPr>
            <a:r>
              <a:rPr lang="uk-UA" sz="2000" b="1" dirty="0">
                <a:latin typeface="Calibri" pitchFamily="34" charset="0"/>
              </a:rPr>
              <a:t>Цілі </a:t>
            </a:r>
            <a:r>
              <a:rPr lang="uk-UA" sz="2000" b="1" dirty="0" smtClean="0">
                <a:latin typeface="Calibri" pitchFamily="34" charset="0"/>
              </a:rPr>
              <a:t>навчання </a:t>
            </a:r>
            <a:r>
              <a:rPr lang="uk-UA" sz="2000" b="1" dirty="0">
                <a:latin typeface="Calibri" pitchFamily="34" charset="0"/>
              </a:rPr>
              <a:t>(«з </a:t>
            </a:r>
            <a:r>
              <a:rPr lang="uk-UA" sz="2000" b="1" dirty="0">
                <a:solidFill>
                  <a:srgbClr val="FF0000"/>
                </a:solidFill>
                <a:latin typeface="Calibri" pitchFamily="34" charset="0"/>
              </a:rPr>
              <a:t>якою метою </a:t>
            </a:r>
            <a:r>
              <a:rPr lang="uk-UA" sz="2000" b="1" dirty="0">
                <a:latin typeface="Calibri" pitchFamily="34" charset="0"/>
              </a:rPr>
              <a:t>навчати?»)</a:t>
            </a:r>
          </a:p>
          <a:p>
            <a:pPr marL="342900" indent="-342900">
              <a:lnSpc>
                <a:spcPct val="120000"/>
              </a:lnSpc>
              <a:spcAft>
                <a:spcPct val="20000"/>
              </a:spcAft>
              <a:buClr>
                <a:srgbClr val="FF0000"/>
              </a:buClr>
              <a:buFontTx/>
              <a:buAutoNum type="arabicPeriod"/>
              <a:defRPr/>
            </a:pPr>
            <a:r>
              <a:rPr lang="uk-UA" sz="2000" b="1" dirty="0">
                <a:latin typeface="Calibri" pitchFamily="34" charset="0"/>
              </a:rPr>
              <a:t>Зміст </a:t>
            </a:r>
            <a:r>
              <a:rPr lang="uk-UA" sz="2000" b="1" dirty="0" smtClean="0">
                <a:latin typeface="Calibri" pitchFamily="34" charset="0"/>
              </a:rPr>
              <a:t>навчання </a:t>
            </a:r>
            <a:r>
              <a:rPr lang="uk-UA" sz="2000" b="1" dirty="0">
                <a:latin typeface="Calibri" pitchFamily="34" charset="0"/>
              </a:rPr>
              <a:t>(«</a:t>
            </a:r>
            <a:r>
              <a:rPr lang="uk-UA" sz="2000" b="1" dirty="0">
                <a:solidFill>
                  <a:srgbClr val="FF0000"/>
                </a:solidFill>
                <a:latin typeface="Calibri" pitchFamily="34" charset="0"/>
              </a:rPr>
              <a:t>чого</a:t>
            </a:r>
            <a:r>
              <a:rPr lang="uk-UA" sz="2000" b="1" dirty="0">
                <a:latin typeface="Calibri" pitchFamily="34" charset="0"/>
              </a:rPr>
              <a:t> навчати?»)</a:t>
            </a:r>
          </a:p>
          <a:p>
            <a:pPr marL="342900" indent="-342900">
              <a:lnSpc>
                <a:spcPct val="120000"/>
              </a:lnSpc>
              <a:spcAft>
                <a:spcPct val="20000"/>
              </a:spcAft>
              <a:buClr>
                <a:srgbClr val="FF0000"/>
              </a:buClr>
              <a:buFontTx/>
              <a:buAutoNum type="arabicPeriod"/>
              <a:defRPr/>
            </a:pPr>
            <a:r>
              <a:rPr lang="uk-UA" sz="2000" b="1" dirty="0">
                <a:latin typeface="Calibri" pitchFamily="34" charset="0"/>
              </a:rPr>
              <a:t>Принципи </a:t>
            </a:r>
            <a:r>
              <a:rPr lang="uk-UA" sz="2000" b="1" dirty="0" smtClean="0">
                <a:latin typeface="Calibri" pitchFamily="34" charset="0"/>
              </a:rPr>
              <a:t>навчання («</a:t>
            </a:r>
            <a:r>
              <a:rPr lang="uk-UA" sz="2000" b="1" dirty="0">
                <a:solidFill>
                  <a:srgbClr val="FF0000"/>
                </a:solidFill>
                <a:latin typeface="Calibri" pitchFamily="34" charset="0"/>
              </a:rPr>
              <a:t>як організувати </a:t>
            </a:r>
            <a:r>
              <a:rPr lang="uk-UA" sz="2000" b="1" dirty="0">
                <a:latin typeface="Calibri" pitchFamily="34" charset="0"/>
              </a:rPr>
              <a:t>навчальний процес?»)</a:t>
            </a:r>
          </a:p>
          <a:p>
            <a:pPr marL="342900" indent="-342900">
              <a:lnSpc>
                <a:spcPct val="120000"/>
              </a:lnSpc>
              <a:spcAft>
                <a:spcPct val="20000"/>
              </a:spcAft>
              <a:buClr>
                <a:srgbClr val="FF0000"/>
              </a:buClr>
              <a:buFontTx/>
              <a:buAutoNum type="arabicPeriod"/>
              <a:defRPr/>
            </a:pPr>
            <a:r>
              <a:rPr lang="uk-UA" sz="2000" b="1" dirty="0">
                <a:latin typeface="Calibri" pitchFamily="34" charset="0"/>
              </a:rPr>
              <a:t>Методи </a:t>
            </a:r>
            <a:r>
              <a:rPr lang="uk-UA" sz="2000" b="1" dirty="0" smtClean="0">
                <a:latin typeface="Calibri" pitchFamily="34" charset="0"/>
              </a:rPr>
              <a:t>навчання  </a:t>
            </a:r>
            <a:r>
              <a:rPr lang="uk-UA" sz="2000" b="1" dirty="0">
                <a:latin typeface="Calibri" pitchFamily="34" charset="0"/>
              </a:rPr>
              <a:t>(«</a:t>
            </a:r>
            <a:r>
              <a:rPr lang="uk-UA" sz="2000" b="1" dirty="0">
                <a:solidFill>
                  <a:srgbClr val="FF0000"/>
                </a:solidFill>
                <a:latin typeface="Calibri" pitchFamily="34" charset="0"/>
              </a:rPr>
              <a:t>як навчати</a:t>
            </a:r>
            <a:r>
              <a:rPr lang="uk-UA" sz="2000" b="1" dirty="0">
                <a:latin typeface="Calibri" pitchFamily="34" charset="0"/>
              </a:rPr>
              <a:t>?» – шлях до поставленої мети)</a:t>
            </a:r>
          </a:p>
          <a:p>
            <a:pPr marL="342900" indent="-342900">
              <a:lnSpc>
                <a:spcPct val="120000"/>
              </a:lnSpc>
              <a:spcAft>
                <a:spcPct val="20000"/>
              </a:spcAft>
              <a:buClr>
                <a:srgbClr val="FF0000"/>
              </a:buClr>
              <a:buFontTx/>
              <a:buAutoNum type="arabicPeriod"/>
              <a:defRPr/>
            </a:pPr>
            <a:r>
              <a:rPr lang="uk-UA" sz="2000" b="1" dirty="0">
                <a:latin typeface="Calibri" pitchFamily="34" charset="0"/>
              </a:rPr>
              <a:t>Засоби </a:t>
            </a:r>
            <a:r>
              <a:rPr lang="uk-UA" sz="2000" b="1" dirty="0" smtClean="0">
                <a:latin typeface="Calibri" pitchFamily="34" charset="0"/>
              </a:rPr>
              <a:t>навчання </a:t>
            </a:r>
            <a:r>
              <a:rPr lang="uk-UA" sz="2000" b="1" dirty="0">
                <a:latin typeface="Calibri" pitchFamily="34" charset="0"/>
              </a:rPr>
              <a:t>(«</a:t>
            </a:r>
            <a:r>
              <a:rPr lang="uk-UA" sz="2000" b="1" dirty="0">
                <a:solidFill>
                  <a:srgbClr val="FF0000"/>
                </a:solidFill>
                <a:latin typeface="Calibri" pitchFamily="34" charset="0"/>
              </a:rPr>
              <a:t>за допомогою чого </a:t>
            </a:r>
            <a:r>
              <a:rPr lang="uk-UA" sz="2000" b="1" dirty="0">
                <a:latin typeface="Calibri" pitchFamily="34" charset="0"/>
              </a:rPr>
              <a:t>навчати?»)</a:t>
            </a:r>
          </a:p>
          <a:p>
            <a:pPr marL="342900" indent="-342900">
              <a:lnSpc>
                <a:spcPct val="120000"/>
              </a:lnSpc>
              <a:spcAft>
                <a:spcPct val="20000"/>
              </a:spcAft>
              <a:buClr>
                <a:srgbClr val="FF0000"/>
              </a:buClr>
              <a:buFontTx/>
              <a:buAutoNum type="arabicPeriod"/>
              <a:defRPr/>
            </a:pPr>
            <a:r>
              <a:rPr lang="uk-UA" sz="2000" b="1" dirty="0">
                <a:latin typeface="Calibri" pitchFamily="34" charset="0"/>
              </a:rPr>
              <a:t>Форми </a:t>
            </a:r>
            <a:r>
              <a:rPr lang="uk-UA" sz="2000" b="1" dirty="0" smtClean="0">
                <a:latin typeface="Calibri" pitchFamily="34" charset="0"/>
              </a:rPr>
              <a:t>навчання </a:t>
            </a:r>
            <a:r>
              <a:rPr lang="uk-UA" sz="2000" b="1" dirty="0">
                <a:latin typeface="Calibri" pitchFamily="34" charset="0"/>
              </a:rPr>
              <a:t>(«</a:t>
            </a:r>
            <a:r>
              <a:rPr lang="uk-UA" sz="2000" b="1" dirty="0">
                <a:solidFill>
                  <a:srgbClr val="FF0000"/>
                </a:solidFill>
                <a:latin typeface="Calibri" pitchFamily="34" charset="0"/>
              </a:rPr>
              <a:t>які уроки </a:t>
            </a:r>
            <a:r>
              <a:rPr lang="uk-UA" sz="2000" b="1" dirty="0">
                <a:latin typeface="Calibri" pitchFamily="34" charset="0"/>
              </a:rPr>
              <a:t>проводити?»)</a:t>
            </a:r>
          </a:p>
          <a:p>
            <a:pPr marL="342900" indent="-342900">
              <a:lnSpc>
                <a:spcPct val="120000"/>
              </a:lnSpc>
              <a:spcAft>
                <a:spcPct val="20000"/>
              </a:spcAft>
              <a:buClr>
                <a:srgbClr val="FF0000"/>
              </a:buClr>
              <a:buFontTx/>
              <a:buAutoNum type="arabicPeriod"/>
              <a:defRPr/>
            </a:pPr>
            <a:r>
              <a:rPr lang="uk-UA" sz="2000" b="1" dirty="0">
                <a:latin typeface="Calibri" pitchFamily="34" charset="0"/>
              </a:rPr>
              <a:t>Умови </a:t>
            </a:r>
            <a:r>
              <a:rPr lang="uk-UA" sz="2000" b="1" dirty="0" smtClean="0">
                <a:latin typeface="Calibri" pitchFamily="34" charset="0"/>
              </a:rPr>
              <a:t>навчання </a:t>
            </a:r>
            <a:r>
              <a:rPr lang="uk-UA" sz="2000" b="1" dirty="0">
                <a:latin typeface="Calibri" pitchFamily="34" charset="0"/>
              </a:rPr>
              <a:t>(«</a:t>
            </a:r>
            <a:r>
              <a:rPr lang="uk-UA" sz="2000" b="1" dirty="0">
                <a:solidFill>
                  <a:srgbClr val="FF0000"/>
                </a:solidFill>
                <a:latin typeface="Calibri" pitchFamily="34" charset="0"/>
              </a:rPr>
              <a:t>що забезпечує ефективність </a:t>
            </a:r>
            <a:r>
              <a:rPr lang="uk-UA" sz="2000" b="1" dirty="0">
                <a:latin typeface="Calibri" pitchFamily="34" charset="0"/>
              </a:rPr>
              <a:t>організації            навчання?»)</a:t>
            </a:r>
          </a:p>
        </p:txBody>
      </p:sp>
    </p:spTree>
    <p:extLst>
      <p:ext uri="{BB962C8B-B14F-4D97-AF65-F5344CB8AC3E}">
        <p14:creationId xmlns:p14="http://schemas.microsoft.com/office/powerpoint/2010/main" xmlns="" val="1001962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  <a:ln w="57150">
            <a:solidFill>
              <a:srgbClr val="0070C0"/>
            </a:solidFill>
          </a:ln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uk-UA" b="1" dirty="0" smtClean="0">
                <a:solidFill>
                  <a:srgbClr val="002060"/>
                </a:solidFill>
              </a:rPr>
              <a:t>Підхід до навчання іноземної мови</a:t>
            </a:r>
            <a:endParaRPr lang="ru-RU" b="1" dirty="0" smtClean="0">
              <a:solidFill>
                <a:srgbClr val="002060"/>
              </a:solidFill>
            </a:endParaRPr>
          </a:p>
        </p:txBody>
      </p:sp>
      <p:sp>
        <p:nvSpPr>
          <p:cNvPr id="24579" name="Содержимое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40000"/>
              <a:lumOff val="60000"/>
            </a:schemeClr>
          </a:solidFill>
          <a:ln w="5715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 eaLnBrk="1" hangingPunct="1">
              <a:buFont typeface="Arial" charset="0"/>
              <a:buNone/>
              <a:defRPr/>
            </a:pPr>
            <a:r>
              <a:rPr lang="uk-UA" sz="3600" b="1" dirty="0" smtClean="0"/>
              <a:t>Базова категорія навчання ІМ, </a:t>
            </a:r>
          </a:p>
          <a:p>
            <a:pPr algn="ctr" eaLnBrk="1" hangingPunct="1">
              <a:buFont typeface="Arial" charset="0"/>
              <a:buNone/>
              <a:defRPr/>
            </a:pPr>
            <a:r>
              <a:rPr lang="uk-UA" sz="3600" b="1" dirty="0" smtClean="0"/>
              <a:t>  яка визначає стратегію навчання і вибір методу навчання, за допомогою якого реалізується ця стратегія; </a:t>
            </a:r>
            <a:r>
              <a:rPr lang="uk-UA" sz="3600" b="1" dirty="0" smtClean="0">
                <a:solidFill>
                  <a:srgbClr val="FF0000"/>
                </a:solidFill>
              </a:rPr>
              <a:t>точка зору на сутність того, як слід навчати ІМ.</a:t>
            </a:r>
            <a:endParaRPr lang="ru-RU" sz="36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53374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74638"/>
            <a:ext cx="8785225" cy="796925"/>
          </a:xfrm>
          <a:solidFill>
            <a:schemeClr val="accent5">
              <a:lumMod val="40000"/>
              <a:lumOff val="60000"/>
            </a:schemeClr>
          </a:solidFill>
          <a:ln w="57150">
            <a:solidFill>
              <a:srgbClr val="0070C0"/>
            </a:solidFill>
          </a:ln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uk-UA" sz="3600" b="1" dirty="0" smtClean="0">
                <a:solidFill>
                  <a:srgbClr val="333399"/>
                </a:solidFill>
              </a:rPr>
              <a:t> </a:t>
            </a:r>
            <a:r>
              <a:rPr lang="uk-UA" sz="3200" b="1" dirty="0" smtClean="0">
                <a:solidFill>
                  <a:srgbClr val="333399"/>
                </a:solidFill>
              </a:rPr>
              <a:t>Основні підходи до навчання Іноземної мови</a:t>
            </a:r>
            <a:r>
              <a:rPr lang="uk-UA" sz="3600" b="1" dirty="0" smtClean="0">
                <a:solidFill>
                  <a:srgbClr val="333399"/>
                </a:solidFill>
              </a:rPr>
              <a:t> </a:t>
            </a:r>
            <a:endParaRPr lang="ru-RU" sz="3600" b="1" dirty="0" smtClean="0">
              <a:solidFill>
                <a:srgbClr val="333399"/>
              </a:solidFill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196975"/>
            <a:ext cx="8785225" cy="5354638"/>
          </a:xfrm>
          <a:solidFill>
            <a:schemeClr val="accent5">
              <a:lumMod val="40000"/>
              <a:lumOff val="60000"/>
            </a:schemeClr>
          </a:solidFill>
          <a:ln w="57150">
            <a:solidFill>
              <a:srgbClr val="FF0000"/>
            </a:solidFill>
          </a:ln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spcBef>
                <a:spcPct val="50000"/>
              </a:spcBef>
              <a:defRPr/>
            </a:pPr>
            <a:r>
              <a:rPr lang="uk-UA" sz="2800" b="1" dirty="0" err="1" smtClean="0">
                <a:solidFill>
                  <a:srgbClr val="FF0000"/>
                </a:solidFill>
              </a:rPr>
              <a:t>Компетентнісний</a:t>
            </a:r>
            <a:r>
              <a:rPr lang="uk-UA" sz="2800" b="1" dirty="0" smtClean="0">
                <a:solidFill>
                  <a:srgbClr val="EC3820"/>
                </a:solidFill>
              </a:rPr>
              <a:t>:</a:t>
            </a:r>
            <a:r>
              <a:rPr lang="uk-UA" sz="2400" dirty="0" smtClean="0"/>
              <a:t> </a:t>
            </a:r>
            <a:r>
              <a:rPr lang="uk-UA" sz="2800" b="1" dirty="0" smtClean="0"/>
              <a:t>формування в учнів іншомовної комунікативної компетентності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defRPr/>
            </a:pPr>
            <a:r>
              <a:rPr lang="uk-UA" sz="2800" b="1" dirty="0" smtClean="0">
                <a:solidFill>
                  <a:srgbClr val="FF0000"/>
                </a:solidFill>
              </a:rPr>
              <a:t>Культурологічний</a:t>
            </a:r>
            <a:r>
              <a:rPr lang="uk-UA" sz="2800" b="1" dirty="0" smtClean="0">
                <a:solidFill>
                  <a:srgbClr val="EC3820"/>
                </a:solidFill>
              </a:rPr>
              <a:t>:</a:t>
            </a:r>
            <a:r>
              <a:rPr lang="uk-UA" sz="2800" b="1" dirty="0" smtClean="0"/>
              <a:t> </a:t>
            </a:r>
            <a:r>
              <a:rPr lang="uk-UA" sz="2800" b="1" dirty="0" err="1" smtClean="0"/>
              <a:t>взаємопов</a:t>
            </a:r>
            <a:r>
              <a:rPr lang="en-US" sz="2800" b="1" dirty="0" smtClean="0"/>
              <a:t>’</a:t>
            </a:r>
            <a:r>
              <a:rPr lang="uk-UA" sz="2800" b="1" dirty="0" err="1" smtClean="0"/>
              <a:t>язане</a:t>
            </a:r>
            <a:r>
              <a:rPr lang="uk-UA" sz="2800" b="1" dirty="0" smtClean="0"/>
              <a:t> навчання ІМ і культури</a:t>
            </a:r>
            <a:endParaRPr lang="uk-UA" sz="2800" b="1" dirty="0" smtClean="0">
              <a:solidFill>
                <a:srgbClr val="FFFF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defRPr/>
            </a:pPr>
            <a:r>
              <a:rPr lang="uk-UA" sz="2800" b="1" dirty="0" err="1" smtClean="0">
                <a:solidFill>
                  <a:srgbClr val="FF0000"/>
                </a:solidFill>
              </a:rPr>
              <a:t>Рівневий</a:t>
            </a:r>
            <a:r>
              <a:rPr lang="uk-UA" sz="2800" b="1" dirty="0" smtClean="0">
                <a:solidFill>
                  <a:srgbClr val="EC3820"/>
                </a:solidFill>
              </a:rPr>
              <a:t>:</a:t>
            </a:r>
            <a:r>
              <a:rPr lang="uk-UA" sz="2800" b="1" dirty="0" smtClean="0"/>
              <a:t> процес навчання ІМ, орієнтований на європейські рівні  володіння мовою (відкриття, виживання, рубіжний, просунутий, автономний, компетентний)</a:t>
            </a:r>
            <a:endParaRPr lang="uk-UA" sz="2800" b="1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defRPr/>
            </a:pPr>
            <a:r>
              <a:rPr lang="uk-UA" sz="2400" b="1" dirty="0" err="1" smtClean="0">
                <a:solidFill>
                  <a:srgbClr val="002060"/>
                </a:solidFill>
              </a:rPr>
              <a:t>Комунікативно-діяльнісний</a:t>
            </a:r>
            <a:r>
              <a:rPr lang="uk-UA" sz="2400" b="1" dirty="0" smtClean="0">
                <a:solidFill>
                  <a:srgbClr val="002060"/>
                </a:solidFill>
              </a:rPr>
              <a:t>  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defRPr/>
            </a:pPr>
            <a:r>
              <a:rPr lang="uk-UA" sz="2400" b="1" dirty="0" smtClean="0">
                <a:solidFill>
                  <a:srgbClr val="002060"/>
                </a:solidFill>
              </a:rPr>
              <a:t>Рефлексивний 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defRPr/>
            </a:pPr>
            <a:r>
              <a:rPr lang="uk-UA" sz="2400" b="1" dirty="0" smtClean="0">
                <a:solidFill>
                  <a:srgbClr val="002060"/>
                </a:solidFill>
              </a:rPr>
              <a:t>Центрований на учні</a:t>
            </a:r>
          </a:p>
        </p:txBody>
      </p:sp>
    </p:spTree>
    <p:extLst>
      <p:ext uri="{BB962C8B-B14F-4D97-AF65-F5344CB8AC3E}">
        <p14:creationId xmlns:p14="http://schemas.microsoft.com/office/powerpoint/2010/main" xmlns="" val="3420874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  <a:ln w="57150">
            <a:solidFill>
              <a:srgbClr val="002060"/>
            </a:solidFill>
          </a:ln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uk-UA" sz="3600" b="1" smtClean="0">
                <a:solidFill>
                  <a:srgbClr val="002060"/>
                </a:solidFill>
              </a:rPr>
              <a:t>Рекомендований для української освіти термін</a:t>
            </a:r>
            <a:endParaRPr lang="ru-RU" sz="3600" smtClean="0">
              <a:solidFill>
                <a:srgbClr val="00206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2297" y="2494190"/>
          <a:ext cx="8587067" cy="25869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46709721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</TotalTime>
  <Words>1523</Words>
  <Application>Microsoft Office PowerPoint</Application>
  <PresentationFormat>Экран (4:3)</PresentationFormat>
  <Paragraphs>313</Paragraphs>
  <Slides>45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45</vt:i4>
      </vt:variant>
    </vt:vector>
  </HeadingPairs>
  <TitlesOfParts>
    <vt:vector size="46" baseType="lpstr">
      <vt:lpstr>Тема Office</vt:lpstr>
      <vt:lpstr>Слайд 1</vt:lpstr>
      <vt:lpstr>Основні сучасні тенденції розвитку іншомовної освіти в Україні</vt:lpstr>
      <vt:lpstr>Мета </vt:lpstr>
      <vt:lpstr>Державні документи в галузі освіти</vt:lpstr>
      <vt:lpstr>Складові навчального процесу</vt:lpstr>
      <vt:lpstr>Організація навчання ІМ</vt:lpstr>
      <vt:lpstr>Підхід до навчання іноземної мови</vt:lpstr>
      <vt:lpstr> Основні підходи до навчання Іноземної мови </vt:lpstr>
      <vt:lpstr>Рекомендований для української освіти термін</vt:lpstr>
      <vt:lpstr>Компетентність</vt:lpstr>
      <vt:lpstr> Компетенція</vt:lpstr>
      <vt:lpstr>Ключова компетентність (КК)</vt:lpstr>
      <vt:lpstr>Європейська класифікація КК</vt:lpstr>
      <vt:lpstr> Українська класифікація КК</vt:lpstr>
      <vt:lpstr>Цілі навчання іноземної мови</vt:lpstr>
      <vt:lpstr>Практична мета</vt:lpstr>
      <vt:lpstr>Перша сучасна тенденція </vt:lpstr>
      <vt:lpstr>Слайд 18</vt:lpstr>
      <vt:lpstr>Узагальнені рівні володіння мовою за ЗЄР</vt:lpstr>
      <vt:lpstr>Деталізовані рівні володіння ІМ у ПШ  (за О.О.Паршиковою) </vt:lpstr>
      <vt:lpstr>Друга сучасна тенденція  </vt:lpstr>
      <vt:lpstr>Предметний аспект змісту навчання іноземної мови</vt:lpstr>
      <vt:lpstr>Процесуальний аспект змісту навчання іноземної мови</vt:lpstr>
      <vt:lpstr>Третя сучасна тенденція </vt:lpstr>
      <vt:lpstr>Загальнодидактичні принципи  навчання іноземної мови</vt:lpstr>
      <vt:lpstr>Загальні методичні принципи навчання іноземної мови</vt:lpstr>
      <vt:lpstr>Спеціальні методичні принципи  навчання іноземної мови</vt:lpstr>
      <vt:lpstr>Принцип природовідповідного навчання</vt:lpstr>
      <vt:lpstr>Принцип розвиваючого навчання</vt:lpstr>
      <vt:lpstr>Четверта сучасна тенденція </vt:lpstr>
      <vt:lpstr>Метод навчання іноземної мови</vt:lpstr>
      <vt:lpstr>Методи-напрями навчання </vt:lpstr>
      <vt:lpstr>Комунікативно-ігровий метод  навчання іноземної мови  (за О.О.Паршиковою, 2010 р.) </vt:lpstr>
      <vt:lpstr>Слайд 34</vt:lpstr>
      <vt:lpstr>Приклади прийомів навчання, особливо у початковій школі</vt:lpstr>
      <vt:lpstr>П’ята сучасна тенденція </vt:lpstr>
      <vt:lpstr>Типології засобів навчання</vt:lpstr>
      <vt:lpstr>Засоби навчання іноземної мови  учнів  відповідно до Державного стандарту  початкової та середньої загальної освіти  Програми Навчально-методичні комплекси </vt:lpstr>
      <vt:lpstr>Мовний портфель учня</vt:lpstr>
      <vt:lpstr>7. Урок іноземної мови у школі</vt:lpstr>
      <vt:lpstr> Типи традиційних  уроків іноземної мови</vt:lpstr>
      <vt:lpstr>Типи нетрадиційних  уроків</vt:lpstr>
      <vt:lpstr>Вимоги до уроку іноземної мови</vt:lpstr>
      <vt:lpstr>Сьома сучасна тенденція</vt:lpstr>
      <vt:lpstr>8. Умови успішної реалізації системи навчання іноземної мови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Ruslana</dc:creator>
  <cp:lastModifiedBy>Таня</cp:lastModifiedBy>
  <cp:revision>39</cp:revision>
  <dcterms:created xsi:type="dcterms:W3CDTF">2016-12-14T10:17:13Z</dcterms:created>
  <dcterms:modified xsi:type="dcterms:W3CDTF">2019-02-06T20:53:06Z</dcterms:modified>
</cp:coreProperties>
</file>