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61" r:id="rId5"/>
    <p:sldId id="259" r:id="rId6"/>
    <p:sldId id="267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16" autoAdjust="0"/>
    <p:restoredTop sz="94660"/>
  </p:normalViewPr>
  <p:slideViewPr>
    <p:cSldViewPr>
      <p:cViewPr>
        <p:scale>
          <a:sx n="75" d="100"/>
          <a:sy n="75" d="100"/>
        </p:scale>
        <p:origin x="-9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47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204864"/>
            <a:ext cx="5112568" cy="1800200"/>
          </a:xfrm>
        </p:spPr>
        <p:txBody>
          <a:bodyPr/>
          <a:lstStyle/>
          <a:p>
            <a:pPr marL="0" indent="0">
              <a:buNone/>
            </a:pPr>
            <a:r>
              <a:rPr lang="en-US" sz="9600" dirty="0" smtClean="0">
                <a:solidFill>
                  <a:srgbClr val="C00000"/>
                </a:solidFill>
                <a:latin typeface="Sylfaen" pitchFamily="18" charset="0"/>
                <a:ea typeface="Microsoft JhengHei" pitchFamily="34" charset="-120"/>
              </a:rPr>
              <a:t>England</a:t>
            </a:r>
            <a:endParaRPr lang="ru-RU" sz="9600" dirty="0">
              <a:solidFill>
                <a:srgbClr val="C00000"/>
              </a:solidFill>
              <a:latin typeface="Sylfaen" pitchFamily="18" charset="0"/>
              <a:ea typeface="Microsoft JhengHe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66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960440" cy="82644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The London Eye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680520" cy="3510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628800"/>
            <a:ext cx="3532676" cy="28803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solidFill>
                  <a:schemeClr val="accent6">
                    <a:lumMod val="50000"/>
                  </a:schemeClr>
                </a:solidFill>
              </a:rPr>
              <a:t>From a height of 135 meters, the view opens to almost the entire city. The review was made on the project of the marriage of David Marx and Julie Barfield</a:t>
            </a:r>
          </a:p>
          <a:p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en-US" sz="1800" b="1" i="1" dirty="0">
                <a:solidFill>
                  <a:schemeClr val="accent6">
                    <a:lumMod val="50000"/>
                  </a:schemeClr>
                </a:solidFill>
              </a:rPr>
              <a:t>London Eye" has 32 closed cubicles. Cabs represent 32 suburbs of London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1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9776" y="116633"/>
            <a:ext cx="8450696" cy="115212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FF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is the biggest part of the United Kingdom of Great Britain and Northern Ireland. It occupies the central part of island Great Britain. </a:t>
            </a:r>
            <a:endParaRPr lang="ru-RU" b="1" i="1" u="sng" dirty="0">
              <a:solidFill>
                <a:srgbClr val="FF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92" y="1628800"/>
            <a:ext cx="5112568" cy="458048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7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352928" cy="20882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i="1" u="sng" dirty="0">
                <a:solidFill>
                  <a:srgbClr val="C00000"/>
                </a:solidFill>
              </a:rPr>
              <a:t>The F</a:t>
            </a:r>
            <a:r>
              <a:rPr lang="en-US" sz="3200" b="1" i="1" u="sng" dirty="0" smtClean="0">
                <a:solidFill>
                  <a:srgbClr val="C00000"/>
                </a:solidFill>
              </a:rPr>
              <a:t>lag </a:t>
            </a:r>
            <a:r>
              <a:rPr lang="en-US" sz="3200" b="1" i="1" u="sng" dirty="0">
                <a:solidFill>
                  <a:srgbClr val="C00000"/>
                </a:solidFill>
              </a:rPr>
              <a:t>of England is the </a:t>
            </a:r>
            <a:r>
              <a:rPr lang="en-US" sz="3200" b="1" i="1" u="sng" dirty="0" smtClean="0">
                <a:solidFill>
                  <a:srgbClr val="C00000"/>
                </a:solidFill>
              </a:rPr>
              <a:t>St. </a:t>
            </a:r>
            <a:r>
              <a:rPr lang="en-US" sz="3200" b="1" i="1" u="sng" dirty="0">
                <a:solidFill>
                  <a:srgbClr val="C00000"/>
                </a:solidFill>
              </a:rPr>
              <a:t>George's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Red Cross on the white background 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086325" cy="420144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39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941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36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 emblem of England is a red  rose</a:t>
            </a:r>
            <a:endParaRPr lang="ru-RU" sz="36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2857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05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97152"/>
            <a:ext cx="6984776" cy="1584176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 smtClean="0">
                <a:solidFill>
                  <a:srgbClr val="C00000"/>
                </a:solidFill>
              </a:rPr>
              <a:t>London is the capital of England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888432" cy="456388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63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208912" cy="89845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London is the most important economic and financial center of the United Kingdom and Europe, one of the world's financial centers.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5112568" cy="3630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1412776"/>
            <a:ext cx="3388660" cy="25922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London is a city of dreams, to visit in which any traveler dreams. The British capital, which stretches out on the banks of the Thames, attracts tourists with a unique color, unique to it.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8792" cy="1258493"/>
          </a:xfrm>
        </p:spPr>
        <p:txBody>
          <a:bodyPr/>
          <a:lstStyle/>
          <a:p>
            <a:pPr marL="0" indent="0">
              <a:buNone/>
            </a:pPr>
            <a:r>
              <a:rPr lang="en-US" sz="8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Big Ben</a:t>
            </a:r>
            <a:endParaRPr lang="ru-RU" sz="80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593526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41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496944" cy="1186485"/>
          </a:xfrm>
        </p:spPr>
        <p:txBody>
          <a:bodyPr/>
          <a:lstStyle/>
          <a:p>
            <a:pPr marL="0" indent="0">
              <a:buNone/>
            </a:pPr>
            <a:r>
              <a:rPr lang="en-US" sz="6600" i="1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Queen's Palace</a:t>
            </a:r>
            <a:endParaRPr lang="ru-RU" sz="6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5184577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636912"/>
            <a:ext cx="3388660" cy="21395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i="1" u="sng" dirty="0">
                <a:solidFill>
                  <a:srgbClr val="FF2121"/>
                </a:solidFill>
              </a:rPr>
              <a:t>On August 7, 1993, part of Buckingham Palace, the residence of the English Queen Elizabeth II, was first opened to tourists.</a:t>
            </a:r>
            <a:endParaRPr lang="ru-RU" sz="2000" b="1" i="1" u="sng" dirty="0">
              <a:solidFill>
                <a:srgbClr val="FF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328592" cy="115212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 Bridge</a:t>
            </a:r>
            <a:endParaRPr lang="ru-RU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61640" y="2780928"/>
            <a:ext cx="3604684" cy="36724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solidFill>
                  <a:schemeClr val="accent6">
                    <a:lumMod val="50000"/>
                  </a:schemeClr>
                </a:solidFill>
              </a:rPr>
              <a:t>There is an interesting fact that in 1952 the bridge began to rise when a double-decker bus moved along it. The driver decided not to stop and jump over the formed gap, which he successfully managed to do - he landed safely on the opposite side.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223182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9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237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England</vt:lpstr>
      <vt:lpstr>Презентация PowerPoint</vt:lpstr>
      <vt:lpstr>Презентация PowerPoint</vt:lpstr>
      <vt:lpstr>The emblem of England is a red  rose</vt:lpstr>
      <vt:lpstr>London is the capital of England</vt:lpstr>
      <vt:lpstr>London is the most important economic and financial center of the United Kingdom and Europe, one of the world's financial centers.</vt:lpstr>
      <vt:lpstr>Big Ben</vt:lpstr>
      <vt:lpstr>Queen's Palace</vt:lpstr>
      <vt:lpstr>Tower Bridge</vt:lpstr>
      <vt:lpstr>The London Eye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</dc:title>
  <dc:creator>home</dc:creator>
  <cp:lastModifiedBy>Ruslana</cp:lastModifiedBy>
  <cp:revision>25</cp:revision>
  <dcterms:modified xsi:type="dcterms:W3CDTF">2018-03-20T10:33:40Z</dcterms:modified>
</cp:coreProperties>
</file>