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5" autoAdjust="0"/>
    <p:restoredTop sz="94660"/>
  </p:normalViewPr>
  <p:slideViewPr>
    <p:cSldViewPr>
      <p:cViewPr>
        <p:scale>
          <a:sx n="72" d="100"/>
          <a:sy n="72" d="100"/>
        </p:scale>
        <p:origin x="-1230"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smtClean="0"/>
            </a:lvl1pPr>
          </a:lstStyle>
          <a:p>
            <a:fld id="{7FED1FC2-BF14-4996-8FA5-F7E46793D01B}" type="datetimeFigureOut">
              <a:rPr lang="uk-UA" smtClean="0"/>
              <a:t>20.03.2018</a:t>
            </a:fld>
            <a:endParaRPr lang="uk-UA"/>
          </a:p>
        </p:txBody>
      </p:sp>
      <p:sp>
        <p:nvSpPr>
          <p:cNvPr id="5" name="Нижний колонтитул 4"/>
          <p:cNvSpPr>
            <a:spLocks noGrp="1"/>
          </p:cNvSpPr>
          <p:nvPr>
            <p:ph type="ftr" sz="quarter" idx="11"/>
          </p:nvPr>
        </p:nvSpPr>
        <p:spPr/>
        <p:txBody>
          <a:bodyPr/>
          <a:lstStyle>
            <a:lvl1pPr>
              <a:defRPr/>
            </a:lvl1pPr>
          </a:lstStyle>
          <a:p>
            <a:endParaRPr lang="uk-UA"/>
          </a:p>
        </p:txBody>
      </p:sp>
      <p:sp>
        <p:nvSpPr>
          <p:cNvPr id="6" name="Номер слайда 5"/>
          <p:cNvSpPr>
            <a:spLocks noGrp="1"/>
          </p:cNvSpPr>
          <p:nvPr>
            <p:ph type="sldNum" sz="quarter" idx="12"/>
          </p:nvPr>
        </p:nvSpPr>
        <p:spPr/>
        <p:txBody>
          <a:bodyPr/>
          <a:lstStyle>
            <a:lvl1pPr>
              <a:defRPr smtClean="0"/>
            </a:lvl1pPr>
          </a:lstStyle>
          <a:p>
            <a:fld id="{7BBC5656-F36B-4066-9545-8564B16FE362}" type="slidenum">
              <a:rPr lang="uk-UA" smtClean="0"/>
              <a:t>‹#›</a:t>
            </a:fld>
            <a:endParaRPr lang="uk-UA"/>
          </a:p>
        </p:txBody>
      </p:sp>
    </p:spTree>
    <p:extLst>
      <p:ext uri="{BB962C8B-B14F-4D97-AF65-F5344CB8AC3E}">
        <p14:creationId xmlns:p14="http://schemas.microsoft.com/office/powerpoint/2010/main" val="2471376934"/>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smtClean="0"/>
            </a:lvl1pPr>
          </a:lstStyle>
          <a:p>
            <a:fld id="{7FED1FC2-BF14-4996-8FA5-F7E46793D01B}" type="datetimeFigureOut">
              <a:rPr lang="uk-UA" smtClean="0"/>
              <a:t>20.03.2018</a:t>
            </a:fld>
            <a:endParaRPr lang="uk-UA"/>
          </a:p>
        </p:txBody>
      </p:sp>
      <p:sp>
        <p:nvSpPr>
          <p:cNvPr id="5" name="Нижний колонтитул 4"/>
          <p:cNvSpPr>
            <a:spLocks noGrp="1"/>
          </p:cNvSpPr>
          <p:nvPr>
            <p:ph type="ftr" sz="quarter" idx="11"/>
          </p:nvPr>
        </p:nvSpPr>
        <p:spPr/>
        <p:txBody>
          <a:bodyPr/>
          <a:lstStyle>
            <a:lvl1pPr>
              <a:defRPr/>
            </a:lvl1pPr>
          </a:lstStyle>
          <a:p>
            <a:endParaRPr lang="uk-UA"/>
          </a:p>
        </p:txBody>
      </p:sp>
      <p:sp>
        <p:nvSpPr>
          <p:cNvPr id="6" name="Номер слайда 5"/>
          <p:cNvSpPr>
            <a:spLocks noGrp="1"/>
          </p:cNvSpPr>
          <p:nvPr>
            <p:ph type="sldNum" sz="quarter" idx="12"/>
          </p:nvPr>
        </p:nvSpPr>
        <p:spPr/>
        <p:txBody>
          <a:bodyPr/>
          <a:lstStyle>
            <a:lvl1pPr>
              <a:defRPr smtClean="0"/>
            </a:lvl1pPr>
          </a:lstStyle>
          <a:p>
            <a:fld id="{7BBC5656-F36B-4066-9545-8564B16FE362}" type="slidenum">
              <a:rPr lang="uk-UA" smtClean="0"/>
              <a:t>‹#›</a:t>
            </a:fld>
            <a:endParaRPr lang="uk-UA"/>
          </a:p>
        </p:txBody>
      </p:sp>
    </p:spTree>
    <p:extLst>
      <p:ext uri="{BB962C8B-B14F-4D97-AF65-F5344CB8AC3E}">
        <p14:creationId xmlns:p14="http://schemas.microsoft.com/office/powerpoint/2010/main" val="267837850"/>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smtClean="0"/>
            </a:lvl1pPr>
          </a:lstStyle>
          <a:p>
            <a:fld id="{7FED1FC2-BF14-4996-8FA5-F7E46793D01B}" type="datetimeFigureOut">
              <a:rPr lang="uk-UA" smtClean="0"/>
              <a:t>20.03.2018</a:t>
            </a:fld>
            <a:endParaRPr lang="uk-UA"/>
          </a:p>
        </p:txBody>
      </p:sp>
      <p:sp>
        <p:nvSpPr>
          <p:cNvPr id="5" name="Нижний колонтитул 4"/>
          <p:cNvSpPr>
            <a:spLocks noGrp="1"/>
          </p:cNvSpPr>
          <p:nvPr>
            <p:ph type="ftr" sz="quarter" idx="11"/>
          </p:nvPr>
        </p:nvSpPr>
        <p:spPr/>
        <p:txBody>
          <a:bodyPr/>
          <a:lstStyle>
            <a:lvl1pPr>
              <a:defRPr/>
            </a:lvl1pPr>
          </a:lstStyle>
          <a:p>
            <a:endParaRPr lang="uk-UA"/>
          </a:p>
        </p:txBody>
      </p:sp>
      <p:sp>
        <p:nvSpPr>
          <p:cNvPr id="6" name="Номер слайда 5"/>
          <p:cNvSpPr>
            <a:spLocks noGrp="1"/>
          </p:cNvSpPr>
          <p:nvPr>
            <p:ph type="sldNum" sz="quarter" idx="12"/>
          </p:nvPr>
        </p:nvSpPr>
        <p:spPr/>
        <p:txBody>
          <a:bodyPr/>
          <a:lstStyle>
            <a:lvl1pPr>
              <a:defRPr smtClean="0"/>
            </a:lvl1pPr>
          </a:lstStyle>
          <a:p>
            <a:fld id="{7BBC5656-F36B-4066-9545-8564B16FE362}" type="slidenum">
              <a:rPr lang="uk-UA" smtClean="0"/>
              <a:t>‹#›</a:t>
            </a:fld>
            <a:endParaRPr lang="uk-UA"/>
          </a:p>
        </p:txBody>
      </p:sp>
    </p:spTree>
    <p:extLst>
      <p:ext uri="{BB962C8B-B14F-4D97-AF65-F5344CB8AC3E}">
        <p14:creationId xmlns:p14="http://schemas.microsoft.com/office/powerpoint/2010/main" val="609507691"/>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smtClean="0"/>
            </a:lvl1pPr>
          </a:lstStyle>
          <a:p>
            <a:fld id="{7FED1FC2-BF14-4996-8FA5-F7E46793D01B}" type="datetimeFigureOut">
              <a:rPr lang="uk-UA" smtClean="0"/>
              <a:t>20.03.2018</a:t>
            </a:fld>
            <a:endParaRPr lang="uk-UA"/>
          </a:p>
        </p:txBody>
      </p:sp>
      <p:sp>
        <p:nvSpPr>
          <p:cNvPr id="5" name="Нижний колонтитул 4"/>
          <p:cNvSpPr>
            <a:spLocks noGrp="1"/>
          </p:cNvSpPr>
          <p:nvPr>
            <p:ph type="ftr" sz="quarter" idx="11"/>
          </p:nvPr>
        </p:nvSpPr>
        <p:spPr/>
        <p:txBody>
          <a:bodyPr/>
          <a:lstStyle>
            <a:lvl1pPr>
              <a:defRPr/>
            </a:lvl1pPr>
          </a:lstStyle>
          <a:p>
            <a:endParaRPr lang="uk-UA"/>
          </a:p>
        </p:txBody>
      </p:sp>
      <p:sp>
        <p:nvSpPr>
          <p:cNvPr id="6" name="Номер слайда 5"/>
          <p:cNvSpPr>
            <a:spLocks noGrp="1"/>
          </p:cNvSpPr>
          <p:nvPr>
            <p:ph type="sldNum" sz="quarter" idx="12"/>
          </p:nvPr>
        </p:nvSpPr>
        <p:spPr/>
        <p:txBody>
          <a:bodyPr/>
          <a:lstStyle>
            <a:lvl1pPr>
              <a:defRPr smtClean="0"/>
            </a:lvl1pPr>
          </a:lstStyle>
          <a:p>
            <a:fld id="{7BBC5656-F36B-4066-9545-8564B16FE362}" type="slidenum">
              <a:rPr lang="uk-UA" smtClean="0"/>
              <a:t>‹#›</a:t>
            </a:fld>
            <a:endParaRPr lang="uk-UA"/>
          </a:p>
        </p:txBody>
      </p:sp>
    </p:spTree>
    <p:extLst>
      <p:ext uri="{BB962C8B-B14F-4D97-AF65-F5344CB8AC3E}">
        <p14:creationId xmlns:p14="http://schemas.microsoft.com/office/powerpoint/2010/main" val="2595788157"/>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smtClean="0"/>
            </a:lvl1pPr>
          </a:lstStyle>
          <a:p>
            <a:fld id="{7FED1FC2-BF14-4996-8FA5-F7E46793D01B}" type="datetimeFigureOut">
              <a:rPr lang="uk-UA" smtClean="0"/>
              <a:t>20.03.2018</a:t>
            </a:fld>
            <a:endParaRPr lang="uk-UA"/>
          </a:p>
        </p:txBody>
      </p:sp>
      <p:sp>
        <p:nvSpPr>
          <p:cNvPr id="5" name="Нижний колонтитул 4"/>
          <p:cNvSpPr>
            <a:spLocks noGrp="1"/>
          </p:cNvSpPr>
          <p:nvPr>
            <p:ph type="ftr" sz="quarter" idx="11"/>
          </p:nvPr>
        </p:nvSpPr>
        <p:spPr/>
        <p:txBody>
          <a:bodyPr/>
          <a:lstStyle>
            <a:lvl1pPr>
              <a:defRPr/>
            </a:lvl1pPr>
          </a:lstStyle>
          <a:p>
            <a:endParaRPr lang="uk-UA"/>
          </a:p>
        </p:txBody>
      </p:sp>
      <p:sp>
        <p:nvSpPr>
          <p:cNvPr id="6" name="Номер слайда 5"/>
          <p:cNvSpPr>
            <a:spLocks noGrp="1"/>
          </p:cNvSpPr>
          <p:nvPr>
            <p:ph type="sldNum" sz="quarter" idx="12"/>
          </p:nvPr>
        </p:nvSpPr>
        <p:spPr/>
        <p:txBody>
          <a:bodyPr/>
          <a:lstStyle>
            <a:lvl1pPr>
              <a:defRPr smtClean="0"/>
            </a:lvl1pPr>
          </a:lstStyle>
          <a:p>
            <a:fld id="{7BBC5656-F36B-4066-9545-8564B16FE362}" type="slidenum">
              <a:rPr lang="uk-UA" smtClean="0"/>
              <a:t>‹#›</a:t>
            </a:fld>
            <a:endParaRPr lang="uk-UA"/>
          </a:p>
        </p:txBody>
      </p:sp>
    </p:spTree>
    <p:extLst>
      <p:ext uri="{BB962C8B-B14F-4D97-AF65-F5344CB8AC3E}">
        <p14:creationId xmlns:p14="http://schemas.microsoft.com/office/powerpoint/2010/main" val="328826101"/>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smtClean="0"/>
            </a:lvl1pPr>
          </a:lstStyle>
          <a:p>
            <a:fld id="{7FED1FC2-BF14-4996-8FA5-F7E46793D01B}" type="datetimeFigureOut">
              <a:rPr lang="uk-UA" smtClean="0"/>
              <a:t>20.03.2018</a:t>
            </a:fld>
            <a:endParaRPr lang="uk-UA"/>
          </a:p>
        </p:txBody>
      </p:sp>
      <p:sp>
        <p:nvSpPr>
          <p:cNvPr id="6" name="Нижний колонтитул 4"/>
          <p:cNvSpPr>
            <a:spLocks noGrp="1"/>
          </p:cNvSpPr>
          <p:nvPr>
            <p:ph type="ftr" sz="quarter" idx="11"/>
          </p:nvPr>
        </p:nvSpPr>
        <p:spPr/>
        <p:txBody>
          <a:bodyPr/>
          <a:lstStyle>
            <a:lvl1pPr>
              <a:defRPr/>
            </a:lvl1pPr>
          </a:lstStyle>
          <a:p>
            <a:endParaRPr lang="uk-UA"/>
          </a:p>
        </p:txBody>
      </p:sp>
      <p:sp>
        <p:nvSpPr>
          <p:cNvPr id="7" name="Номер слайда 5"/>
          <p:cNvSpPr>
            <a:spLocks noGrp="1"/>
          </p:cNvSpPr>
          <p:nvPr>
            <p:ph type="sldNum" sz="quarter" idx="12"/>
          </p:nvPr>
        </p:nvSpPr>
        <p:spPr/>
        <p:txBody>
          <a:bodyPr/>
          <a:lstStyle>
            <a:lvl1pPr>
              <a:defRPr smtClean="0"/>
            </a:lvl1pPr>
          </a:lstStyle>
          <a:p>
            <a:fld id="{7BBC5656-F36B-4066-9545-8564B16FE362}" type="slidenum">
              <a:rPr lang="uk-UA" smtClean="0"/>
              <a:t>‹#›</a:t>
            </a:fld>
            <a:endParaRPr lang="uk-UA"/>
          </a:p>
        </p:txBody>
      </p:sp>
    </p:spTree>
    <p:extLst>
      <p:ext uri="{BB962C8B-B14F-4D97-AF65-F5344CB8AC3E}">
        <p14:creationId xmlns:p14="http://schemas.microsoft.com/office/powerpoint/2010/main" val="2518923965"/>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smtClean="0"/>
            </a:lvl1pPr>
          </a:lstStyle>
          <a:p>
            <a:fld id="{7FED1FC2-BF14-4996-8FA5-F7E46793D01B}" type="datetimeFigureOut">
              <a:rPr lang="uk-UA" smtClean="0"/>
              <a:t>20.03.2018</a:t>
            </a:fld>
            <a:endParaRPr lang="uk-UA"/>
          </a:p>
        </p:txBody>
      </p:sp>
      <p:sp>
        <p:nvSpPr>
          <p:cNvPr id="8" name="Нижний колонтитул 4"/>
          <p:cNvSpPr>
            <a:spLocks noGrp="1"/>
          </p:cNvSpPr>
          <p:nvPr>
            <p:ph type="ftr" sz="quarter" idx="11"/>
          </p:nvPr>
        </p:nvSpPr>
        <p:spPr/>
        <p:txBody>
          <a:bodyPr/>
          <a:lstStyle>
            <a:lvl1pPr>
              <a:defRPr/>
            </a:lvl1pPr>
          </a:lstStyle>
          <a:p>
            <a:endParaRPr lang="uk-UA"/>
          </a:p>
        </p:txBody>
      </p:sp>
      <p:sp>
        <p:nvSpPr>
          <p:cNvPr id="9" name="Номер слайда 5"/>
          <p:cNvSpPr>
            <a:spLocks noGrp="1"/>
          </p:cNvSpPr>
          <p:nvPr>
            <p:ph type="sldNum" sz="quarter" idx="12"/>
          </p:nvPr>
        </p:nvSpPr>
        <p:spPr/>
        <p:txBody>
          <a:bodyPr/>
          <a:lstStyle>
            <a:lvl1pPr>
              <a:defRPr smtClean="0"/>
            </a:lvl1pPr>
          </a:lstStyle>
          <a:p>
            <a:fld id="{7BBC5656-F36B-4066-9545-8564B16FE362}" type="slidenum">
              <a:rPr lang="uk-UA" smtClean="0"/>
              <a:t>‹#›</a:t>
            </a:fld>
            <a:endParaRPr lang="uk-UA"/>
          </a:p>
        </p:txBody>
      </p:sp>
    </p:spTree>
    <p:extLst>
      <p:ext uri="{BB962C8B-B14F-4D97-AF65-F5344CB8AC3E}">
        <p14:creationId xmlns:p14="http://schemas.microsoft.com/office/powerpoint/2010/main" val="4099386183"/>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smtClean="0"/>
            </a:lvl1pPr>
          </a:lstStyle>
          <a:p>
            <a:fld id="{7FED1FC2-BF14-4996-8FA5-F7E46793D01B}" type="datetimeFigureOut">
              <a:rPr lang="uk-UA" smtClean="0"/>
              <a:t>20.03.2018</a:t>
            </a:fld>
            <a:endParaRPr lang="uk-UA"/>
          </a:p>
        </p:txBody>
      </p:sp>
      <p:sp>
        <p:nvSpPr>
          <p:cNvPr id="4" name="Нижний колонтитул 4"/>
          <p:cNvSpPr>
            <a:spLocks noGrp="1"/>
          </p:cNvSpPr>
          <p:nvPr>
            <p:ph type="ftr" sz="quarter" idx="11"/>
          </p:nvPr>
        </p:nvSpPr>
        <p:spPr/>
        <p:txBody>
          <a:bodyPr/>
          <a:lstStyle>
            <a:lvl1pPr>
              <a:defRPr/>
            </a:lvl1pPr>
          </a:lstStyle>
          <a:p>
            <a:endParaRPr lang="uk-UA"/>
          </a:p>
        </p:txBody>
      </p:sp>
      <p:sp>
        <p:nvSpPr>
          <p:cNvPr id="5" name="Номер слайда 5"/>
          <p:cNvSpPr>
            <a:spLocks noGrp="1"/>
          </p:cNvSpPr>
          <p:nvPr>
            <p:ph type="sldNum" sz="quarter" idx="12"/>
          </p:nvPr>
        </p:nvSpPr>
        <p:spPr/>
        <p:txBody>
          <a:bodyPr/>
          <a:lstStyle>
            <a:lvl1pPr>
              <a:defRPr smtClean="0"/>
            </a:lvl1pPr>
          </a:lstStyle>
          <a:p>
            <a:fld id="{7BBC5656-F36B-4066-9545-8564B16FE362}" type="slidenum">
              <a:rPr lang="uk-UA" smtClean="0"/>
              <a:t>‹#›</a:t>
            </a:fld>
            <a:endParaRPr lang="uk-UA"/>
          </a:p>
        </p:txBody>
      </p:sp>
    </p:spTree>
    <p:extLst>
      <p:ext uri="{BB962C8B-B14F-4D97-AF65-F5344CB8AC3E}">
        <p14:creationId xmlns:p14="http://schemas.microsoft.com/office/powerpoint/2010/main" val="1697801037"/>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smtClean="0"/>
            </a:lvl1pPr>
          </a:lstStyle>
          <a:p>
            <a:fld id="{7FED1FC2-BF14-4996-8FA5-F7E46793D01B}" type="datetimeFigureOut">
              <a:rPr lang="uk-UA" smtClean="0"/>
              <a:t>20.03.2018</a:t>
            </a:fld>
            <a:endParaRPr lang="uk-UA"/>
          </a:p>
        </p:txBody>
      </p:sp>
      <p:sp>
        <p:nvSpPr>
          <p:cNvPr id="3" name="Нижний колонтитул 4"/>
          <p:cNvSpPr>
            <a:spLocks noGrp="1"/>
          </p:cNvSpPr>
          <p:nvPr>
            <p:ph type="ftr" sz="quarter" idx="11"/>
          </p:nvPr>
        </p:nvSpPr>
        <p:spPr/>
        <p:txBody>
          <a:bodyPr/>
          <a:lstStyle>
            <a:lvl1pPr>
              <a:defRPr/>
            </a:lvl1pPr>
          </a:lstStyle>
          <a:p>
            <a:endParaRPr lang="uk-UA"/>
          </a:p>
        </p:txBody>
      </p:sp>
      <p:sp>
        <p:nvSpPr>
          <p:cNvPr id="4" name="Номер слайда 5"/>
          <p:cNvSpPr>
            <a:spLocks noGrp="1"/>
          </p:cNvSpPr>
          <p:nvPr>
            <p:ph type="sldNum" sz="quarter" idx="12"/>
          </p:nvPr>
        </p:nvSpPr>
        <p:spPr/>
        <p:txBody>
          <a:bodyPr/>
          <a:lstStyle>
            <a:lvl1pPr>
              <a:defRPr smtClean="0"/>
            </a:lvl1pPr>
          </a:lstStyle>
          <a:p>
            <a:fld id="{7BBC5656-F36B-4066-9545-8564B16FE362}" type="slidenum">
              <a:rPr lang="uk-UA" smtClean="0"/>
              <a:t>‹#›</a:t>
            </a:fld>
            <a:endParaRPr lang="uk-UA"/>
          </a:p>
        </p:txBody>
      </p:sp>
    </p:spTree>
    <p:extLst>
      <p:ext uri="{BB962C8B-B14F-4D97-AF65-F5344CB8AC3E}">
        <p14:creationId xmlns:p14="http://schemas.microsoft.com/office/powerpoint/2010/main" val="3874505164"/>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smtClean="0"/>
            </a:lvl1pPr>
          </a:lstStyle>
          <a:p>
            <a:fld id="{7FED1FC2-BF14-4996-8FA5-F7E46793D01B}" type="datetimeFigureOut">
              <a:rPr lang="uk-UA" smtClean="0"/>
              <a:t>20.03.2018</a:t>
            </a:fld>
            <a:endParaRPr lang="uk-UA"/>
          </a:p>
        </p:txBody>
      </p:sp>
      <p:sp>
        <p:nvSpPr>
          <p:cNvPr id="6" name="Нижний колонтитул 4"/>
          <p:cNvSpPr>
            <a:spLocks noGrp="1"/>
          </p:cNvSpPr>
          <p:nvPr>
            <p:ph type="ftr" sz="quarter" idx="11"/>
          </p:nvPr>
        </p:nvSpPr>
        <p:spPr/>
        <p:txBody>
          <a:bodyPr/>
          <a:lstStyle>
            <a:lvl1pPr>
              <a:defRPr/>
            </a:lvl1pPr>
          </a:lstStyle>
          <a:p>
            <a:endParaRPr lang="uk-UA"/>
          </a:p>
        </p:txBody>
      </p:sp>
      <p:sp>
        <p:nvSpPr>
          <p:cNvPr id="7" name="Номер слайда 5"/>
          <p:cNvSpPr>
            <a:spLocks noGrp="1"/>
          </p:cNvSpPr>
          <p:nvPr>
            <p:ph type="sldNum" sz="quarter" idx="12"/>
          </p:nvPr>
        </p:nvSpPr>
        <p:spPr/>
        <p:txBody>
          <a:bodyPr/>
          <a:lstStyle>
            <a:lvl1pPr>
              <a:defRPr smtClean="0"/>
            </a:lvl1pPr>
          </a:lstStyle>
          <a:p>
            <a:fld id="{7BBC5656-F36B-4066-9545-8564B16FE362}" type="slidenum">
              <a:rPr lang="uk-UA" smtClean="0"/>
              <a:t>‹#›</a:t>
            </a:fld>
            <a:endParaRPr lang="uk-UA"/>
          </a:p>
        </p:txBody>
      </p:sp>
    </p:spTree>
    <p:extLst>
      <p:ext uri="{BB962C8B-B14F-4D97-AF65-F5344CB8AC3E}">
        <p14:creationId xmlns:p14="http://schemas.microsoft.com/office/powerpoint/2010/main" val="1128201282"/>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smtClean="0"/>
            </a:lvl1pPr>
          </a:lstStyle>
          <a:p>
            <a:fld id="{7FED1FC2-BF14-4996-8FA5-F7E46793D01B}" type="datetimeFigureOut">
              <a:rPr lang="uk-UA" smtClean="0"/>
              <a:t>20.03.2018</a:t>
            </a:fld>
            <a:endParaRPr lang="uk-UA"/>
          </a:p>
        </p:txBody>
      </p:sp>
      <p:sp>
        <p:nvSpPr>
          <p:cNvPr id="6" name="Нижний колонтитул 4"/>
          <p:cNvSpPr>
            <a:spLocks noGrp="1"/>
          </p:cNvSpPr>
          <p:nvPr>
            <p:ph type="ftr" sz="quarter" idx="11"/>
          </p:nvPr>
        </p:nvSpPr>
        <p:spPr/>
        <p:txBody>
          <a:bodyPr/>
          <a:lstStyle>
            <a:lvl1pPr>
              <a:defRPr/>
            </a:lvl1pPr>
          </a:lstStyle>
          <a:p>
            <a:endParaRPr lang="uk-UA"/>
          </a:p>
        </p:txBody>
      </p:sp>
      <p:sp>
        <p:nvSpPr>
          <p:cNvPr id="7" name="Номер слайда 5"/>
          <p:cNvSpPr>
            <a:spLocks noGrp="1"/>
          </p:cNvSpPr>
          <p:nvPr>
            <p:ph type="sldNum" sz="quarter" idx="12"/>
          </p:nvPr>
        </p:nvSpPr>
        <p:spPr/>
        <p:txBody>
          <a:bodyPr/>
          <a:lstStyle>
            <a:lvl1pPr>
              <a:defRPr smtClean="0"/>
            </a:lvl1pPr>
          </a:lstStyle>
          <a:p>
            <a:fld id="{7BBC5656-F36B-4066-9545-8564B16FE362}" type="slidenum">
              <a:rPr lang="uk-UA" smtClean="0"/>
              <a:t>‹#›</a:t>
            </a:fld>
            <a:endParaRPr lang="uk-UA"/>
          </a:p>
        </p:txBody>
      </p:sp>
    </p:spTree>
    <p:extLst>
      <p:ext uri="{BB962C8B-B14F-4D97-AF65-F5344CB8AC3E}">
        <p14:creationId xmlns:p14="http://schemas.microsoft.com/office/powerpoint/2010/main" val="2122395168"/>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6" name="Рисунок 6" descr="физика.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uk-UA" smtClean="0"/>
              <a:t>Образец заголовка</a:t>
            </a:r>
          </a:p>
        </p:txBody>
      </p:sp>
      <p:sp>
        <p:nvSpPr>
          <p:cNvPr id="1028"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uk-UA" smtClean="0"/>
              <a:t>Образец текста</a:t>
            </a:r>
          </a:p>
          <a:p>
            <a:pPr lvl="1"/>
            <a:r>
              <a:rPr lang="ru-RU" altLang="uk-UA" smtClean="0"/>
              <a:t>Второй уровень</a:t>
            </a:r>
          </a:p>
          <a:p>
            <a:pPr lvl="2"/>
            <a:r>
              <a:rPr lang="ru-RU" altLang="uk-UA" smtClean="0"/>
              <a:t>Третий уровень</a:t>
            </a:r>
          </a:p>
          <a:p>
            <a:pPr lvl="3"/>
            <a:r>
              <a:rPr lang="ru-RU" altLang="uk-UA" smtClean="0"/>
              <a:t>Четвертый уровень</a:t>
            </a:r>
          </a:p>
          <a:p>
            <a:pPr lvl="4"/>
            <a:r>
              <a:rPr lang="ru-RU" altLang="uk-UA"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fld id="{7FED1FC2-BF14-4996-8FA5-F7E46793D01B}" type="datetimeFigureOut">
              <a:rPr lang="uk-UA" smtClean="0"/>
              <a:t>20.03.2018</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fld id="{7BBC5656-F36B-4066-9545-8564B16FE362}" type="slidenum">
              <a:rPr lang="uk-UA" smtClean="0"/>
              <a:t>‹#›</a:t>
            </a:fld>
            <a:endParaRPr lang="uk-UA"/>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ransition spd="slow">
    <p:cover/>
  </p:transition>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Похожее изображение"/>
          <p:cNvPicPr>
            <a:picLocks noChangeAspect="1" noChangeArrowheads="1"/>
          </p:cNvPicPr>
          <p:nvPr/>
        </p:nvPicPr>
        <p:blipFill>
          <a:blip r:embed="rId2"/>
          <a:srcRect/>
          <a:stretch>
            <a:fillRect/>
          </a:stretch>
        </p:blipFill>
        <p:spPr bwMode="auto">
          <a:xfrm>
            <a:off x="6228184" y="1844823"/>
            <a:ext cx="2714644" cy="4538479"/>
          </a:xfrm>
          <a:prstGeom prst="rect">
            <a:avLst/>
          </a:prstGeom>
          <a:noFill/>
          <a:scene3d>
            <a:camera prst="isometricOffAxis2Left"/>
            <a:lightRig rig="threePt" dir="t"/>
          </a:scene3d>
          <a:sp3d>
            <a:bevelT w="152400" h="50800" prst="softRound"/>
          </a:sp3d>
        </p:spPr>
      </p:pic>
      <p:pic>
        <p:nvPicPr>
          <p:cNvPr id="1028" name="Picture 4" descr="Похожее изображение"/>
          <p:cNvPicPr>
            <a:picLocks noChangeAspect="1" noChangeArrowheads="1" noCrop="1"/>
          </p:cNvPicPr>
          <p:nvPr/>
        </p:nvPicPr>
        <p:blipFill>
          <a:blip r:embed="rId3"/>
          <a:srcRect/>
          <a:stretch>
            <a:fillRect/>
          </a:stretch>
        </p:blipFill>
        <p:spPr bwMode="auto">
          <a:xfrm>
            <a:off x="214282" y="2981405"/>
            <a:ext cx="4160684" cy="32147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Заголовок 5"/>
          <p:cNvSpPr>
            <a:spLocks noGrp="1"/>
          </p:cNvSpPr>
          <p:nvPr>
            <p:ph type="ctrTitle"/>
          </p:nvPr>
        </p:nvSpPr>
        <p:spPr>
          <a:xfrm>
            <a:off x="395536" y="404664"/>
            <a:ext cx="8060432" cy="1830065"/>
          </a:xfrm>
          <a:effectLst>
            <a:glow rad="139700">
              <a:schemeClr val="accent5">
                <a:satMod val="175000"/>
                <a:alpha val="40000"/>
              </a:schemeClr>
            </a:glow>
            <a:outerShdw blurRad="50800" dist="38100" dir="10800000" algn="r" rotWithShape="0">
              <a:prstClr val="black">
                <a:alpha val="40000"/>
              </a:prstClr>
            </a:outerShdw>
            <a:reflection blurRad="6350" stA="50000" endA="295" endPos="92000" dist="101600" dir="5400000" sy="-100000" algn="bl" rotWithShape="0"/>
          </a:effectLst>
          <a:scene3d>
            <a:camera prst="perspectiveRelaxedModerately"/>
            <a:lightRig rig="threePt" dir="t"/>
          </a:scene3d>
        </p:spPr>
        <p:txBody>
          <a:bodyPr>
            <a:noAutofit/>
            <a:scene3d>
              <a:camera prst="orthographicFront"/>
              <a:lightRig rig="glow" dir="tl">
                <a:rot lat="0" lon="0" rev="5400000"/>
              </a:lightRig>
            </a:scene3d>
            <a:sp3d extrusionH="57150" contourW="12700">
              <a:bevelT w="25400" h="25400" prst="relaxedInset"/>
              <a:contourClr>
                <a:schemeClr val="accent6">
                  <a:shade val="73000"/>
                </a:schemeClr>
              </a:contourClr>
            </a:sp3d>
          </a:bodyPr>
          <a:lstStyle/>
          <a:p>
            <a:pPr algn="ctr"/>
            <a:r>
              <a:rPr lang="en-US"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228600">
                    <a:schemeClr val="accent5">
                      <a:satMod val="175000"/>
                      <a:alpha val="40000"/>
                    </a:schemeClr>
                  </a:glow>
                  <a:outerShdw blurRad="50800" dist="38100" dir="10800000" algn="r" rotWithShape="0">
                    <a:prstClr val="black">
                      <a:alpha val="40000"/>
                    </a:prstClr>
                  </a:outerShdw>
                </a:effectLst>
              </a:rPr>
              <a:t>United Kingdom:</a:t>
            </a:r>
            <a:r>
              <a:rPr lang="uk-UA"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228600">
                    <a:schemeClr val="accent5">
                      <a:satMod val="175000"/>
                      <a:alpha val="40000"/>
                    </a:schemeClr>
                  </a:glow>
                  <a:outerShdw blurRad="50800" dist="38100" dir="10800000" algn="r" rotWithShape="0">
                    <a:prstClr val="black">
                      <a:alpha val="40000"/>
                    </a:prstClr>
                  </a:outerShdw>
                </a:effectLst>
              </a:rPr>
              <a:t/>
            </a:r>
            <a:br>
              <a:rPr lang="uk-UA"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228600">
                    <a:schemeClr val="accent5">
                      <a:satMod val="175000"/>
                      <a:alpha val="40000"/>
                    </a:schemeClr>
                  </a:glow>
                  <a:outerShdw blurRad="50800" dist="38100" dir="10800000" algn="r" rotWithShape="0">
                    <a:prstClr val="black">
                      <a:alpha val="40000"/>
                    </a:prstClr>
                  </a:outerShdw>
                </a:effectLst>
              </a:rPr>
            </a:br>
            <a:r>
              <a:rPr lang="en-US"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228600">
                    <a:schemeClr val="accent5">
                      <a:satMod val="175000"/>
                      <a:alpha val="40000"/>
                    </a:schemeClr>
                  </a:glow>
                  <a:outerShdw blurRad="50800" dist="38100" dir="10800000" algn="r" rotWithShape="0">
                    <a:prstClr val="black">
                      <a:alpha val="40000"/>
                    </a:prstClr>
                  </a:outerShdw>
                </a:effectLst>
              </a:rPr>
              <a:t>Scotland</a:t>
            </a:r>
            <a:endPar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228600">
                  <a:schemeClr val="accent5">
                    <a:satMod val="175000"/>
                    <a:alpha val="40000"/>
                  </a:schemeClr>
                </a:glow>
                <a:outerShdw blurRad="50800" dist="38100" dir="10800000" algn="r" rotWithShape="0">
                  <a:prstClr val="black">
                    <a:alpha val="40000"/>
                  </a:prstClr>
                </a:outerShdw>
              </a:effectLst>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barn(inVertical)">
                                      <p:cBhvr>
                                        <p:cTn id="13" dur="500"/>
                                        <p:tgtEl>
                                          <p:spTgt spid="1028"/>
                                        </p:tgtEl>
                                      </p:cBhvr>
                                    </p:animEffect>
                                  </p:childTnLst>
                                </p:cTn>
                              </p:par>
                            </p:childTnLst>
                          </p:cTn>
                        </p:par>
                        <p:par>
                          <p:cTn id="14" fill="hold">
                            <p:stCondLst>
                              <p:cond delay="1000"/>
                            </p:stCondLst>
                            <p:childTnLst>
                              <p:par>
                                <p:cTn id="15" presetID="16" presetClass="entr" presetSubtype="21"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arn(inVertical)">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79512" y="260648"/>
            <a:ext cx="8352928" cy="3108543"/>
          </a:xfrm>
          <a:prstGeom prst="rect">
            <a:avLst/>
          </a:prstGeom>
          <a:noFill/>
          <a:ln>
            <a:noFill/>
          </a:ln>
          <a:scene3d>
            <a:camera prst="orthographicFront"/>
            <a:lightRig rig="threePt" dir="t"/>
          </a:scene3d>
        </p:spPr>
        <p:txBody>
          <a:bodyPr wrap="square">
            <a:spAutoFit/>
          </a:bodyPr>
          <a:lstStyle/>
          <a:p>
            <a:pPr algn="just"/>
            <a:r>
              <a:rPr lang="en-US" sz="2800" b="1" spc="50" dirty="0" smtClean="0">
                <a:ln w="12700" cmpd="sng">
                  <a:solidFill>
                    <a:schemeClr val="accent6">
                      <a:lumMod val="60000"/>
                      <a:lumOff val="40000"/>
                    </a:schemeClr>
                  </a:solidFill>
                  <a:prstDash val="solid"/>
                </a:ln>
                <a:solidFill>
                  <a:schemeClr val="bg1"/>
                </a:solidFill>
                <a:effectLst/>
              </a:rPr>
              <a:t>Scotland is a country, a part of the United Kingdom, a once-independent state. Occupies the northern part of Great Britain, in the south borders with England, the North Sea is flowing in the east, in the north and west, the Atlantic Ocean, in the southwest, the Northern Strait and the Irish Sea. In addition, Scotland is made up of about 790 islands</a:t>
            </a:r>
            <a:endParaRPr lang="uk-UA" sz="2800" b="1" spc="50" dirty="0">
              <a:ln w="12700" cmpd="sng">
                <a:solidFill>
                  <a:schemeClr val="accent6">
                    <a:lumMod val="60000"/>
                    <a:lumOff val="40000"/>
                  </a:schemeClr>
                </a:solidFill>
                <a:prstDash val="solid"/>
              </a:ln>
              <a:solidFill>
                <a:schemeClr val="bg1"/>
              </a:solidFill>
              <a:effectLst/>
            </a:endParaRPr>
          </a:p>
        </p:txBody>
      </p:sp>
      <p:pic>
        <p:nvPicPr>
          <p:cNvPr id="4098" name="Picture 2" descr="Картинки по запросу розташування шотландії з протоками"/>
          <p:cNvPicPr>
            <a:picLocks noChangeAspect="1" noChangeArrowheads="1"/>
          </p:cNvPicPr>
          <p:nvPr/>
        </p:nvPicPr>
        <p:blipFill>
          <a:blip r:embed="rId2"/>
          <a:srcRect/>
          <a:stretch>
            <a:fillRect/>
          </a:stretch>
        </p:blipFill>
        <p:spPr bwMode="auto">
          <a:xfrm>
            <a:off x="4025473" y="3889603"/>
            <a:ext cx="4719468" cy="2816457"/>
          </a:xfrm>
          <a:prstGeom prst="rect">
            <a:avLst/>
          </a:prstGeom>
          <a:noFill/>
          <a:effectLst>
            <a:glow rad="228600">
              <a:schemeClr val="accent5">
                <a:satMod val="175000"/>
                <a:alpha val="40000"/>
              </a:schemeClr>
            </a:glow>
            <a:innerShdw blurRad="63500" dist="50800" dir="16200000">
              <a:prstClr val="black">
                <a:alpha val="50000"/>
              </a:prstClr>
            </a:innerShdw>
          </a:effectLst>
          <a:scene3d>
            <a:camera prst="obliqueTopRight"/>
            <a:lightRig rig="threePt" dir="t"/>
          </a:scene3d>
          <a:sp3d>
            <a:bevelT w="101600" prst="riblet"/>
          </a:sp3d>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par>
                          <p:cTn id="10" fill="hold">
                            <p:stCondLst>
                              <p:cond delay="500"/>
                            </p:stCondLst>
                            <p:childTnLst>
                              <p:par>
                                <p:cTn id="11" presetID="18" presetClass="entr" presetSubtype="12" fill="hold" nodeType="after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strips(downLeft)">
                                      <p:cBhvr>
                                        <p:cTn id="13"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descr="Картинки по запросу Шотланді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17412" name="AutoShape 4" descr="Картинки по запросу Шотланді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17414" name="Picture 6" descr="Похожее изображение"/>
          <p:cNvPicPr>
            <a:picLocks noChangeAspect="1" noChangeArrowheads="1"/>
          </p:cNvPicPr>
          <p:nvPr/>
        </p:nvPicPr>
        <p:blipFill>
          <a:blip r:embed="rId2"/>
          <a:srcRect/>
          <a:stretch>
            <a:fillRect/>
          </a:stretch>
        </p:blipFill>
        <p:spPr bwMode="auto">
          <a:xfrm>
            <a:off x="337432" y="211703"/>
            <a:ext cx="4857785" cy="3238523"/>
          </a:xfrm>
          <a:prstGeom prst="rect">
            <a:avLst/>
          </a:prstGeom>
          <a:noFill/>
          <a:effectLst>
            <a:glow rad="228600">
              <a:schemeClr val="accent5">
                <a:satMod val="175000"/>
                <a:alpha val="40000"/>
              </a:schemeClr>
            </a:glow>
            <a:outerShdw blurRad="63500" sx="102000" sy="102000" algn="ctr" rotWithShape="0">
              <a:prstClr val="black">
                <a:alpha val="40000"/>
              </a:prstClr>
            </a:outerShdw>
            <a:softEdge rad="63500"/>
          </a:effectLst>
          <a:scene3d>
            <a:camera prst="perspectiveBelow"/>
            <a:lightRig rig="threePt" dir="t"/>
          </a:scene3d>
          <a:sp3d>
            <a:bevelT w="114300" prst="artDeco"/>
          </a:sp3d>
        </p:spPr>
      </p:pic>
      <p:sp>
        <p:nvSpPr>
          <p:cNvPr id="6" name="Прямоугольник 5"/>
          <p:cNvSpPr/>
          <p:nvPr/>
        </p:nvSpPr>
        <p:spPr>
          <a:xfrm>
            <a:off x="5286380" y="1071546"/>
            <a:ext cx="3500430" cy="1323439"/>
          </a:xfrm>
          <a:prstGeom prst="rect">
            <a:avLst/>
          </a:prstGeom>
          <a:ln>
            <a:noFill/>
          </a:ln>
          <a:effectLst>
            <a:glow rad="139700">
              <a:schemeClr val="accent5">
                <a:satMod val="175000"/>
                <a:alpha val="40000"/>
              </a:schemeClr>
            </a:glow>
            <a:outerShdw blurRad="127000" dist="38100" dir="2700000" algn="ctr">
              <a:srgbClr val="000000">
                <a:alpha val="45000"/>
              </a:srgbClr>
            </a:outerShdw>
          </a:effectLst>
          <a:scene3d>
            <a:camera prst="orthographicFront"/>
            <a:lightRig rig="soft" dir="t">
              <a:rot lat="0" lon="0" rev="0"/>
            </a:lightRig>
          </a:scene3d>
          <a:sp3d prstMaterial="translucentPowder">
            <a:bevelT w="203200" h="50800" prst="softRound"/>
          </a:sp3d>
        </p:spPr>
        <p:txBody>
          <a:bodyPr wrap="square">
            <a:spAutoFit/>
            <a:scene3d>
              <a:camera prst="orthographicFront"/>
              <a:lightRig rig="balanced" dir="t">
                <a:rot lat="0" lon="0" rev="2100000"/>
              </a:lightRig>
            </a:scene3d>
            <a:sp3d prstMaterial="metal">
              <a:contourClr>
                <a:schemeClr val="bg2"/>
              </a:contourClr>
            </a:sp3d>
          </a:bodyPr>
          <a:lstStyle/>
          <a:p>
            <a:pPr lvl="1"/>
            <a:r>
              <a:rPr lang="en-US" sz="4000" b="1" dirty="0" smtClean="0">
                <a:ln w="50800"/>
                <a:solidFill>
                  <a:schemeClr val="bg1">
                    <a:shade val="50000"/>
                  </a:schemeClr>
                </a:solidFill>
                <a:effectLst/>
              </a:rPr>
              <a:t>Flag of Scotland</a:t>
            </a:r>
            <a:endParaRPr lang="en-US" sz="4000" b="1" dirty="0">
              <a:ln w="50800"/>
              <a:solidFill>
                <a:schemeClr val="bg1">
                  <a:shade val="50000"/>
                </a:schemeClr>
              </a:solidFill>
              <a:effectLst/>
            </a:endParaRPr>
          </a:p>
        </p:txBody>
      </p:sp>
      <p:sp>
        <p:nvSpPr>
          <p:cNvPr id="9" name="Прямоугольник 8"/>
          <p:cNvSpPr/>
          <p:nvPr/>
        </p:nvSpPr>
        <p:spPr>
          <a:xfrm>
            <a:off x="155575" y="3429000"/>
            <a:ext cx="8880921" cy="3293209"/>
          </a:xfrm>
          <a:prstGeom prst="rect">
            <a:avLst/>
          </a:prstGeom>
          <a:scene3d>
            <a:camera prst="orthographicFront"/>
            <a:lightRig rig="threePt" dir="t"/>
          </a:scene3d>
        </p:spPr>
        <p:txBody>
          <a:bodyPr wrap="square">
            <a:spAutoFit/>
          </a:bodyPr>
          <a:lstStyle/>
          <a:p>
            <a:r>
              <a:rPr lang="en-US" sz="2600" b="1" spc="50" dirty="0" smtClean="0">
                <a:ln w="12700" cmpd="sng">
                  <a:solidFill>
                    <a:schemeClr val="accent6">
                      <a:lumMod val="60000"/>
                      <a:lumOff val="40000"/>
                    </a:schemeClr>
                  </a:solidFill>
                  <a:prstDash val="solid"/>
                </a:ln>
                <a:solidFill>
                  <a:schemeClr val="bg1"/>
                </a:solidFill>
                <a:effectLst/>
              </a:rPr>
              <a:t>The flag of Scotland is a blue cloth with a white, oblique cross. The Scottish flag is one of the oldest national flags in the world, its appearance, according to legends, dates back to 832, when the King of Scots Angus before the Anglo-Saxons battle saw a sign in the sky in the shape of an X-shaped cross on which Andrew was crucified First-born. The Scots in the battle won, and the image of the white cross in the sky-blue field became one of the symbols of Scotland</a:t>
            </a:r>
            <a:endParaRPr lang="uk-UA" sz="2600" b="1" spc="50" dirty="0">
              <a:ln w="12700" cmpd="sng">
                <a:solidFill>
                  <a:schemeClr val="accent6">
                    <a:lumMod val="60000"/>
                    <a:lumOff val="40000"/>
                  </a:schemeClr>
                </a:solidFill>
                <a:prstDash val="solid"/>
              </a:ln>
              <a:solidFill>
                <a:schemeClr val="bg1"/>
              </a:solidFill>
              <a:effectLst/>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randombar(horizontal)">
                                      <p:cBhvr>
                                        <p:cTn id="7" dur="500"/>
                                        <p:tgtEl>
                                          <p:spTgt spid="1741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Вигляд з Scott Monument"/>
          <p:cNvPicPr>
            <a:picLocks noChangeAspect="1" noChangeArrowheads="1"/>
          </p:cNvPicPr>
          <p:nvPr/>
        </p:nvPicPr>
        <p:blipFill>
          <a:blip r:embed="rId2"/>
          <a:srcRect/>
          <a:stretch>
            <a:fillRect/>
          </a:stretch>
        </p:blipFill>
        <p:spPr bwMode="auto">
          <a:xfrm>
            <a:off x="542779" y="3858910"/>
            <a:ext cx="3927380" cy="2945536"/>
          </a:xfrm>
          <a:prstGeom prst="rect">
            <a:avLst/>
          </a:prstGeom>
          <a:noFill/>
          <a:effectLst>
            <a:glow rad="63500">
              <a:schemeClr val="accent5">
                <a:satMod val="175000"/>
                <a:alpha val="40000"/>
              </a:schemeClr>
            </a:glow>
            <a:outerShdw blurRad="50800" dist="38100" dir="18900000" algn="bl" rotWithShape="0">
              <a:prstClr val="black">
                <a:alpha val="40000"/>
              </a:prstClr>
            </a:outerShdw>
            <a:softEdge rad="31750"/>
          </a:effectLst>
          <a:scene3d>
            <a:camera prst="perspectiveBelow"/>
            <a:lightRig rig="threePt" dir="t"/>
          </a:scene3d>
          <a:sp3d>
            <a:bevelT w="101600" prst="riblet"/>
          </a:sp3d>
        </p:spPr>
      </p:pic>
      <p:sp>
        <p:nvSpPr>
          <p:cNvPr id="3" name="Прямоугольник 2"/>
          <p:cNvSpPr/>
          <p:nvPr/>
        </p:nvSpPr>
        <p:spPr>
          <a:xfrm>
            <a:off x="214282" y="214290"/>
            <a:ext cx="8715436" cy="461665"/>
          </a:xfrm>
          <a:prstGeom prst="rect">
            <a:avLst/>
          </a:prstGeom>
          <a:ln>
            <a:noFill/>
          </a:ln>
          <a:effectLst/>
          <a:scene3d>
            <a:camera prst="orthographicFront">
              <a:rot lat="0" lon="0" rev="0"/>
            </a:camera>
            <a:lightRig rig="chilly" dir="t">
              <a:rot lat="0" lon="0" rev="18480000"/>
            </a:lightRig>
          </a:scene3d>
          <a:sp3d prstMaterial="clear">
            <a:bevelT h="63500"/>
          </a:sp3d>
        </p:spPr>
        <p:txBody>
          <a:bodyPr wrap="square">
            <a:spAutoFit/>
            <a:sp3d/>
          </a:bodyPr>
          <a:lstStyle/>
          <a:p>
            <a:r>
              <a:rPr lang="en-US" sz="2400" b="1" spc="50" dirty="0" smtClean="0">
                <a:ln w="12700" cmpd="sng">
                  <a:solidFill>
                    <a:schemeClr val="accent6">
                      <a:lumMod val="60000"/>
                      <a:lumOff val="40000"/>
                    </a:schemeClr>
                  </a:solidFill>
                  <a:prstDash val="solid"/>
                </a:ln>
                <a:solidFill>
                  <a:schemeClr val="bg1"/>
                </a:solidFill>
                <a:effectLst/>
              </a:rPr>
              <a:t>Edinburgh is the capital and the second largest city in Scotland</a:t>
            </a:r>
            <a:endParaRPr lang="uk-UA" sz="2400" b="1" spc="50" dirty="0">
              <a:ln w="12700" cmpd="sng">
                <a:solidFill>
                  <a:schemeClr val="accent6">
                    <a:lumMod val="60000"/>
                    <a:lumOff val="40000"/>
                  </a:schemeClr>
                </a:solidFill>
                <a:prstDash val="solid"/>
              </a:ln>
              <a:solidFill>
                <a:schemeClr val="bg1"/>
              </a:solidFill>
              <a:effectLst/>
            </a:endParaRPr>
          </a:p>
        </p:txBody>
      </p:sp>
      <p:sp>
        <p:nvSpPr>
          <p:cNvPr id="4" name="Прямоугольник 3"/>
          <p:cNvSpPr/>
          <p:nvPr/>
        </p:nvSpPr>
        <p:spPr>
          <a:xfrm>
            <a:off x="214282" y="571480"/>
            <a:ext cx="8786874" cy="830997"/>
          </a:xfrm>
          <a:prstGeom prst="rect">
            <a:avLst/>
          </a:prstGeom>
          <a:ln>
            <a:noFill/>
          </a:ln>
          <a:effectLst/>
          <a:scene3d>
            <a:camera prst="orthographicFront">
              <a:rot lat="0" lon="0" rev="0"/>
            </a:camera>
            <a:lightRig rig="chilly" dir="t">
              <a:rot lat="0" lon="0" rev="18480000"/>
            </a:lightRig>
          </a:scene3d>
          <a:sp3d prstMaterial="clear">
            <a:bevelT h="63500"/>
          </a:sp3d>
        </p:spPr>
        <p:txBody>
          <a:bodyPr wrap="square">
            <a:spAutoFit/>
          </a:bodyPr>
          <a:lstStyle/>
          <a:p>
            <a:r>
              <a:rPr lang="en-US" sz="2400" b="1" spc="50" dirty="0" smtClean="0">
                <a:ln w="12700" cmpd="sng">
                  <a:solidFill>
                    <a:schemeClr val="accent6">
                      <a:lumMod val="60000"/>
                      <a:lumOff val="40000"/>
                    </a:schemeClr>
                  </a:solidFill>
                  <a:prstDash val="solid"/>
                </a:ln>
                <a:solidFill>
                  <a:schemeClr val="bg1"/>
                </a:solidFill>
                <a:effectLst/>
              </a:rPr>
              <a:t>Located on the east coast of Scotland on the southern coast of the Bay of Firth-of-Forth.</a:t>
            </a:r>
            <a:endParaRPr lang="uk-UA" sz="2400" b="1" spc="50" dirty="0">
              <a:ln w="12700" cmpd="sng">
                <a:solidFill>
                  <a:schemeClr val="accent6">
                    <a:lumMod val="60000"/>
                    <a:lumOff val="40000"/>
                  </a:schemeClr>
                </a:solidFill>
                <a:prstDash val="solid"/>
              </a:ln>
              <a:solidFill>
                <a:schemeClr val="bg1"/>
              </a:solidFill>
              <a:effectLst/>
            </a:endParaRPr>
          </a:p>
        </p:txBody>
      </p:sp>
      <p:pic>
        <p:nvPicPr>
          <p:cNvPr id="18436" name="Picture 4" descr="Картинки по запросу шотландія столиця"/>
          <p:cNvPicPr>
            <a:picLocks noChangeAspect="1" noChangeArrowheads="1"/>
          </p:cNvPicPr>
          <p:nvPr/>
        </p:nvPicPr>
        <p:blipFill>
          <a:blip r:embed="rId3" cstate="print"/>
          <a:srcRect/>
          <a:stretch>
            <a:fillRect/>
          </a:stretch>
        </p:blipFill>
        <p:spPr bwMode="auto">
          <a:xfrm>
            <a:off x="4572000" y="1393658"/>
            <a:ext cx="3886227" cy="2428892"/>
          </a:xfrm>
          <a:prstGeom prst="rect">
            <a:avLst/>
          </a:prstGeom>
          <a:noFill/>
          <a:effectLst>
            <a:glow rad="63500">
              <a:schemeClr val="accent5">
                <a:satMod val="175000"/>
                <a:alpha val="40000"/>
              </a:schemeClr>
            </a:glow>
            <a:outerShdw blurRad="76200" dist="12700" dir="2700000" sy="-23000" kx="-800400" algn="bl" rotWithShape="0">
              <a:prstClr val="black">
                <a:alpha val="20000"/>
              </a:prstClr>
            </a:outerShdw>
            <a:softEdge rad="63500"/>
          </a:effectLst>
          <a:scene3d>
            <a:camera prst="perspectiveLeft"/>
            <a:lightRig rig="threePt" dir="t"/>
          </a:scene3d>
        </p:spPr>
      </p:pic>
      <p:sp>
        <p:nvSpPr>
          <p:cNvPr id="18438" name="AutoShape 6" descr="Картинки по запросу шотландія столиц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18440" name="AutoShape 8" descr="Картинки по запросу шотландія столиц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18442" name="AutoShape 10" descr="Картинки по запросу шотландія столиц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18444" name="Picture 12" descr="Похожее изображение"/>
          <p:cNvPicPr>
            <a:picLocks noChangeAspect="1" noChangeArrowheads="1"/>
          </p:cNvPicPr>
          <p:nvPr/>
        </p:nvPicPr>
        <p:blipFill>
          <a:blip r:embed="rId4"/>
          <a:srcRect/>
          <a:stretch>
            <a:fillRect/>
          </a:stretch>
        </p:blipFill>
        <p:spPr bwMode="auto">
          <a:xfrm>
            <a:off x="5076056" y="4102966"/>
            <a:ext cx="3276565" cy="2457424"/>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8446" name="Picture 14" descr="Похожее изображение"/>
          <p:cNvPicPr>
            <a:picLocks noChangeAspect="1" noChangeArrowheads="1"/>
          </p:cNvPicPr>
          <p:nvPr/>
        </p:nvPicPr>
        <p:blipFill>
          <a:blip r:embed="rId5"/>
          <a:srcRect/>
          <a:stretch>
            <a:fillRect/>
          </a:stretch>
        </p:blipFill>
        <p:spPr bwMode="auto">
          <a:xfrm flipH="1">
            <a:off x="460375" y="1393658"/>
            <a:ext cx="3757928" cy="2501612"/>
          </a:xfrm>
          <a:prstGeom prst="rect">
            <a:avLst/>
          </a:prstGeom>
          <a:noFill/>
          <a:effectLst>
            <a:glow rad="139700">
              <a:schemeClr val="accent5">
                <a:satMod val="175000"/>
                <a:alpha val="40000"/>
              </a:schemeClr>
            </a:glow>
            <a:innerShdw blurRad="114300">
              <a:prstClr val="black"/>
            </a:innerShdw>
            <a:softEdge rad="317500"/>
          </a:effectLst>
          <a:scene3d>
            <a:camera prst="perspectiveAbove"/>
            <a:lightRig rig="threePt" dir="t"/>
          </a:scene3d>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6" presetClass="entr" presetSubtype="16" fill="hold" nodeType="afterEffect">
                                  <p:stCondLst>
                                    <p:cond delay="0"/>
                                  </p:stCondLst>
                                  <p:childTnLst>
                                    <p:set>
                                      <p:cBhvr>
                                        <p:cTn id="18" dur="1" fill="hold">
                                          <p:stCondLst>
                                            <p:cond delay="0"/>
                                          </p:stCondLst>
                                        </p:cTn>
                                        <p:tgtEl>
                                          <p:spTgt spid="18446"/>
                                        </p:tgtEl>
                                        <p:attrNameLst>
                                          <p:attrName>style.visibility</p:attrName>
                                        </p:attrNameLst>
                                      </p:cBhvr>
                                      <p:to>
                                        <p:strVal val="visible"/>
                                      </p:to>
                                    </p:set>
                                    <p:animEffect transition="in" filter="circle(in)">
                                      <p:cBhvr>
                                        <p:cTn id="19" dur="1000"/>
                                        <p:tgtEl>
                                          <p:spTgt spid="18446"/>
                                        </p:tgtEl>
                                      </p:cBhvr>
                                    </p:animEffect>
                                  </p:childTnLst>
                                </p:cTn>
                              </p:par>
                            </p:childTnLst>
                          </p:cTn>
                        </p:par>
                        <p:par>
                          <p:cTn id="20" fill="hold">
                            <p:stCondLst>
                              <p:cond delay="2000"/>
                            </p:stCondLst>
                            <p:childTnLst>
                              <p:par>
                                <p:cTn id="21" presetID="6" presetClass="entr" presetSubtype="16" fill="hold" nodeType="afterEffect">
                                  <p:stCondLst>
                                    <p:cond delay="0"/>
                                  </p:stCondLst>
                                  <p:childTnLst>
                                    <p:set>
                                      <p:cBhvr>
                                        <p:cTn id="22" dur="1" fill="hold">
                                          <p:stCondLst>
                                            <p:cond delay="0"/>
                                          </p:stCondLst>
                                        </p:cTn>
                                        <p:tgtEl>
                                          <p:spTgt spid="18444"/>
                                        </p:tgtEl>
                                        <p:attrNameLst>
                                          <p:attrName>style.visibility</p:attrName>
                                        </p:attrNameLst>
                                      </p:cBhvr>
                                      <p:to>
                                        <p:strVal val="visible"/>
                                      </p:to>
                                    </p:set>
                                    <p:animEffect transition="in" filter="circle(in)">
                                      <p:cBhvr>
                                        <p:cTn id="23" dur="1000"/>
                                        <p:tgtEl>
                                          <p:spTgt spid="18444"/>
                                        </p:tgtEl>
                                      </p:cBhvr>
                                    </p:animEffect>
                                  </p:childTnLst>
                                </p:cTn>
                              </p:par>
                            </p:childTnLst>
                          </p:cTn>
                        </p:par>
                        <p:par>
                          <p:cTn id="24" fill="hold">
                            <p:stCondLst>
                              <p:cond delay="3000"/>
                            </p:stCondLst>
                            <p:childTnLst>
                              <p:par>
                                <p:cTn id="25" presetID="6" presetClass="entr" presetSubtype="16" fill="hold" nodeType="afterEffect">
                                  <p:stCondLst>
                                    <p:cond delay="0"/>
                                  </p:stCondLst>
                                  <p:childTnLst>
                                    <p:set>
                                      <p:cBhvr>
                                        <p:cTn id="26" dur="1" fill="hold">
                                          <p:stCondLst>
                                            <p:cond delay="0"/>
                                          </p:stCondLst>
                                        </p:cTn>
                                        <p:tgtEl>
                                          <p:spTgt spid="18434"/>
                                        </p:tgtEl>
                                        <p:attrNameLst>
                                          <p:attrName>style.visibility</p:attrName>
                                        </p:attrNameLst>
                                      </p:cBhvr>
                                      <p:to>
                                        <p:strVal val="visible"/>
                                      </p:to>
                                    </p:set>
                                    <p:animEffect transition="in" filter="circle(in)">
                                      <p:cBhvr>
                                        <p:cTn id="27" dur="1000"/>
                                        <p:tgtEl>
                                          <p:spTgt spid="18434"/>
                                        </p:tgtEl>
                                      </p:cBhvr>
                                    </p:animEffect>
                                  </p:childTnLst>
                                </p:cTn>
                              </p:par>
                            </p:childTnLst>
                          </p:cTn>
                        </p:par>
                        <p:par>
                          <p:cTn id="28" fill="hold">
                            <p:stCondLst>
                              <p:cond delay="4000"/>
                            </p:stCondLst>
                            <p:childTnLst>
                              <p:par>
                                <p:cTn id="29" presetID="6" presetClass="entr" presetSubtype="16" fill="hold" nodeType="afterEffect">
                                  <p:stCondLst>
                                    <p:cond delay="0"/>
                                  </p:stCondLst>
                                  <p:childTnLst>
                                    <p:set>
                                      <p:cBhvr>
                                        <p:cTn id="30" dur="1" fill="hold">
                                          <p:stCondLst>
                                            <p:cond delay="0"/>
                                          </p:stCondLst>
                                        </p:cTn>
                                        <p:tgtEl>
                                          <p:spTgt spid="18436"/>
                                        </p:tgtEl>
                                        <p:attrNameLst>
                                          <p:attrName>style.visibility</p:attrName>
                                        </p:attrNameLst>
                                      </p:cBhvr>
                                      <p:to>
                                        <p:strVal val="visible"/>
                                      </p:to>
                                    </p:set>
                                    <p:animEffect transition="in" filter="circle(in)">
                                      <p:cBhvr>
                                        <p:cTn id="31" dur="10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Картинки по запросу шотландія столиця"/>
          <p:cNvPicPr>
            <a:picLocks noChangeAspect="1" noChangeArrowheads="1"/>
          </p:cNvPicPr>
          <p:nvPr/>
        </p:nvPicPr>
        <p:blipFill>
          <a:blip r:embed="rId2"/>
          <a:srcRect/>
          <a:stretch>
            <a:fillRect/>
          </a:stretch>
        </p:blipFill>
        <p:spPr bwMode="auto">
          <a:xfrm>
            <a:off x="4187064" y="142852"/>
            <a:ext cx="4348611" cy="2100258"/>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pic>
      <p:pic>
        <p:nvPicPr>
          <p:cNvPr id="19460" name="Picture 4" descr="Похожее изображение"/>
          <p:cNvPicPr>
            <a:picLocks noChangeAspect="1" noChangeArrowheads="1"/>
          </p:cNvPicPr>
          <p:nvPr/>
        </p:nvPicPr>
        <p:blipFill>
          <a:blip r:embed="rId3"/>
          <a:srcRect/>
          <a:stretch>
            <a:fillRect/>
          </a:stretch>
        </p:blipFill>
        <p:spPr bwMode="auto">
          <a:xfrm>
            <a:off x="4923944" y="4879467"/>
            <a:ext cx="3647216" cy="1823608"/>
          </a:xfrm>
          <a:prstGeom prst="rect">
            <a:avLst/>
          </a:prstGeom>
          <a:noFill/>
          <a:ln>
            <a:noFill/>
          </a:ln>
          <a:effectLst>
            <a:outerShdw blurRad="190500" dist="228600" dir="2700000" algn="ctr">
              <a:srgbClr val="000000">
                <a:alpha val="30000"/>
              </a:srgbClr>
            </a:outerShdw>
          </a:effectLst>
        </p:spPr>
      </p:pic>
      <p:pic>
        <p:nvPicPr>
          <p:cNvPr id="19462" name="Picture 6" descr="Картинки по запросу шотландія столиця"/>
          <p:cNvPicPr>
            <a:picLocks noChangeAspect="1" noChangeArrowheads="1"/>
          </p:cNvPicPr>
          <p:nvPr/>
        </p:nvPicPr>
        <p:blipFill>
          <a:blip r:embed="rId4"/>
          <a:srcRect/>
          <a:stretch>
            <a:fillRect/>
          </a:stretch>
        </p:blipFill>
        <p:spPr bwMode="auto">
          <a:xfrm>
            <a:off x="299714" y="142852"/>
            <a:ext cx="3657600"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464" name="Picture 8" descr="Картинки по запросу шотландія столиця"/>
          <p:cNvPicPr>
            <a:picLocks noChangeAspect="1" noChangeArrowheads="1"/>
          </p:cNvPicPr>
          <p:nvPr/>
        </p:nvPicPr>
        <p:blipFill>
          <a:blip r:embed="rId5"/>
          <a:srcRect/>
          <a:stretch>
            <a:fillRect/>
          </a:stretch>
        </p:blipFill>
        <p:spPr bwMode="auto">
          <a:xfrm>
            <a:off x="4644008" y="2420888"/>
            <a:ext cx="4351470" cy="2447702"/>
          </a:xfrm>
          <a:prstGeom prst="rect">
            <a:avLst/>
          </a:prstGeom>
          <a:ln>
            <a:noFill/>
          </a:ln>
          <a:effectLst>
            <a:softEdge rad="112500"/>
          </a:effectLst>
        </p:spPr>
      </p:pic>
      <p:pic>
        <p:nvPicPr>
          <p:cNvPr id="19468" name="Picture 12" descr="Картинки по запросу шотландія столиця з  висоти"/>
          <p:cNvPicPr>
            <a:picLocks noChangeAspect="1" noChangeArrowheads="1"/>
          </p:cNvPicPr>
          <p:nvPr/>
        </p:nvPicPr>
        <p:blipFill>
          <a:blip r:embed="rId6"/>
          <a:srcRect/>
          <a:stretch>
            <a:fillRect/>
          </a:stretch>
        </p:blipFill>
        <p:spPr bwMode="auto">
          <a:xfrm>
            <a:off x="263698" y="3284984"/>
            <a:ext cx="4214842" cy="2813407"/>
          </a:xfrm>
          <a:prstGeom prst="rect">
            <a:avLst/>
          </a:prstGeom>
          <a:noFill/>
          <a:ln>
            <a:noFill/>
          </a:ln>
          <a:effectLst>
            <a:outerShdw blurRad="225425" dist="50800" dir="5220000" algn="ctr">
              <a:srgbClr val="000000">
                <a:alpha val="33000"/>
              </a:srgbClr>
            </a:outerShdw>
          </a:effec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barn(inHorizontal)">
                                      <p:cBhvr>
                                        <p:cTn id="7" dur="500"/>
                                        <p:tgtEl>
                                          <p:spTgt spid="19462"/>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9458"/>
                                        </p:tgtEl>
                                        <p:attrNameLst>
                                          <p:attrName>style.visibility</p:attrName>
                                        </p:attrNameLst>
                                      </p:cBhvr>
                                      <p:to>
                                        <p:strVal val="visible"/>
                                      </p:to>
                                    </p:set>
                                    <p:animEffect transition="in" filter="checkerboard(across)">
                                      <p:cBhvr>
                                        <p:cTn id="11" dur="500"/>
                                        <p:tgtEl>
                                          <p:spTgt spid="19458"/>
                                        </p:tgtEl>
                                      </p:cBhvr>
                                    </p:animEffect>
                                  </p:childTnLst>
                                </p:cTn>
                              </p:par>
                            </p:childTnLst>
                          </p:cTn>
                        </p:par>
                        <p:par>
                          <p:cTn id="12" fill="hold">
                            <p:stCondLst>
                              <p:cond delay="1000"/>
                            </p:stCondLst>
                            <p:childTnLst>
                              <p:par>
                                <p:cTn id="13" presetID="21" presetClass="entr" presetSubtype="4" fill="hold" nodeType="afterEffect">
                                  <p:stCondLst>
                                    <p:cond delay="0"/>
                                  </p:stCondLst>
                                  <p:childTnLst>
                                    <p:set>
                                      <p:cBhvr>
                                        <p:cTn id="14" dur="1" fill="hold">
                                          <p:stCondLst>
                                            <p:cond delay="0"/>
                                          </p:stCondLst>
                                        </p:cTn>
                                        <p:tgtEl>
                                          <p:spTgt spid="19464"/>
                                        </p:tgtEl>
                                        <p:attrNameLst>
                                          <p:attrName>style.visibility</p:attrName>
                                        </p:attrNameLst>
                                      </p:cBhvr>
                                      <p:to>
                                        <p:strVal val="visible"/>
                                      </p:to>
                                    </p:set>
                                    <p:animEffect transition="in" filter="wheel(4)">
                                      <p:cBhvr>
                                        <p:cTn id="15" dur="2000"/>
                                        <p:tgtEl>
                                          <p:spTgt spid="19464"/>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9468"/>
                                        </p:tgtEl>
                                        <p:attrNameLst>
                                          <p:attrName>style.visibility</p:attrName>
                                        </p:attrNameLst>
                                      </p:cBhvr>
                                      <p:to>
                                        <p:strVal val="visible"/>
                                      </p:to>
                                    </p:set>
                                    <p:animEffect transition="in" filter="fade">
                                      <p:cBhvr>
                                        <p:cTn id="19" dur="2000"/>
                                        <p:tgtEl>
                                          <p:spTgt spid="19468"/>
                                        </p:tgtEl>
                                      </p:cBhvr>
                                    </p:animEffect>
                                  </p:childTnLst>
                                </p:cTn>
                              </p:par>
                            </p:childTnLst>
                          </p:cTn>
                        </p:par>
                        <p:par>
                          <p:cTn id="20" fill="hold">
                            <p:stCondLst>
                              <p:cond delay="5000"/>
                            </p:stCondLst>
                            <p:childTnLst>
                              <p:par>
                                <p:cTn id="21" presetID="49" presetClass="entr" presetSubtype="0" decel="100000" fill="hold" nodeType="afterEffect">
                                  <p:stCondLst>
                                    <p:cond delay="0"/>
                                  </p:stCondLst>
                                  <p:childTnLst>
                                    <p:set>
                                      <p:cBhvr>
                                        <p:cTn id="22" dur="1" fill="hold">
                                          <p:stCondLst>
                                            <p:cond delay="0"/>
                                          </p:stCondLst>
                                        </p:cTn>
                                        <p:tgtEl>
                                          <p:spTgt spid="19460"/>
                                        </p:tgtEl>
                                        <p:attrNameLst>
                                          <p:attrName>style.visibility</p:attrName>
                                        </p:attrNameLst>
                                      </p:cBhvr>
                                      <p:to>
                                        <p:strVal val="visible"/>
                                      </p:to>
                                    </p:set>
                                    <p:anim calcmode="lin" valueType="num">
                                      <p:cBhvr>
                                        <p:cTn id="23" dur="500" fill="hold"/>
                                        <p:tgtEl>
                                          <p:spTgt spid="19460"/>
                                        </p:tgtEl>
                                        <p:attrNameLst>
                                          <p:attrName>ppt_w</p:attrName>
                                        </p:attrNameLst>
                                      </p:cBhvr>
                                      <p:tavLst>
                                        <p:tav tm="0">
                                          <p:val>
                                            <p:fltVal val="0"/>
                                          </p:val>
                                        </p:tav>
                                        <p:tav tm="100000">
                                          <p:val>
                                            <p:strVal val="#ppt_w"/>
                                          </p:val>
                                        </p:tav>
                                      </p:tavLst>
                                    </p:anim>
                                    <p:anim calcmode="lin" valueType="num">
                                      <p:cBhvr>
                                        <p:cTn id="24" dur="500" fill="hold"/>
                                        <p:tgtEl>
                                          <p:spTgt spid="19460"/>
                                        </p:tgtEl>
                                        <p:attrNameLst>
                                          <p:attrName>ppt_h</p:attrName>
                                        </p:attrNameLst>
                                      </p:cBhvr>
                                      <p:tavLst>
                                        <p:tav tm="0">
                                          <p:val>
                                            <p:fltVal val="0"/>
                                          </p:val>
                                        </p:tav>
                                        <p:tav tm="100000">
                                          <p:val>
                                            <p:strVal val="#ppt_h"/>
                                          </p:val>
                                        </p:tav>
                                      </p:tavLst>
                                    </p:anim>
                                    <p:anim calcmode="lin" valueType="num">
                                      <p:cBhvr>
                                        <p:cTn id="25" dur="500" fill="hold"/>
                                        <p:tgtEl>
                                          <p:spTgt spid="19460"/>
                                        </p:tgtEl>
                                        <p:attrNameLst>
                                          <p:attrName>style.rotation</p:attrName>
                                        </p:attrNameLst>
                                      </p:cBhvr>
                                      <p:tavLst>
                                        <p:tav tm="0">
                                          <p:val>
                                            <p:fltVal val="360"/>
                                          </p:val>
                                        </p:tav>
                                        <p:tav tm="100000">
                                          <p:val>
                                            <p:fltVal val="0"/>
                                          </p:val>
                                        </p:tav>
                                      </p:tavLst>
                                    </p:anim>
                                    <p:animEffect transition="in" filter="fade">
                                      <p:cBhvr>
                                        <p:cTn id="26"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2844" y="142852"/>
            <a:ext cx="8572528" cy="2308324"/>
          </a:xfrm>
          <a:prstGeom prst="rect">
            <a:avLst/>
          </a:prstGeom>
        </p:spPr>
        <p:txBody>
          <a:bodyPr wrap="square">
            <a:spAutoFit/>
          </a:bodyPr>
          <a:lstStyle/>
          <a:p>
            <a:r>
              <a:rPr lang="en-US" sz="2400" b="1" spc="50" dirty="0" smtClean="0">
                <a:ln w="12700" cmpd="sng">
                  <a:solidFill>
                    <a:schemeClr val="accent6">
                      <a:lumMod val="60000"/>
                      <a:lumOff val="40000"/>
                    </a:schemeClr>
                  </a:solidFill>
                  <a:prstDash val="solid"/>
                </a:ln>
                <a:solidFill>
                  <a:schemeClr val="bg1"/>
                </a:solidFill>
                <a:effectLst/>
              </a:rPr>
              <a:t>Kilt is the national Scottish men's skirt in the form of skirts, the traditional clothing of the Scottish Highlanders. Usually it is a piece of fabric folded together, wrapped around the waist and secured with buckles and straps; Traditionally, the kilt is worn with a special handbag for money and other small things called </a:t>
            </a:r>
            <a:r>
              <a:rPr lang="uk-UA" sz="2400" b="1" spc="50" dirty="0" smtClean="0">
                <a:ln w="12700" cmpd="sng">
                  <a:solidFill>
                    <a:schemeClr val="accent6">
                      <a:lumMod val="60000"/>
                      <a:lumOff val="40000"/>
                    </a:schemeClr>
                  </a:solidFill>
                  <a:prstDash val="solid"/>
                </a:ln>
                <a:solidFill>
                  <a:schemeClr val="bg1"/>
                </a:solidFill>
                <a:effectLst/>
              </a:rPr>
              <a:t> </a:t>
            </a:r>
            <a:r>
              <a:rPr lang="en-US" sz="2400" b="1" spc="50" dirty="0" err="1" smtClean="0">
                <a:ln w="12700" cmpd="sng">
                  <a:solidFill>
                    <a:schemeClr val="accent6">
                      <a:lumMod val="60000"/>
                      <a:lumOff val="40000"/>
                    </a:schemeClr>
                  </a:solidFill>
                  <a:prstDash val="solid"/>
                </a:ln>
                <a:solidFill>
                  <a:schemeClr val="bg1"/>
                </a:solidFill>
                <a:effectLst/>
              </a:rPr>
              <a:t>sporen</a:t>
            </a:r>
            <a:endParaRPr lang="uk-UA" sz="2400" b="1" spc="50" dirty="0">
              <a:ln w="12700" cmpd="sng">
                <a:solidFill>
                  <a:schemeClr val="accent6">
                    <a:lumMod val="60000"/>
                    <a:lumOff val="40000"/>
                  </a:schemeClr>
                </a:solidFill>
                <a:prstDash val="solid"/>
              </a:ln>
              <a:solidFill>
                <a:schemeClr val="bg1"/>
              </a:solidFill>
              <a:effectLst/>
            </a:endParaRPr>
          </a:p>
        </p:txBody>
      </p:sp>
      <p:pic>
        <p:nvPicPr>
          <p:cNvPr id="20484" name="Picture 4" descr="Похожее изображение"/>
          <p:cNvPicPr>
            <a:picLocks noChangeAspect="1" noChangeArrowheads="1"/>
          </p:cNvPicPr>
          <p:nvPr/>
        </p:nvPicPr>
        <p:blipFill>
          <a:blip r:embed="rId2"/>
          <a:srcRect/>
          <a:stretch>
            <a:fillRect/>
          </a:stretch>
        </p:blipFill>
        <p:spPr bwMode="auto">
          <a:xfrm>
            <a:off x="274380" y="3401860"/>
            <a:ext cx="1238973" cy="3071834"/>
          </a:xfrm>
          <a:prstGeom prst="roundRect">
            <a:avLst>
              <a:gd name="adj" fmla="val 4167"/>
            </a:avLst>
          </a:prstGeom>
          <a:solidFill>
            <a:srgbClr val="FFFFFF"/>
          </a:solidFill>
          <a:ln w="76200" cap="sq">
            <a:solidFill>
              <a:srgbClr val="292929"/>
            </a:solidFill>
            <a:miter lim="800000"/>
          </a:ln>
          <a:effectLst>
            <a:glow rad="63500">
              <a:schemeClr val="accent5">
                <a:satMod val="175000"/>
                <a:alpha val="40000"/>
              </a:schemeClr>
            </a:glow>
            <a:innerShdw blurRad="63500" dist="50800" dir="10800000">
              <a:prstClr val="black">
                <a:alpha val="50000"/>
              </a:prstClr>
            </a:innerShdw>
            <a:reflection blurRad="12700" stA="28000" endPos="28000" dist="5000" dir="5400000" sy="-100000" algn="bl" rotWithShape="0"/>
          </a:effectLst>
          <a:scene3d>
            <a:camera prst="orthographicFront"/>
            <a:lightRig rig="threePt" dir="t">
              <a:rot lat="0" lon="0" rev="2700000"/>
            </a:lightRig>
          </a:scene3d>
          <a:sp3d>
            <a:bevelT h="38100" prst="slope"/>
            <a:contourClr>
              <a:srgbClr val="C0C0C0"/>
            </a:contourClr>
          </a:sp3d>
        </p:spPr>
      </p:pic>
      <p:pic>
        <p:nvPicPr>
          <p:cNvPr id="20486" name="Picture 6" descr="Похожее изображение"/>
          <p:cNvPicPr>
            <a:picLocks noChangeAspect="1" noChangeArrowheads="1"/>
          </p:cNvPicPr>
          <p:nvPr/>
        </p:nvPicPr>
        <p:blipFill>
          <a:blip r:embed="rId3"/>
          <a:srcRect/>
          <a:stretch>
            <a:fillRect/>
          </a:stretch>
        </p:blipFill>
        <p:spPr bwMode="auto">
          <a:xfrm>
            <a:off x="1691680" y="2660827"/>
            <a:ext cx="1773632" cy="2571768"/>
          </a:xfrm>
          <a:prstGeom prst="ellipse">
            <a:avLst/>
          </a:prstGeom>
          <a:ln>
            <a:noFill/>
          </a:ln>
          <a:effectLst>
            <a:softEdge rad="112500"/>
          </a:effectLst>
          <a:scene3d>
            <a:camera prst="orthographicFront"/>
            <a:lightRig rig="threePt" dir="t"/>
          </a:scene3d>
          <a:sp3d>
            <a:bevelT w="101600" prst="riblet"/>
          </a:sp3d>
        </p:spPr>
      </p:pic>
      <p:pic>
        <p:nvPicPr>
          <p:cNvPr id="20488" name="Picture 8" descr="Похожее изображение"/>
          <p:cNvPicPr>
            <a:picLocks noChangeAspect="1" noChangeArrowheads="1"/>
          </p:cNvPicPr>
          <p:nvPr/>
        </p:nvPicPr>
        <p:blipFill>
          <a:blip r:embed="rId4"/>
          <a:srcRect/>
          <a:stretch>
            <a:fillRect/>
          </a:stretch>
        </p:blipFill>
        <p:spPr bwMode="auto">
          <a:xfrm>
            <a:off x="3779912" y="2250029"/>
            <a:ext cx="3452794" cy="2303661"/>
          </a:xfrm>
          <a:prstGeom prst="rect">
            <a:avLst/>
          </a:prstGeom>
          <a:ln w="127000" cap="rnd">
            <a:solidFill>
              <a:srgbClr val="FFFFFF"/>
            </a:solidFill>
          </a:ln>
          <a:effectLst>
            <a:glow rad="101600">
              <a:schemeClr val="accent6">
                <a:satMod val="175000"/>
                <a:alpha val="40000"/>
              </a:schemeClr>
            </a:glow>
            <a:outerShdw blurRad="76200" dist="95250" dir="10500000" sx="97000" sy="23000" kx="900000" algn="br" rotWithShape="0">
              <a:srgbClr val="000000">
                <a:alpha val="20000"/>
              </a:srgbClr>
            </a:outerShdw>
          </a:effectLst>
          <a:scene3d>
            <a:camera prst="perspectiveLeft"/>
            <a:lightRig rig="twoPt" dir="t">
              <a:rot lat="0" lon="0" rev="7800000"/>
            </a:lightRig>
          </a:scene3d>
          <a:sp3d contourW="6350">
            <a:bevelT w="50800" h="16510" prst="cross"/>
            <a:contourClr>
              <a:srgbClr val="C0C0C0"/>
            </a:contourClr>
          </a:sp3d>
        </p:spPr>
      </p:pic>
      <p:pic>
        <p:nvPicPr>
          <p:cNvPr id="20490" name="Picture 10" descr="Похожее изображение"/>
          <p:cNvPicPr>
            <a:picLocks noChangeAspect="1" noChangeArrowheads="1"/>
          </p:cNvPicPr>
          <p:nvPr/>
        </p:nvPicPr>
        <p:blipFill>
          <a:blip r:embed="rId5" cstate="print"/>
          <a:srcRect/>
          <a:stretch>
            <a:fillRect/>
          </a:stretch>
        </p:blipFill>
        <p:spPr bwMode="auto">
          <a:xfrm>
            <a:off x="6298397" y="4437112"/>
            <a:ext cx="2285976" cy="2217397"/>
          </a:xfrm>
          <a:prstGeom prst="snip2DiagRect">
            <a:avLst/>
          </a:prstGeom>
          <a:solidFill>
            <a:srgbClr val="FFFFFF">
              <a:shade val="85000"/>
            </a:srgbClr>
          </a:solidFill>
          <a:ln w="88900" cap="sq">
            <a:noFill/>
            <a:miter lim="800000"/>
          </a:ln>
          <a:effectLst/>
          <a:scene3d>
            <a:camera prst="orthographicFront">
              <a:rot lat="0" lon="0" rev="0"/>
            </a:camera>
            <a:lightRig rig="glow" dir="t">
              <a:rot lat="0" lon="0" rev="14100000"/>
            </a:lightRig>
          </a:scene3d>
          <a:sp3d prstMaterial="softEdge">
            <a:bevelT w="127000" prst="artDeco"/>
          </a:sp3d>
        </p:spPr>
      </p:pic>
      <p:pic>
        <p:nvPicPr>
          <p:cNvPr id="20492" name="Picture 12" descr="Картинки по запросу шотландія національний одяг"/>
          <p:cNvPicPr>
            <a:picLocks noChangeAspect="1" noChangeArrowheads="1"/>
          </p:cNvPicPr>
          <p:nvPr/>
        </p:nvPicPr>
        <p:blipFill>
          <a:blip r:embed="rId6"/>
          <a:srcRect/>
          <a:stretch>
            <a:fillRect/>
          </a:stretch>
        </p:blipFill>
        <p:spPr bwMode="auto">
          <a:xfrm>
            <a:off x="2771800" y="4890397"/>
            <a:ext cx="2595560" cy="1967603"/>
          </a:xfrm>
          <a:prstGeom prst="ellipse">
            <a:avLst/>
          </a:prstGeom>
          <a:ln w="63500" cap="rnd">
            <a:solidFill>
              <a:srgbClr val="333333"/>
            </a:solidFill>
          </a:ln>
          <a:effectLst>
            <a:outerShdw blurRad="76200" dir="13500000" sy="23000" kx="1200000" algn="br" rotWithShape="0">
              <a:prstClr val="black">
                <a:alpha val="20000"/>
              </a:prstClr>
            </a:outerShdw>
          </a:effectLst>
          <a:scene3d>
            <a:camera prst="orthographicFront"/>
            <a:lightRig rig="contrasting" dir="t">
              <a:rot lat="0" lon="0" rev="3000000"/>
            </a:lightRig>
          </a:scene3d>
          <a:sp3d contourW="7620">
            <a:bevelT w="95250" h="31750" prst="artDeco"/>
            <a:contourClr>
              <a:srgbClr val="333333"/>
            </a:contourClr>
          </a:sp3d>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3" presetClass="entr" presetSubtype="16" fill="hold" nodeType="afterEffect">
                                  <p:stCondLst>
                                    <p:cond delay="0"/>
                                  </p:stCondLst>
                                  <p:childTnLst>
                                    <p:set>
                                      <p:cBhvr>
                                        <p:cTn id="12" dur="1" fill="hold">
                                          <p:stCondLst>
                                            <p:cond delay="0"/>
                                          </p:stCondLst>
                                        </p:cTn>
                                        <p:tgtEl>
                                          <p:spTgt spid="20484"/>
                                        </p:tgtEl>
                                        <p:attrNameLst>
                                          <p:attrName>style.visibility</p:attrName>
                                        </p:attrNameLst>
                                      </p:cBhvr>
                                      <p:to>
                                        <p:strVal val="visible"/>
                                      </p:to>
                                    </p:set>
                                    <p:anim calcmode="lin" valueType="num">
                                      <p:cBhvr>
                                        <p:cTn id="13" dur="500" fill="hold"/>
                                        <p:tgtEl>
                                          <p:spTgt spid="20484"/>
                                        </p:tgtEl>
                                        <p:attrNameLst>
                                          <p:attrName>ppt_w</p:attrName>
                                        </p:attrNameLst>
                                      </p:cBhvr>
                                      <p:tavLst>
                                        <p:tav tm="0">
                                          <p:val>
                                            <p:fltVal val="0"/>
                                          </p:val>
                                        </p:tav>
                                        <p:tav tm="100000">
                                          <p:val>
                                            <p:strVal val="#ppt_w"/>
                                          </p:val>
                                        </p:tav>
                                      </p:tavLst>
                                    </p:anim>
                                    <p:anim calcmode="lin" valueType="num">
                                      <p:cBhvr>
                                        <p:cTn id="14" dur="500" fill="hold"/>
                                        <p:tgtEl>
                                          <p:spTgt spid="20484"/>
                                        </p:tgtEl>
                                        <p:attrNameLst>
                                          <p:attrName>ppt_h</p:attrName>
                                        </p:attrNameLst>
                                      </p:cBhvr>
                                      <p:tavLst>
                                        <p:tav tm="0">
                                          <p:val>
                                            <p:fltVal val="0"/>
                                          </p:val>
                                        </p:tav>
                                        <p:tav tm="100000">
                                          <p:val>
                                            <p:strVal val="#ppt_h"/>
                                          </p:val>
                                        </p:tav>
                                      </p:tavLst>
                                    </p:anim>
                                  </p:childTnLst>
                                </p:cTn>
                              </p:par>
                            </p:childTnLst>
                          </p:cTn>
                        </p:par>
                        <p:par>
                          <p:cTn id="15" fill="hold">
                            <p:stCondLst>
                              <p:cond delay="1000"/>
                            </p:stCondLst>
                            <p:childTnLst>
                              <p:par>
                                <p:cTn id="16" presetID="55" presetClass="entr" presetSubtype="0" fill="hold" nodeType="afterEffect">
                                  <p:stCondLst>
                                    <p:cond delay="0"/>
                                  </p:stCondLst>
                                  <p:childTnLst>
                                    <p:set>
                                      <p:cBhvr>
                                        <p:cTn id="17" dur="1" fill="hold">
                                          <p:stCondLst>
                                            <p:cond delay="0"/>
                                          </p:stCondLst>
                                        </p:cTn>
                                        <p:tgtEl>
                                          <p:spTgt spid="20486"/>
                                        </p:tgtEl>
                                        <p:attrNameLst>
                                          <p:attrName>style.visibility</p:attrName>
                                        </p:attrNameLst>
                                      </p:cBhvr>
                                      <p:to>
                                        <p:strVal val="visible"/>
                                      </p:to>
                                    </p:set>
                                    <p:anim calcmode="lin" valueType="num">
                                      <p:cBhvr>
                                        <p:cTn id="18" dur="1000" fill="hold"/>
                                        <p:tgtEl>
                                          <p:spTgt spid="20486"/>
                                        </p:tgtEl>
                                        <p:attrNameLst>
                                          <p:attrName>ppt_w</p:attrName>
                                        </p:attrNameLst>
                                      </p:cBhvr>
                                      <p:tavLst>
                                        <p:tav tm="0">
                                          <p:val>
                                            <p:strVal val="#ppt_w*0.70"/>
                                          </p:val>
                                        </p:tav>
                                        <p:tav tm="100000">
                                          <p:val>
                                            <p:strVal val="#ppt_w"/>
                                          </p:val>
                                        </p:tav>
                                      </p:tavLst>
                                    </p:anim>
                                    <p:anim calcmode="lin" valueType="num">
                                      <p:cBhvr>
                                        <p:cTn id="19" dur="1000" fill="hold"/>
                                        <p:tgtEl>
                                          <p:spTgt spid="20486"/>
                                        </p:tgtEl>
                                        <p:attrNameLst>
                                          <p:attrName>ppt_h</p:attrName>
                                        </p:attrNameLst>
                                      </p:cBhvr>
                                      <p:tavLst>
                                        <p:tav tm="0">
                                          <p:val>
                                            <p:strVal val="#ppt_h"/>
                                          </p:val>
                                        </p:tav>
                                        <p:tav tm="100000">
                                          <p:val>
                                            <p:strVal val="#ppt_h"/>
                                          </p:val>
                                        </p:tav>
                                      </p:tavLst>
                                    </p:anim>
                                    <p:animEffect transition="in" filter="fade">
                                      <p:cBhvr>
                                        <p:cTn id="20" dur="1000"/>
                                        <p:tgtEl>
                                          <p:spTgt spid="20486"/>
                                        </p:tgtEl>
                                      </p:cBhvr>
                                    </p:animEffec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20492"/>
                                        </p:tgtEl>
                                        <p:attrNameLst>
                                          <p:attrName>style.visibility</p:attrName>
                                        </p:attrNameLst>
                                      </p:cBhvr>
                                      <p:to>
                                        <p:strVal val="visible"/>
                                      </p:to>
                                    </p:set>
                                    <p:anim calcmode="lin" valueType="num">
                                      <p:cBhvr additive="base">
                                        <p:cTn id="24" dur="500" fill="hold"/>
                                        <p:tgtEl>
                                          <p:spTgt spid="20492"/>
                                        </p:tgtEl>
                                        <p:attrNameLst>
                                          <p:attrName>ppt_x</p:attrName>
                                        </p:attrNameLst>
                                      </p:cBhvr>
                                      <p:tavLst>
                                        <p:tav tm="0">
                                          <p:val>
                                            <p:strVal val="#ppt_x"/>
                                          </p:val>
                                        </p:tav>
                                        <p:tav tm="100000">
                                          <p:val>
                                            <p:strVal val="#ppt_x"/>
                                          </p:val>
                                        </p:tav>
                                      </p:tavLst>
                                    </p:anim>
                                    <p:anim calcmode="lin" valueType="num">
                                      <p:cBhvr additive="base">
                                        <p:cTn id="25" dur="500" fill="hold"/>
                                        <p:tgtEl>
                                          <p:spTgt spid="20492"/>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16" presetClass="entr" presetSubtype="21" fill="hold" nodeType="afterEffect">
                                  <p:stCondLst>
                                    <p:cond delay="0"/>
                                  </p:stCondLst>
                                  <p:childTnLst>
                                    <p:set>
                                      <p:cBhvr>
                                        <p:cTn id="28" dur="1" fill="hold">
                                          <p:stCondLst>
                                            <p:cond delay="0"/>
                                          </p:stCondLst>
                                        </p:cTn>
                                        <p:tgtEl>
                                          <p:spTgt spid="20488"/>
                                        </p:tgtEl>
                                        <p:attrNameLst>
                                          <p:attrName>style.visibility</p:attrName>
                                        </p:attrNameLst>
                                      </p:cBhvr>
                                      <p:to>
                                        <p:strVal val="visible"/>
                                      </p:to>
                                    </p:set>
                                    <p:animEffect transition="in" filter="barn(inVertical)">
                                      <p:cBhvr>
                                        <p:cTn id="29" dur="500"/>
                                        <p:tgtEl>
                                          <p:spTgt spid="20488"/>
                                        </p:tgtEl>
                                      </p:cBhvr>
                                    </p:animEffect>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20490"/>
                                        </p:tgtEl>
                                        <p:attrNameLst>
                                          <p:attrName>style.visibility</p:attrName>
                                        </p:attrNameLst>
                                      </p:cBhvr>
                                      <p:to>
                                        <p:strVal val="visible"/>
                                      </p:to>
                                    </p:set>
                                    <p:anim calcmode="lin" valueType="num">
                                      <p:cBhvr>
                                        <p:cTn id="33" dur="500" fill="hold"/>
                                        <p:tgtEl>
                                          <p:spTgt spid="20490"/>
                                        </p:tgtEl>
                                        <p:attrNameLst>
                                          <p:attrName>ppt_w</p:attrName>
                                        </p:attrNameLst>
                                      </p:cBhvr>
                                      <p:tavLst>
                                        <p:tav tm="0">
                                          <p:val>
                                            <p:fltVal val="0"/>
                                          </p:val>
                                        </p:tav>
                                        <p:tav tm="100000">
                                          <p:val>
                                            <p:strVal val="#ppt_w"/>
                                          </p:val>
                                        </p:tav>
                                      </p:tavLst>
                                    </p:anim>
                                    <p:anim calcmode="lin" valueType="num">
                                      <p:cBhvr>
                                        <p:cTn id="34" dur="500" fill="hold"/>
                                        <p:tgtEl>
                                          <p:spTgt spid="20490"/>
                                        </p:tgtEl>
                                        <p:attrNameLst>
                                          <p:attrName>ppt_h</p:attrName>
                                        </p:attrNameLst>
                                      </p:cBhvr>
                                      <p:tavLst>
                                        <p:tav tm="0">
                                          <p:val>
                                            <p:fltVal val="0"/>
                                          </p:val>
                                        </p:tav>
                                        <p:tav tm="100000">
                                          <p:val>
                                            <p:strVal val="#ppt_h"/>
                                          </p:val>
                                        </p:tav>
                                      </p:tavLst>
                                    </p:anim>
                                    <p:animEffect transition="in" filter="fade">
                                      <p:cBhvr>
                                        <p:cTn id="35" dur="500"/>
                                        <p:tgtEl>
                                          <p:spTgt spid="20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8715436" cy="3046988"/>
          </a:xfrm>
          <a:prstGeom prst="rect">
            <a:avLst/>
          </a:prstGeom>
        </p:spPr>
        <p:txBody>
          <a:bodyPr wrap="square">
            <a:spAutoFit/>
          </a:bodyPr>
          <a:lstStyle/>
          <a:p>
            <a:r>
              <a:rPr lang="en-US" sz="2400" b="1" spc="50" dirty="0" smtClean="0">
                <a:ln w="12700" cmpd="sng">
                  <a:solidFill>
                    <a:schemeClr val="accent6">
                      <a:lumMod val="60000"/>
                      <a:lumOff val="40000"/>
                    </a:schemeClr>
                  </a:solidFill>
                  <a:prstDash val="solid"/>
                </a:ln>
                <a:solidFill>
                  <a:schemeClr val="bg1"/>
                </a:solidFill>
                <a:effectLst/>
              </a:rPr>
              <a:t>Bag pipe is an old folk musical instrument. </a:t>
            </a:r>
            <a:r>
              <a:rPr lang="en-US" sz="2400" b="1" spc="50">
                <a:ln w="12700" cmpd="sng">
                  <a:solidFill>
                    <a:schemeClr val="accent6">
                      <a:lumMod val="60000"/>
                      <a:lumOff val="40000"/>
                    </a:schemeClr>
                  </a:solidFill>
                  <a:prstDash val="solid"/>
                </a:ln>
                <a:solidFill>
                  <a:schemeClr val="bg1"/>
                </a:solidFill>
              </a:rPr>
              <a:t>Bag </a:t>
            </a:r>
            <a:r>
              <a:rPr lang="en-US" sz="2400" b="1" spc="50" smtClean="0">
                <a:ln w="12700" cmpd="sng">
                  <a:solidFill>
                    <a:schemeClr val="accent6">
                      <a:lumMod val="60000"/>
                      <a:lumOff val="40000"/>
                    </a:schemeClr>
                  </a:solidFill>
                  <a:prstDash val="solid"/>
                </a:ln>
                <a:solidFill>
                  <a:schemeClr val="bg1"/>
                </a:solidFill>
              </a:rPr>
              <a:t>pipes </a:t>
            </a:r>
            <a:r>
              <a:rPr lang="en-US" sz="2400" b="1" spc="50" dirty="0" smtClean="0">
                <a:ln w="12700" cmpd="sng">
                  <a:solidFill>
                    <a:schemeClr val="accent6">
                      <a:lumMod val="60000"/>
                      <a:lumOff val="40000"/>
                    </a:schemeClr>
                  </a:solidFill>
                  <a:prstDash val="solid"/>
                </a:ln>
                <a:solidFill>
                  <a:schemeClr val="bg1"/>
                </a:solidFill>
                <a:effectLst/>
              </a:rPr>
              <a:t>consist of several tubes attached to the sack or bubble with air. One tube has game holes and it can perform simple melodies - other tubes during the game issue a continuous monotonous low sound on the tonic or the dominant from where and the expression went - pull a lobster. During the game, the singer keeps the fox under the armpit or in front of him, pushing on the sack</a:t>
            </a:r>
            <a:endParaRPr lang="uk-UA" sz="2400" b="1" spc="50" dirty="0">
              <a:ln w="12700" cmpd="sng">
                <a:solidFill>
                  <a:schemeClr val="accent6">
                    <a:lumMod val="60000"/>
                    <a:lumOff val="40000"/>
                  </a:schemeClr>
                </a:solidFill>
                <a:prstDash val="solid"/>
              </a:ln>
              <a:solidFill>
                <a:schemeClr val="bg1"/>
              </a:solidFill>
              <a:effectLst/>
            </a:endParaRPr>
          </a:p>
        </p:txBody>
      </p:sp>
      <p:pic>
        <p:nvPicPr>
          <p:cNvPr id="21506" name="Picture 2" descr="Картинки по запросу шотландія національний інструмент"/>
          <p:cNvPicPr>
            <a:picLocks noChangeAspect="1" noChangeArrowheads="1"/>
          </p:cNvPicPr>
          <p:nvPr/>
        </p:nvPicPr>
        <p:blipFill>
          <a:blip r:embed="rId2"/>
          <a:srcRect/>
          <a:stretch>
            <a:fillRect/>
          </a:stretch>
        </p:blipFill>
        <p:spPr bwMode="auto">
          <a:xfrm>
            <a:off x="215995" y="3375171"/>
            <a:ext cx="4313543" cy="2875695"/>
          </a:xfrm>
          <a:prstGeom prst="rect">
            <a:avLst/>
          </a:prstGeom>
          <a:noFill/>
        </p:spPr>
      </p:pic>
      <p:pic>
        <p:nvPicPr>
          <p:cNvPr id="21508" name="Picture 4" descr="Картинки по запросу шотландія національний інструмент"/>
          <p:cNvPicPr>
            <a:picLocks noChangeAspect="1" noChangeArrowheads="1"/>
          </p:cNvPicPr>
          <p:nvPr/>
        </p:nvPicPr>
        <p:blipFill>
          <a:blip r:embed="rId3"/>
          <a:srcRect/>
          <a:stretch>
            <a:fillRect/>
          </a:stretch>
        </p:blipFill>
        <p:spPr bwMode="auto">
          <a:xfrm>
            <a:off x="4575927" y="3351603"/>
            <a:ext cx="4353791" cy="2917041"/>
          </a:xfrm>
          <a:prstGeom prst="rect">
            <a:avLst/>
          </a:prstGeom>
          <a:noFill/>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1506"/>
                                        </p:tgtEl>
                                        <p:attrNameLst>
                                          <p:attrName>style.visibility</p:attrName>
                                        </p:attrNameLst>
                                      </p:cBhvr>
                                      <p:to>
                                        <p:strVal val="visible"/>
                                      </p:to>
                                    </p:set>
                                    <p:animEffect transition="in" filter="wipe(left)">
                                      <p:cBhvr>
                                        <p:cTn id="13" dur="500"/>
                                        <p:tgtEl>
                                          <p:spTgt spid="21506"/>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21508"/>
                                        </p:tgtEl>
                                        <p:attrNameLst>
                                          <p:attrName>style.visibility</p:attrName>
                                        </p:attrNameLst>
                                      </p:cBhvr>
                                      <p:to>
                                        <p:strVal val="visible"/>
                                      </p:to>
                                    </p:set>
                                    <p:animEffect transition="in" filter="wipe(right)">
                                      <p:cBhvr>
                                        <p:cTn id="17"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Тема12">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Тема12</Template>
  <TotalTime>149</TotalTime>
  <Words>349</Words>
  <Application>Microsoft Office PowerPoint</Application>
  <PresentationFormat>Экран (4:3)</PresentationFormat>
  <Paragraphs>8</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Тема12</vt:lpstr>
      <vt:lpstr>United Kingdom: Scotland</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Kingdom:</dc:title>
  <dc:creator>admin</dc:creator>
  <cp:lastModifiedBy>Ruslana</cp:lastModifiedBy>
  <cp:revision>17</cp:revision>
  <dcterms:created xsi:type="dcterms:W3CDTF">2018-03-05T14:39:32Z</dcterms:created>
  <dcterms:modified xsi:type="dcterms:W3CDTF">2018-03-20T10:29:45Z</dcterms:modified>
</cp:coreProperties>
</file>