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8" r:id="rId5"/>
    <p:sldId id="266" r:id="rId6"/>
    <p:sldId id="274" r:id="rId7"/>
    <p:sldId id="276" r:id="rId8"/>
    <p:sldId id="273" r:id="rId9"/>
    <p:sldId id="275" r:id="rId10"/>
    <p:sldId id="277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8" autoAdjust="0"/>
    <p:restoredTop sz="86387" autoAdjust="0"/>
  </p:normalViewPr>
  <p:slideViewPr>
    <p:cSldViewPr>
      <p:cViewPr varScale="1">
        <p:scale>
          <a:sx n="67" d="100"/>
          <a:sy n="67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66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F829F9-5EC0-47A1-A503-B47D47B0C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7D1A1E-F65E-47B9-9F24-FA103AB95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458139-3ABC-406C-A5DB-A5F4D12ED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FD4C85-4B8D-4AD0-934C-5B0DB0225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1C6DC7-BED1-4127-A4A9-AF85F0D60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E71C7A-AECD-402A-A11B-9EDD9520A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1331A6-C26E-43F8-A742-84745012D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FF142-32A9-4510-BAF1-CE13FD920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F1CE67-6673-490A-9877-E6BE879CE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2A8BE0-D8FB-4B01-9D5B-855FDBE5C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8F8898-DFD0-45CF-880E-DB9263940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5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5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5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5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65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5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5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5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5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58BE367-415C-440B-979C-92C636723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2413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3259137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G:\урок natural disasters\5C5_volcano-erup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7082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G:\урок natural disasters\429_Hurrica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527300"/>
            <a:ext cx="28511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G:\урок natural disasters\714_flood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" y="3995738"/>
            <a:ext cx="33782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5413" y="3098800"/>
            <a:ext cx="24431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9938" y="4797425"/>
            <a:ext cx="24447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2413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420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Thanks for the lesson!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 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2413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What do you think?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/>
              <a:t>Can natural disasters ever be a good thing? </a:t>
            </a:r>
          </a:p>
          <a:p>
            <a:pPr algn="ctr">
              <a:defRPr/>
            </a:pPr>
            <a:r>
              <a:rPr lang="en-US" sz="2800" dirty="0"/>
              <a:t>Why do you think there are so many movies about natural disasters?</a:t>
            </a:r>
          </a:p>
          <a:p>
            <a:pPr algn="ctr">
              <a:defRPr/>
            </a:pPr>
            <a:r>
              <a:rPr lang="en-US" sz="2800" dirty="0"/>
              <a:t>Have you ever experienced the earthquake?</a:t>
            </a:r>
          </a:p>
          <a:p>
            <a:pPr algn="ctr">
              <a:defRPr/>
            </a:pPr>
            <a:r>
              <a:rPr lang="en-US" sz="2800" dirty="0"/>
              <a:t>Do you know any countries where the earthquake can occur?</a:t>
            </a:r>
          </a:p>
          <a:p>
            <a:pPr algn="ctr">
              <a:defRPr/>
            </a:pPr>
            <a:r>
              <a:rPr lang="en-US" sz="2800" dirty="0"/>
              <a:t>Can people protect the world from the earthquake?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355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300663"/>
            <a:ext cx="19431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2413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topic of our lesson: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4213" y="270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NATURAL DISASTERS</a:t>
            </a: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4737">
            <a:off x="1009650" y="4330700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1196975"/>
            <a:ext cx="2933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2163" y="4310063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524000"/>
            <a:ext cx="143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12952413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aims of the lesson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talk about natural disasters</a:t>
            </a:r>
          </a:p>
          <a:p>
            <a:pPr>
              <a:defRPr/>
            </a:pPr>
            <a:r>
              <a:rPr lang="en-US" smtClean="0"/>
              <a:t>Learn  the names  of some natural disasters</a:t>
            </a:r>
          </a:p>
          <a:p>
            <a:pPr>
              <a:defRPr/>
            </a:pPr>
            <a:r>
              <a:rPr lang="en-US" smtClean="0"/>
              <a:t>learn some new verbs: “destroy”, “injure”, “damage”</a:t>
            </a:r>
          </a:p>
          <a:p>
            <a:pPr>
              <a:defRPr/>
            </a:pPr>
            <a:r>
              <a:rPr lang="en-US" smtClean="0"/>
              <a:t>Write a news report about some of the dangerous natural disaster: tornado</a:t>
            </a:r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941888"/>
            <a:ext cx="48974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uk-UA" smtClean="0">
              <a:effectLst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uk-UA" smtClean="0">
              <a:effectLst/>
            </a:endParaRPr>
          </a:p>
        </p:txBody>
      </p:sp>
      <p:pic>
        <p:nvPicPr>
          <p:cNvPr id="16387" name="Picture 4" descr="quote-we-cannot-stop-natural-disasters-but-we-can-arm-ourselves-with-knowledge-so-many-lives-petra-nemcova-21-28-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404813"/>
            <a:ext cx="12952413" cy="79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688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Read the sentences and substitute the picture with the suitable words 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088" y="2284413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Yesterday, a terrible               hit the rural area.</a:t>
            </a:r>
          </a:p>
          <a:p>
            <a:pPr>
              <a:defRPr/>
            </a:pPr>
            <a:r>
              <a:rPr lang="en-US" sz="2800" smtClean="0"/>
              <a:t>Families rushed away after the             erupted.</a:t>
            </a:r>
          </a:p>
          <a:p>
            <a:pPr>
              <a:defRPr/>
            </a:pPr>
            <a:r>
              <a:rPr lang="en-US" sz="2800" smtClean="0"/>
              <a:t>A severe              ruined the crops.</a:t>
            </a:r>
          </a:p>
          <a:p>
            <a:pPr>
              <a:defRPr/>
            </a:pPr>
            <a:r>
              <a:rPr lang="en-US" sz="2800" smtClean="0"/>
              <a:t>Hundreds of houses were destroyed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smtClean="0"/>
              <a:t>when the               shook the city.</a:t>
            </a:r>
          </a:p>
          <a:p>
            <a:pPr>
              <a:defRPr/>
            </a:pPr>
            <a:r>
              <a:rPr lang="en-US" smtClean="0"/>
              <a:t>There are a lot of            in the USA every year</a:t>
            </a:r>
          </a:p>
          <a:p>
            <a:pPr>
              <a:defRPr/>
            </a:pPr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060575"/>
            <a:ext cx="14509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781300"/>
            <a:ext cx="990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284538"/>
            <a:ext cx="11541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4221163"/>
            <a:ext cx="1211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868863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2413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Natural disasters: </a:t>
            </a:r>
            <a:br>
              <a:rPr lang="en-US" i="1" dirty="0"/>
            </a:br>
            <a:r>
              <a:rPr lang="en-US" i="1" dirty="0" smtClean="0"/>
              <a:t>what </a:t>
            </a:r>
            <a:r>
              <a:rPr lang="en-US" i="1" dirty="0"/>
              <a:t>to do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825" y="1412875"/>
            <a:ext cx="8642350" cy="5207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Listen to the radio news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Remain calm  Don’t panic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Take all necessary things (documents, money, photos) out of the house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Take some food and drinking water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Prepare some candles and a flashlight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Turn off gas and electricity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Turn off water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Close doors and windows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Don’t go to the balcony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Don’t run</a:t>
            </a: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217488"/>
            <a:ext cx="10668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17488"/>
            <a:ext cx="901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076700"/>
            <a:ext cx="1581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2413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What have you learnt from this lesson? 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 Are the natural disasters dangerous for our world? </a:t>
            </a:r>
          </a:p>
          <a:p>
            <a:r>
              <a:rPr lang="en-US" sz="2800" smtClean="0"/>
              <a:t>Can they destroy our world? </a:t>
            </a:r>
          </a:p>
          <a:p>
            <a:r>
              <a:rPr lang="en-US" sz="2800" smtClean="0"/>
              <a:t>Is there anything you can do about natural disasters?</a:t>
            </a:r>
            <a:endParaRPr lang="ru-RU" sz="2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2413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How do you fell about the lesson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557338"/>
            <a:ext cx="280035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990850"/>
            <a:ext cx="25114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5875" y="1557338"/>
            <a:ext cx="27765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30163"/>
            <a:ext cx="12952413" cy="79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Hometask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i="1" smtClean="0"/>
              <a:t>Create a mini-project  about natural disasters which happened in our region. Don’t forget about safety measures.</a:t>
            </a:r>
            <a:endParaRPr lang="ru-RU" sz="4000" i="1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252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Wingdings</vt:lpstr>
      <vt:lpstr>Calibri</vt:lpstr>
      <vt:lpstr>Лучи</vt:lpstr>
      <vt:lpstr>Лучи</vt:lpstr>
      <vt:lpstr>Лучи</vt:lpstr>
      <vt:lpstr>Лучи</vt:lpstr>
      <vt:lpstr>Лучи</vt:lpstr>
      <vt:lpstr>Лучи</vt:lpstr>
      <vt:lpstr>Лучи</vt:lpstr>
      <vt:lpstr>Лучи</vt:lpstr>
      <vt:lpstr>Лучи</vt:lpstr>
      <vt:lpstr>Лучи</vt:lpstr>
      <vt:lpstr>Лучи</vt:lpstr>
      <vt:lpstr>Лучи</vt:lpstr>
      <vt:lpstr>Слайд 1</vt:lpstr>
      <vt:lpstr>The topic of our lesson:</vt:lpstr>
      <vt:lpstr>The aims of the lesson</vt:lpstr>
      <vt:lpstr>Слайд 4</vt:lpstr>
      <vt:lpstr>Read the sentences and substitute the picture with the suitable words </vt:lpstr>
      <vt:lpstr>Natural disasters:  what to do</vt:lpstr>
      <vt:lpstr>What have you learnt from this lesson? </vt:lpstr>
      <vt:lpstr>How do you fell about the lesson</vt:lpstr>
      <vt:lpstr>Hometask</vt:lpstr>
      <vt:lpstr>Thanks for the lesson!</vt:lpstr>
      <vt:lpstr>What do you think?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Админ</cp:lastModifiedBy>
  <cp:revision>25</cp:revision>
  <dcterms:created xsi:type="dcterms:W3CDTF">2014-10-24T12:39:01Z</dcterms:created>
  <dcterms:modified xsi:type="dcterms:W3CDTF">2017-11-30T19:27:09Z</dcterms:modified>
</cp:coreProperties>
</file>