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0" r:id="rId1"/>
    <p:sldMasterId id="2147483692" r:id="rId2"/>
  </p:sldMasterIdLst>
  <p:sldIdLst>
    <p:sldId id="256" r:id="rId3"/>
    <p:sldId id="257" r:id="rId4"/>
    <p:sldId id="258" r:id="rId5"/>
    <p:sldId id="278" r:id="rId6"/>
    <p:sldId id="279" r:id="rId7"/>
    <p:sldId id="260" r:id="rId8"/>
    <p:sldId id="261" r:id="rId9"/>
    <p:sldId id="268" r:id="rId10"/>
    <p:sldId id="262" r:id="rId11"/>
    <p:sldId id="269" r:id="rId12"/>
    <p:sldId id="270" r:id="rId13"/>
    <p:sldId id="263" r:id="rId14"/>
    <p:sldId id="264" r:id="rId15"/>
    <p:sldId id="272" r:id="rId16"/>
    <p:sldId id="271" r:id="rId17"/>
    <p:sldId id="265" r:id="rId18"/>
    <p:sldId id="280" r:id="rId19"/>
    <p:sldId id="281" r:id="rId20"/>
    <p:sldId id="276" r:id="rId21"/>
    <p:sldId id="284" r:id="rId22"/>
    <p:sldId id="277" r:id="rId23"/>
    <p:sldId id="275" r:id="rId24"/>
    <p:sldId id="274" r:id="rId25"/>
    <p:sldId id="282" r:id="rId26"/>
    <p:sldId id="283" r:id="rId27"/>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7627F"/>
    <a:srgbClr val="04105A"/>
    <a:srgbClr val="ED613E"/>
    <a:srgbClr val="BF3C48"/>
    <a:srgbClr val="856E45"/>
    <a:srgbClr val="6F267F"/>
    <a:srgbClr val="333300"/>
    <a:srgbClr val="3548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441" autoAdjust="0"/>
    <p:restoredTop sz="94660"/>
  </p:normalViewPr>
  <p:slideViewPr>
    <p:cSldViewPr snapToGrid="0">
      <p:cViewPr varScale="1">
        <p:scale>
          <a:sx n="70" d="100"/>
          <a:sy n="70" d="100"/>
        </p:scale>
        <p:origin x="1308" y="5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2.xml"/><Relationship Id="rId1" Type="http://schemas.openxmlformats.org/officeDocument/2006/relationships/themeOverride" Target="../theme/themeOverride1.xml"/><Relationship Id="rId4" Type="http://schemas.openxmlformats.org/officeDocument/2006/relationships/image" Target="../media/image2.jpe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5867400" cy="6858000"/>
            <a:chOff x="0" y="0"/>
            <a:chExt cx="3696" cy="4320"/>
          </a:xfrm>
        </p:grpSpPr>
        <p:sp>
          <p:nvSpPr>
            <p:cNvPr id="5" name="Rectangle 3"/>
            <p:cNvSpPr>
              <a:spLocks noChangeArrowheads="1"/>
            </p:cNvSpPr>
            <p:nvPr/>
          </p:nvSpPr>
          <p:spPr bwMode="auto">
            <a:xfrm>
              <a:off x="0" y="0"/>
              <a:ext cx="2880"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kumimoji="1" lang="uk-UA" altLang="uk-UA" sz="2400">
                <a:latin typeface="Times New Roman" panose="02020603050405020304" pitchFamily="18" charset="0"/>
              </a:endParaRPr>
            </a:p>
          </p:txBody>
        </p:sp>
        <p:sp>
          <p:nvSpPr>
            <p:cNvPr id="6" name="AutoShape 4"/>
            <p:cNvSpPr>
              <a:spLocks noChangeArrowheads="1"/>
            </p:cNvSpPr>
            <p:nvPr/>
          </p:nvSpPr>
          <p:spPr bwMode="white">
            <a:xfrm>
              <a:off x="432" y="624"/>
              <a:ext cx="3264" cy="1200"/>
            </a:xfrm>
            <a:prstGeom prst="roundRect">
              <a:avLst>
                <a:gd name="adj" fmla="val 50000"/>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kumimoji="1" lang="uk-UA" altLang="uk-UA" sz="2400">
                <a:latin typeface="Times New Roman" panose="02020603050405020304" pitchFamily="18" charset="0"/>
              </a:endParaRPr>
            </a:p>
          </p:txBody>
        </p:sp>
      </p:grpSp>
      <p:grpSp>
        <p:nvGrpSpPr>
          <p:cNvPr id="7" name="Group 5"/>
          <p:cNvGrpSpPr>
            <a:grpSpLocks/>
          </p:cNvGrpSpPr>
          <p:nvPr/>
        </p:nvGrpSpPr>
        <p:grpSpPr bwMode="auto">
          <a:xfrm>
            <a:off x="3632200" y="4889500"/>
            <a:ext cx="4876800" cy="319088"/>
            <a:chOff x="2288" y="3080"/>
            <a:chExt cx="3072" cy="201"/>
          </a:xfrm>
        </p:grpSpPr>
        <p:sp>
          <p:nvSpPr>
            <p:cNvPr id="8" name="AutoShape 6"/>
            <p:cNvSpPr>
              <a:spLocks noChangeArrowheads="1"/>
            </p:cNvSpPr>
            <p:nvPr/>
          </p:nvSpPr>
          <p:spPr bwMode="auto">
            <a:xfrm flipH="1">
              <a:off x="2288" y="3080"/>
              <a:ext cx="2914" cy="200"/>
            </a:xfrm>
            <a:prstGeom prst="roundRect">
              <a:avLst>
                <a:gd name="adj" fmla="val 0"/>
              </a:avLst>
            </a:pr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uk-UA" altLang="uk-UA"/>
            </a:p>
          </p:txBody>
        </p:sp>
        <p:sp>
          <p:nvSpPr>
            <p:cNvPr id="9" name="AutoShape 7"/>
            <p:cNvSpPr>
              <a:spLocks noChangeArrowheads="1"/>
            </p:cNvSpPr>
            <p:nvPr/>
          </p:nvSpPr>
          <p:spPr bwMode="auto">
            <a:xfrm>
              <a:off x="5196" y="3080"/>
              <a:ext cx="164" cy="201"/>
            </a:xfrm>
            <a:prstGeom prst="flowChartDelay">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uk-UA" altLang="uk-UA"/>
            </a:p>
          </p:txBody>
        </p:sp>
      </p:grpSp>
      <p:pic>
        <p:nvPicPr>
          <p:cNvPr id="10"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32" name="Rectangle 8"/>
          <p:cNvSpPr>
            <a:spLocks noGrp="1" noChangeArrowheads="1"/>
          </p:cNvSpPr>
          <p:nvPr>
            <p:ph type="subTitle" idx="1"/>
          </p:nvPr>
        </p:nvSpPr>
        <p:spPr>
          <a:xfrm>
            <a:off x="4673600" y="2927350"/>
            <a:ext cx="4013200" cy="1822450"/>
          </a:xfrm>
        </p:spPr>
        <p:txBody>
          <a:bodyPr anchor="b"/>
          <a:lstStyle>
            <a:lvl1pPr marL="0" indent="0">
              <a:buFont typeface="Wingdings" pitchFamily="2" charset="2"/>
              <a:buNone/>
              <a:defRPr>
                <a:solidFill>
                  <a:schemeClr val="tx2"/>
                </a:solidFill>
              </a:defRPr>
            </a:lvl1pPr>
          </a:lstStyle>
          <a:p>
            <a:r>
              <a:rPr lang="uk-UA"/>
              <a:t>Образец подзаголовка</a:t>
            </a:r>
          </a:p>
        </p:txBody>
      </p:sp>
      <p:sp>
        <p:nvSpPr>
          <p:cNvPr id="52236" name="AutoShape 12"/>
          <p:cNvSpPr>
            <a:spLocks noGrp="1" noChangeArrowheads="1"/>
          </p:cNvSpPr>
          <p:nvPr>
            <p:ph type="ctrTitle" sz="quarter"/>
          </p:nvPr>
        </p:nvSpPr>
        <p:spPr>
          <a:xfrm>
            <a:off x="685800" y="990600"/>
            <a:ext cx="8229600" cy="1905000"/>
          </a:xfrm>
          <a:prstGeom prst="roundRect">
            <a:avLst>
              <a:gd name="adj" fmla="val 50000"/>
            </a:avLst>
          </a:prstGeom>
        </p:spPr>
        <p:txBody>
          <a:bodyPr anchor="ctr"/>
          <a:lstStyle>
            <a:lvl1pPr algn="ctr">
              <a:defRPr>
                <a:solidFill>
                  <a:schemeClr val="tx1"/>
                </a:solidFill>
              </a:defRPr>
            </a:lvl1pPr>
          </a:lstStyle>
          <a:p>
            <a:r>
              <a:rPr lang="uk-UA"/>
              <a:t>Образец заголовка</a:t>
            </a:r>
          </a:p>
        </p:txBody>
      </p:sp>
      <p:sp>
        <p:nvSpPr>
          <p:cNvPr id="11" name="Rectangle 9"/>
          <p:cNvSpPr>
            <a:spLocks noGrp="1" noChangeArrowheads="1"/>
          </p:cNvSpPr>
          <p:nvPr>
            <p:ph type="dt" sz="quarter" idx="10"/>
          </p:nvPr>
        </p:nvSpPr>
        <p:spPr/>
        <p:txBody>
          <a:bodyPr/>
          <a:lstStyle>
            <a:lvl1pPr>
              <a:defRPr>
                <a:solidFill>
                  <a:schemeClr val="bg1"/>
                </a:solidFill>
              </a:defRPr>
            </a:lvl1pPr>
          </a:lstStyle>
          <a:p>
            <a:pPr>
              <a:defRPr/>
            </a:pPr>
            <a:fld id="{95E94D8C-AC4B-4F67-9EB7-3DF0C34FC39F}" type="datetimeFigureOut">
              <a:rPr lang="en-US"/>
              <a:pPr>
                <a:defRPr/>
              </a:pPr>
              <a:t>2/3/2019</a:t>
            </a:fld>
            <a:endParaRPr lang="uk-UA"/>
          </a:p>
        </p:txBody>
      </p:sp>
      <p:sp>
        <p:nvSpPr>
          <p:cNvPr id="12" name="Rectangle 10"/>
          <p:cNvSpPr>
            <a:spLocks noGrp="1" noChangeArrowheads="1"/>
          </p:cNvSpPr>
          <p:nvPr>
            <p:ph type="ftr" sz="quarter" idx="11"/>
          </p:nvPr>
        </p:nvSpPr>
        <p:spPr/>
        <p:txBody>
          <a:bodyPr/>
          <a:lstStyle>
            <a:lvl1pPr algn="r">
              <a:defRPr/>
            </a:lvl1pPr>
          </a:lstStyle>
          <a:p>
            <a:pPr>
              <a:defRPr/>
            </a:pPr>
            <a:endParaRPr lang="uk-UA"/>
          </a:p>
        </p:txBody>
      </p:sp>
      <p:sp>
        <p:nvSpPr>
          <p:cNvPr id="13" name="Rectangle 11"/>
          <p:cNvSpPr>
            <a:spLocks noGrp="1" noChangeArrowheads="1"/>
          </p:cNvSpPr>
          <p:nvPr>
            <p:ph type="sldNum" sz="quarter" idx="12"/>
          </p:nvPr>
        </p:nvSpPr>
        <p:spPr>
          <a:xfrm>
            <a:off x="76200" y="6248400"/>
            <a:ext cx="587375" cy="488950"/>
          </a:xfrm>
        </p:spPr>
        <p:txBody>
          <a:bodyPr anchorCtr="0"/>
          <a:lstStyle>
            <a:lvl1pPr>
              <a:defRPr smtClean="0"/>
            </a:lvl1pPr>
          </a:lstStyle>
          <a:p>
            <a:pPr>
              <a:defRPr/>
            </a:pPr>
            <a:fld id="{64197E74-7726-4B3F-8556-26642EBEC5B3}" type="slidenum">
              <a:rPr lang="uk-UA" altLang="uk-UA"/>
              <a:pPr>
                <a:defRPr/>
              </a:pPr>
              <a:t>‹#›</a:t>
            </a:fld>
            <a:endParaRPr lang="uk-UA" altLang="uk-UA"/>
          </a:p>
        </p:txBody>
      </p:sp>
    </p:spTree>
    <p:extLst>
      <p:ext uri="{BB962C8B-B14F-4D97-AF65-F5344CB8AC3E}">
        <p14:creationId xmlns:p14="http://schemas.microsoft.com/office/powerpoint/2010/main" val="34613628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uk-UA"/>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4" name="Rectangle 11"/>
          <p:cNvSpPr>
            <a:spLocks noGrp="1" noChangeArrowheads="1"/>
          </p:cNvSpPr>
          <p:nvPr>
            <p:ph type="dt" sz="half" idx="10"/>
          </p:nvPr>
        </p:nvSpPr>
        <p:spPr>
          <a:ln/>
        </p:spPr>
        <p:txBody>
          <a:bodyPr/>
          <a:lstStyle>
            <a:lvl1pPr>
              <a:defRPr/>
            </a:lvl1pPr>
          </a:lstStyle>
          <a:p>
            <a:pPr>
              <a:defRPr/>
            </a:pPr>
            <a:fld id="{41E6A46B-F24D-4550-A54D-8A973BA2ECED}" type="datetimeFigureOut">
              <a:rPr lang="en-US"/>
              <a:pPr>
                <a:defRPr/>
              </a:pPr>
              <a:t>2/3/2019</a:t>
            </a:fld>
            <a:endParaRPr lang="uk-UA"/>
          </a:p>
        </p:txBody>
      </p:sp>
      <p:sp>
        <p:nvSpPr>
          <p:cNvPr id="5" name="Rectangle 12"/>
          <p:cNvSpPr>
            <a:spLocks noGrp="1" noChangeArrowheads="1"/>
          </p:cNvSpPr>
          <p:nvPr>
            <p:ph type="ftr" sz="quarter" idx="11"/>
          </p:nvPr>
        </p:nvSpPr>
        <p:spPr>
          <a:ln/>
        </p:spPr>
        <p:txBody>
          <a:bodyPr/>
          <a:lstStyle>
            <a:lvl1pPr>
              <a:defRPr/>
            </a:lvl1pPr>
          </a:lstStyle>
          <a:p>
            <a:pPr>
              <a:defRPr/>
            </a:pPr>
            <a:endParaRPr lang="uk-UA"/>
          </a:p>
        </p:txBody>
      </p:sp>
      <p:sp>
        <p:nvSpPr>
          <p:cNvPr id="6" name="Rectangle 13"/>
          <p:cNvSpPr>
            <a:spLocks noGrp="1" noChangeArrowheads="1"/>
          </p:cNvSpPr>
          <p:nvPr>
            <p:ph type="sldNum" sz="quarter" idx="12"/>
          </p:nvPr>
        </p:nvSpPr>
        <p:spPr>
          <a:ln/>
        </p:spPr>
        <p:txBody>
          <a:bodyPr/>
          <a:lstStyle>
            <a:lvl1pPr>
              <a:defRPr/>
            </a:lvl1pPr>
          </a:lstStyle>
          <a:p>
            <a:pPr>
              <a:defRPr/>
            </a:pPr>
            <a:fld id="{36FB8D3E-4F7B-4D1B-A92F-89357B9CDC96}" type="slidenum">
              <a:rPr lang="uk-UA" altLang="uk-UA"/>
              <a:pPr>
                <a:defRPr/>
              </a:pPr>
              <a:t>‹#›</a:t>
            </a:fld>
            <a:endParaRPr lang="uk-UA" altLang="uk-UA"/>
          </a:p>
        </p:txBody>
      </p:sp>
    </p:spTree>
    <p:extLst>
      <p:ext uri="{BB962C8B-B14F-4D97-AF65-F5344CB8AC3E}">
        <p14:creationId xmlns:p14="http://schemas.microsoft.com/office/powerpoint/2010/main" val="6533206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05600" y="762000"/>
            <a:ext cx="1981200" cy="5324475"/>
          </a:xfrm>
        </p:spPr>
        <p:txBody>
          <a:bodyPr vert="eaVert"/>
          <a:lstStyle/>
          <a:p>
            <a:r>
              <a:rPr lang="ru-RU"/>
              <a:t>Образец заголовка</a:t>
            </a:r>
            <a:endParaRPr lang="uk-UA"/>
          </a:p>
        </p:txBody>
      </p:sp>
      <p:sp>
        <p:nvSpPr>
          <p:cNvPr id="3" name="Вертикальный текст 2"/>
          <p:cNvSpPr>
            <a:spLocks noGrp="1"/>
          </p:cNvSpPr>
          <p:nvPr>
            <p:ph type="body" orient="vert" idx="1"/>
          </p:nvPr>
        </p:nvSpPr>
        <p:spPr>
          <a:xfrm>
            <a:off x="762000" y="762000"/>
            <a:ext cx="5791200" cy="532447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4" name="Rectangle 11"/>
          <p:cNvSpPr>
            <a:spLocks noGrp="1" noChangeArrowheads="1"/>
          </p:cNvSpPr>
          <p:nvPr>
            <p:ph type="dt" sz="half" idx="10"/>
          </p:nvPr>
        </p:nvSpPr>
        <p:spPr>
          <a:ln/>
        </p:spPr>
        <p:txBody>
          <a:bodyPr/>
          <a:lstStyle>
            <a:lvl1pPr>
              <a:defRPr/>
            </a:lvl1pPr>
          </a:lstStyle>
          <a:p>
            <a:pPr>
              <a:defRPr/>
            </a:pPr>
            <a:fld id="{6BBA31CC-9BCD-4031-93B3-0804BF87DE19}" type="datetimeFigureOut">
              <a:rPr lang="en-US"/>
              <a:pPr>
                <a:defRPr/>
              </a:pPr>
              <a:t>2/3/2019</a:t>
            </a:fld>
            <a:endParaRPr lang="uk-UA"/>
          </a:p>
        </p:txBody>
      </p:sp>
      <p:sp>
        <p:nvSpPr>
          <p:cNvPr id="5" name="Rectangle 12"/>
          <p:cNvSpPr>
            <a:spLocks noGrp="1" noChangeArrowheads="1"/>
          </p:cNvSpPr>
          <p:nvPr>
            <p:ph type="ftr" sz="quarter" idx="11"/>
          </p:nvPr>
        </p:nvSpPr>
        <p:spPr>
          <a:ln/>
        </p:spPr>
        <p:txBody>
          <a:bodyPr/>
          <a:lstStyle>
            <a:lvl1pPr>
              <a:defRPr/>
            </a:lvl1pPr>
          </a:lstStyle>
          <a:p>
            <a:pPr>
              <a:defRPr/>
            </a:pPr>
            <a:endParaRPr lang="uk-UA"/>
          </a:p>
        </p:txBody>
      </p:sp>
      <p:sp>
        <p:nvSpPr>
          <p:cNvPr id="6" name="Rectangle 13"/>
          <p:cNvSpPr>
            <a:spLocks noGrp="1" noChangeArrowheads="1"/>
          </p:cNvSpPr>
          <p:nvPr>
            <p:ph type="sldNum" sz="quarter" idx="12"/>
          </p:nvPr>
        </p:nvSpPr>
        <p:spPr>
          <a:ln/>
        </p:spPr>
        <p:txBody>
          <a:bodyPr/>
          <a:lstStyle>
            <a:lvl1pPr>
              <a:defRPr/>
            </a:lvl1pPr>
          </a:lstStyle>
          <a:p>
            <a:pPr>
              <a:defRPr/>
            </a:pPr>
            <a:fld id="{CB8FF8BF-96CD-4F79-8120-77FCDDF4ED80}" type="slidenum">
              <a:rPr lang="uk-UA" altLang="uk-UA"/>
              <a:pPr>
                <a:defRPr/>
              </a:pPr>
              <a:t>‹#›</a:t>
            </a:fld>
            <a:endParaRPr lang="uk-UA" altLang="uk-UA"/>
          </a:p>
        </p:txBody>
      </p:sp>
    </p:spTree>
    <p:extLst>
      <p:ext uri="{BB962C8B-B14F-4D97-AF65-F5344CB8AC3E}">
        <p14:creationId xmlns:p14="http://schemas.microsoft.com/office/powerpoint/2010/main" val="4902136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Объект">
    <p:spTree>
      <p:nvGrpSpPr>
        <p:cNvPr id="1" name=""/>
        <p:cNvGrpSpPr/>
        <p:nvPr/>
      </p:nvGrpSpPr>
      <p:grpSpPr>
        <a:xfrm>
          <a:off x="0" y="0"/>
          <a:ext cx="0" cy="0"/>
          <a:chOff x="0" y="0"/>
          <a:chExt cx="0" cy="0"/>
        </a:xfrm>
      </p:grpSpPr>
      <p:sp>
        <p:nvSpPr>
          <p:cNvPr id="2" name="Содержимое 1"/>
          <p:cNvSpPr>
            <a:spLocks noGrp="1"/>
          </p:cNvSpPr>
          <p:nvPr>
            <p:ph/>
          </p:nvPr>
        </p:nvSpPr>
        <p:spPr>
          <a:xfrm>
            <a:off x="762000" y="762000"/>
            <a:ext cx="7924800" cy="5324475"/>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3" name="Rectangle 11"/>
          <p:cNvSpPr>
            <a:spLocks noGrp="1" noChangeArrowheads="1"/>
          </p:cNvSpPr>
          <p:nvPr>
            <p:ph type="dt" sz="half" idx="10"/>
          </p:nvPr>
        </p:nvSpPr>
        <p:spPr>
          <a:ln/>
        </p:spPr>
        <p:txBody>
          <a:bodyPr/>
          <a:lstStyle>
            <a:lvl1pPr>
              <a:defRPr/>
            </a:lvl1pPr>
          </a:lstStyle>
          <a:p>
            <a:pPr>
              <a:defRPr/>
            </a:pPr>
            <a:fld id="{BE40E211-8919-4C69-9DEF-79B33981AE37}" type="datetimeFigureOut">
              <a:rPr lang="en-US"/>
              <a:pPr>
                <a:defRPr/>
              </a:pPr>
              <a:t>2/3/2019</a:t>
            </a:fld>
            <a:endParaRPr lang="uk-UA"/>
          </a:p>
        </p:txBody>
      </p:sp>
      <p:sp>
        <p:nvSpPr>
          <p:cNvPr id="4" name="Rectangle 12"/>
          <p:cNvSpPr>
            <a:spLocks noGrp="1" noChangeArrowheads="1"/>
          </p:cNvSpPr>
          <p:nvPr>
            <p:ph type="ftr" sz="quarter" idx="11"/>
          </p:nvPr>
        </p:nvSpPr>
        <p:spPr>
          <a:ln/>
        </p:spPr>
        <p:txBody>
          <a:bodyPr/>
          <a:lstStyle>
            <a:lvl1pPr>
              <a:defRPr/>
            </a:lvl1pPr>
          </a:lstStyle>
          <a:p>
            <a:pPr>
              <a:defRPr/>
            </a:pPr>
            <a:endParaRPr lang="uk-UA"/>
          </a:p>
        </p:txBody>
      </p:sp>
      <p:sp>
        <p:nvSpPr>
          <p:cNvPr id="5" name="Rectangle 13"/>
          <p:cNvSpPr>
            <a:spLocks noGrp="1" noChangeArrowheads="1"/>
          </p:cNvSpPr>
          <p:nvPr>
            <p:ph type="sldNum" sz="quarter" idx="12"/>
          </p:nvPr>
        </p:nvSpPr>
        <p:spPr>
          <a:ln/>
        </p:spPr>
        <p:txBody>
          <a:bodyPr/>
          <a:lstStyle>
            <a:lvl1pPr>
              <a:defRPr/>
            </a:lvl1pPr>
          </a:lstStyle>
          <a:p>
            <a:pPr>
              <a:defRPr/>
            </a:pPr>
            <a:fld id="{8B2DE1E0-DDC9-49C2-834B-B507B865AC16}" type="slidenum">
              <a:rPr lang="uk-UA" altLang="uk-UA"/>
              <a:pPr>
                <a:defRPr/>
              </a:pPr>
              <a:t>‹#›</a:t>
            </a:fld>
            <a:endParaRPr lang="uk-UA" altLang="uk-UA"/>
          </a:p>
        </p:txBody>
      </p:sp>
    </p:spTree>
    <p:extLst>
      <p:ext uri="{BB962C8B-B14F-4D97-AF65-F5344CB8AC3E}">
        <p14:creationId xmlns:p14="http://schemas.microsoft.com/office/powerpoint/2010/main" val="40846953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8763000" cy="5943600"/>
            <a:chOff x="0" y="0"/>
            <a:chExt cx="5520" cy="3744"/>
          </a:xfrm>
        </p:grpSpPr>
        <p:sp>
          <p:nvSpPr>
            <p:cNvPr id="5" name="Rectangle 3"/>
            <p:cNvSpPr>
              <a:spLocks noChangeArrowheads="1"/>
            </p:cNvSpPr>
            <p:nvPr/>
          </p:nvSpPr>
          <p:spPr bwMode="auto">
            <a:xfrm>
              <a:off x="0" y="0"/>
              <a:ext cx="1104" cy="307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uk-UA" altLang="uk-UA" sz="2400">
                <a:latin typeface="Times New Roman" panose="02020603050405020304" pitchFamily="18" charset="0"/>
              </a:endParaRPr>
            </a:p>
          </p:txBody>
        </p:sp>
        <p:grpSp>
          <p:nvGrpSpPr>
            <p:cNvPr id="6" name="Group 4"/>
            <p:cNvGrpSpPr>
              <a:grpSpLocks/>
            </p:cNvGrpSpPr>
            <p:nvPr userDrawn="1"/>
          </p:nvGrpSpPr>
          <p:grpSpPr bwMode="auto">
            <a:xfrm>
              <a:off x="0" y="2208"/>
              <a:ext cx="5520" cy="1536"/>
              <a:chOff x="0" y="2208"/>
              <a:chExt cx="5520" cy="1536"/>
            </a:xfrm>
          </p:grpSpPr>
          <p:sp>
            <p:nvSpPr>
              <p:cNvPr id="10" name="Rectangle 5"/>
              <p:cNvSpPr>
                <a:spLocks noChangeArrowheads="1"/>
              </p:cNvSpPr>
              <p:nvPr/>
            </p:nvSpPr>
            <p:spPr bwMode="ltGray">
              <a:xfrm>
                <a:off x="624" y="2208"/>
                <a:ext cx="4896" cy="1536"/>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uk-UA" altLang="uk-UA" sz="2400">
                  <a:latin typeface="Times New Roman" panose="02020603050405020304" pitchFamily="18" charset="0"/>
                </a:endParaRPr>
              </a:p>
            </p:txBody>
          </p:sp>
          <p:sp>
            <p:nvSpPr>
              <p:cNvPr id="11" name="Rectangle 6"/>
              <p:cNvSpPr>
                <a:spLocks noChangeArrowheads="1"/>
              </p:cNvSpPr>
              <p:nvPr/>
            </p:nvSpPr>
            <p:spPr bwMode="white">
              <a:xfrm>
                <a:off x="654" y="2352"/>
                <a:ext cx="4818" cy="134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uk-UA" altLang="uk-UA" sz="2400">
                  <a:latin typeface="Times New Roman" panose="02020603050405020304" pitchFamily="18" charset="0"/>
                </a:endParaRPr>
              </a:p>
            </p:txBody>
          </p:sp>
          <p:sp>
            <p:nvSpPr>
              <p:cNvPr id="12" name="Line 7"/>
              <p:cNvSpPr>
                <a:spLocks noChangeShapeType="1"/>
              </p:cNvSpPr>
              <p:nvPr/>
            </p:nvSpPr>
            <p:spPr bwMode="auto">
              <a:xfrm>
                <a:off x="0" y="3072"/>
                <a:ext cx="624" cy="0"/>
              </a:xfrm>
              <a:prstGeom prst="line">
                <a:avLst/>
              </a:prstGeom>
              <a:noFill/>
              <a:ln w="50800">
                <a:solidFill>
                  <a:schemeClr val="bg2"/>
                </a:solidFill>
                <a:round/>
                <a:headEnd/>
                <a:tailEnd/>
              </a:ln>
              <a:extLst>
                <a:ext uri="{909E8E84-426E-40DD-AFC4-6F175D3DCCD1}">
                  <a14:hiddenFill xmlns:a14="http://schemas.microsoft.com/office/drawing/2010/main">
                    <a:noFill/>
                  </a14:hiddenFill>
                </a:ext>
              </a:extLst>
            </p:spPr>
            <p:txBody>
              <a:bodyPr/>
              <a:lstStyle/>
              <a:p>
                <a:endParaRPr lang="uk-UA"/>
              </a:p>
            </p:txBody>
          </p:sp>
        </p:grpSp>
        <p:grpSp>
          <p:nvGrpSpPr>
            <p:cNvPr id="7" name="Group 8"/>
            <p:cNvGrpSpPr>
              <a:grpSpLocks/>
            </p:cNvGrpSpPr>
            <p:nvPr userDrawn="1"/>
          </p:nvGrpSpPr>
          <p:grpSpPr bwMode="auto">
            <a:xfrm>
              <a:off x="400" y="336"/>
              <a:ext cx="5088" cy="192"/>
              <a:chOff x="400" y="336"/>
              <a:chExt cx="5088" cy="192"/>
            </a:xfrm>
          </p:grpSpPr>
          <p:sp>
            <p:nvSpPr>
              <p:cNvPr id="8" name="Rectangle 9"/>
              <p:cNvSpPr>
                <a:spLocks noChangeArrowheads="1"/>
              </p:cNvSpPr>
              <p:nvPr/>
            </p:nvSpPr>
            <p:spPr bwMode="auto">
              <a:xfrm>
                <a:off x="3952" y="336"/>
                <a:ext cx="1536" cy="192"/>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uk-UA" altLang="uk-UA" sz="2400">
                  <a:latin typeface="Times New Roman" panose="02020603050405020304" pitchFamily="18" charset="0"/>
                </a:endParaRPr>
              </a:p>
            </p:txBody>
          </p:sp>
          <p:sp>
            <p:nvSpPr>
              <p:cNvPr id="9" name="Line 10"/>
              <p:cNvSpPr>
                <a:spLocks noChangeShapeType="1"/>
              </p:cNvSpPr>
              <p:nvPr/>
            </p:nvSpPr>
            <p:spPr bwMode="auto">
              <a:xfrm>
                <a:off x="400" y="432"/>
                <a:ext cx="5088" cy="0"/>
              </a:xfrm>
              <a:prstGeom prst="line">
                <a:avLst/>
              </a:prstGeom>
              <a:noFill/>
              <a:ln w="44450">
                <a:solidFill>
                  <a:schemeClr val="bg2"/>
                </a:solidFill>
                <a:round/>
                <a:headEnd/>
                <a:tailEnd/>
              </a:ln>
              <a:extLst>
                <a:ext uri="{909E8E84-426E-40DD-AFC4-6F175D3DCCD1}">
                  <a14:hiddenFill xmlns:a14="http://schemas.microsoft.com/office/drawing/2010/main">
                    <a:noFill/>
                  </a14:hiddenFill>
                </a:ext>
              </a:extLst>
            </p:spPr>
            <p:txBody>
              <a:bodyPr/>
              <a:lstStyle/>
              <a:p>
                <a:endParaRPr lang="uk-UA"/>
              </a:p>
            </p:txBody>
          </p:sp>
        </p:grpSp>
      </p:grpSp>
      <p:pic>
        <p:nvPicPr>
          <p:cNvPr id="13" name="Picture 6"/>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6"/>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51" name="Rectangle 11"/>
          <p:cNvSpPr>
            <a:spLocks noGrp="1" noChangeArrowheads="1"/>
          </p:cNvSpPr>
          <p:nvPr>
            <p:ph type="ctrTitle"/>
          </p:nvPr>
        </p:nvSpPr>
        <p:spPr>
          <a:xfrm>
            <a:off x="2057400" y="1143000"/>
            <a:ext cx="6629400" cy="2209800"/>
          </a:xfrm>
        </p:spPr>
        <p:txBody>
          <a:bodyPr/>
          <a:lstStyle>
            <a:lvl1pPr>
              <a:defRPr sz="4800"/>
            </a:lvl1pPr>
          </a:lstStyle>
          <a:p>
            <a:r>
              <a:rPr lang="uk-UA"/>
              <a:t>Образец заголовка</a:t>
            </a:r>
          </a:p>
        </p:txBody>
      </p:sp>
      <p:sp>
        <p:nvSpPr>
          <p:cNvPr id="112652" name="Rectangle 12"/>
          <p:cNvSpPr>
            <a:spLocks noGrp="1" noChangeArrowheads="1"/>
          </p:cNvSpPr>
          <p:nvPr>
            <p:ph type="subTitle" idx="1"/>
          </p:nvPr>
        </p:nvSpPr>
        <p:spPr>
          <a:xfrm>
            <a:off x="1371600" y="3962400"/>
            <a:ext cx="6858000" cy="1600200"/>
          </a:xfrm>
        </p:spPr>
        <p:txBody>
          <a:bodyPr anchor="ctr"/>
          <a:lstStyle>
            <a:lvl1pPr marL="0" indent="0" algn="ctr">
              <a:buFont typeface="Wingdings" pitchFamily="2" charset="2"/>
              <a:buNone/>
              <a:defRPr/>
            </a:lvl1pPr>
          </a:lstStyle>
          <a:p>
            <a:r>
              <a:rPr lang="uk-UA"/>
              <a:t>Образец подзаголовка</a:t>
            </a:r>
          </a:p>
        </p:txBody>
      </p:sp>
      <p:sp>
        <p:nvSpPr>
          <p:cNvPr id="15" name="Rectangle 13"/>
          <p:cNvSpPr>
            <a:spLocks noGrp="1" noChangeArrowheads="1"/>
          </p:cNvSpPr>
          <p:nvPr>
            <p:ph type="dt" sz="half" idx="10"/>
          </p:nvPr>
        </p:nvSpPr>
        <p:spPr>
          <a:xfrm>
            <a:off x="912813" y="6251575"/>
            <a:ext cx="1905000" cy="457200"/>
          </a:xfrm>
        </p:spPr>
        <p:txBody>
          <a:bodyPr/>
          <a:lstStyle>
            <a:lvl1pPr>
              <a:defRPr/>
            </a:lvl1pPr>
          </a:lstStyle>
          <a:p>
            <a:pPr>
              <a:defRPr/>
            </a:pPr>
            <a:fld id="{A087ABAB-1C7D-4CA3-BA46-BFB31946B9A5}" type="datetimeFigureOut">
              <a:rPr lang="en-US"/>
              <a:pPr>
                <a:defRPr/>
              </a:pPr>
              <a:t>2/3/2019</a:t>
            </a:fld>
            <a:endParaRPr lang="uk-UA"/>
          </a:p>
        </p:txBody>
      </p:sp>
      <p:sp>
        <p:nvSpPr>
          <p:cNvPr id="16" name="Rectangle 14"/>
          <p:cNvSpPr>
            <a:spLocks noGrp="1" noChangeArrowheads="1"/>
          </p:cNvSpPr>
          <p:nvPr>
            <p:ph type="ftr" sz="quarter" idx="11"/>
          </p:nvPr>
        </p:nvSpPr>
        <p:spPr>
          <a:xfrm>
            <a:off x="3354388" y="6248400"/>
            <a:ext cx="2895600" cy="457200"/>
          </a:xfrm>
        </p:spPr>
        <p:txBody>
          <a:bodyPr/>
          <a:lstStyle>
            <a:lvl1pPr>
              <a:defRPr/>
            </a:lvl1pPr>
          </a:lstStyle>
          <a:p>
            <a:pPr>
              <a:defRPr/>
            </a:pPr>
            <a:endParaRPr lang="uk-UA"/>
          </a:p>
        </p:txBody>
      </p:sp>
      <p:sp>
        <p:nvSpPr>
          <p:cNvPr id="17" name="Rectangle 15"/>
          <p:cNvSpPr>
            <a:spLocks noGrp="1" noChangeArrowheads="1"/>
          </p:cNvSpPr>
          <p:nvPr>
            <p:ph type="sldNum" sz="quarter" idx="12"/>
          </p:nvPr>
        </p:nvSpPr>
        <p:spPr/>
        <p:txBody>
          <a:bodyPr/>
          <a:lstStyle>
            <a:lvl1pPr>
              <a:defRPr smtClean="0"/>
            </a:lvl1pPr>
          </a:lstStyle>
          <a:p>
            <a:pPr>
              <a:defRPr/>
            </a:pPr>
            <a:fld id="{70223730-EB27-4DE6-B10D-1773F05BD806}" type="slidenum">
              <a:rPr lang="uk-UA" altLang="uk-UA"/>
              <a:pPr>
                <a:defRPr/>
              </a:pPr>
              <a:t>‹#›</a:t>
            </a:fld>
            <a:endParaRPr lang="uk-UA" altLang="uk-UA"/>
          </a:p>
        </p:txBody>
      </p:sp>
    </p:spTree>
    <p:extLst>
      <p:ext uri="{BB962C8B-B14F-4D97-AF65-F5344CB8AC3E}">
        <p14:creationId xmlns:p14="http://schemas.microsoft.com/office/powerpoint/2010/main" val="95023243"/>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uk-UA"/>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4" name="Rectangle 9"/>
          <p:cNvSpPr>
            <a:spLocks noGrp="1" noChangeArrowheads="1"/>
          </p:cNvSpPr>
          <p:nvPr>
            <p:ph type="dt" sz="half" idx="10"/>
          </p:nvPr>
        </p:nvSpPr>
        <p:spPr>
          <a:ln/>
        </p:spPr>
        <p:txBody>
          <a:bodyPr/>
          <a:lstStyle>
            <a:lvl1pPr>
              <a:defRPr/>
            </a:lvl1pPr>
          </a:lstStyle>
          <a:p>
            <a:pPr>
              <a:defRPr/>
            </a:pPr>
            <a:fld id="{1E717BBE-272D-41DA-9051-4418122BDD1F}" type="datetimeFigureOut">
              <a:rPr lang="en-US"/>
              <a:pPr>
                <a:defRPr/>
              </a:pPr>
              <a:t>2/3/2019</a:t>
            </a:fld>
            <a:endParaRPr lang="uk-UA"/>
          </a:p>
        </p:txBody>
      </p:sp>
      <p:sp>
        <p:nvSpPr>
          <p:cNvPr id="5" name="Rectangle 10"/>
          <p:cNvSpPr>
            <a:spLocks noGrp="1" noChangeArrowheads="1"/>
          </p:cNvSpPr>
          <p:nvPr>
            <p:ph type="ftr" sz="quarter" idx="11"/>
          </p:nvPr>
        </p:nvSpPr>
        <p:spPr>
          <a:ln/>
        </p:spPr>
        <p:txBody>
          <a:bodyPr/>
          <a:lstStyle>
            <a:lvl1pPr>
              <a:defRPr/>
            </a:lvl1pPr>
          </a:lstStyle>
          <a:p>
            <a:pPr>
              <a:defRPr/>
            </a:pPr>
            <a:endParaRPr lang="uk-UA"/>
          </a:p>
        </p:txBody>
      </p:sp>
      <p:sp>
        <p:nvSpPr>
          <p:cNvPr id="6" name="Rectangle 11"/>
          <p:cNvSpPr>
            <a:spLocks noGrp="1" noChangeArrowheads="1"/>
          </p:cNvSpPr>
          <p:nvPr>
            <p:ph type="sldNum" sz="quarter" idx="12"/>
          </p:nvPr>
        </p:nvSpPr>
        <p:spPr>
          <a:ln/>
        </p:spPr>
        <p:txBody>
          <a:bodyPr/>
          <a:lstStyle>
            <a:lvl1pPr>
              <a:defRPr/>
            </a:lvl1pPr>
          </a:lstStyle>
          <a:p>
            <a:pPr>
              <a:defRPr/>
            </a:pPr>
            <a:fld id="{2582DA6A-1F5F-42DA-9969-6B3BFE480089}" type="slidenum">
              <a:rPr lang="uk-UA" altLang="uk-UA"/>
              <a:pPr>
                <a:defRPr/>
              </a:pPr>
              <a:t>‹#›</a:t>
            </a:fld>
            <a:endParaRPr lang="uk-UA" altLang="uk-UA"/>
          </a:p>
        </p:txBody>
      </p:sp>
    </p:spTree>
    <p:extLst>
      <p:ext uri="{BB962C8B-B14F-4D97-AF65-F5344CB8AC3E}">
        <p14:creationId xmlns:p14="http://schemas.microsoft.com/office/powerpoint/2010/main" val="20793009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endParaRPr lang="uk-UA"/>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a:t>Образец текста</a:t>
            </a:r>
          </a:p>
        </p:txBody>
      </p:sp>
      <p:sp>
        <p:nvSpPr>
          <p:cNvPr id="4" name="Rectangle 9"/>
          <p:cNvSpPr>
            <a:spLocks noGrp="1" noChangeArrowheads="1"/>
          </p:cNvSpPr>
          <p:nvPr>
            <p:ph type="dt" sz="half" idx="10"/>
          </p:nvPr>
        </p:nvSpPr>
        <p:spPr>
          <a:ln/>
        </p:spPr>
        <p:txBody>
          <a:bodyPr/>
          <a:lstStyle>
            <a:lvl1pPr>
              <a:defRPr/>
            </a:lvl1pPr>
          </a:lstStyle>
          <a:p>
            <a:pPr>
              <a:defRPr/>
            </a:pPr>
            <a:fld id="{331C64EC-BF8F-460C-BE1A-9E567A7B85E6}" type="datetimeFigureOut">
              <a:rPr lang="en-US"/>
              <a:pPr>
                <a:defRPr/>
              </a:pPr>
              <a:t>2/3/2019</a:t>
            </a:fld>
            <a:endParaRPr lang="uk-UA"/>
          </a:p>
        </p:txBody>
      </p:sp>
      <p:sp>
        <p:nvSpPr>
          <p:cNvPr id="5" name="Rectangle 10"/>
          <p:cNvSpPr>
            <a:spLocks noGrp="1" noChangeArrowheads="1"/>
          </p:cNvSpPr>
          <p:nvPr>
            <p:ph type="ftr" sz="quarter" idx="11"/>
          </p:nvPr>
        </p:nvSpPr>
        <p:spPr>
          <a:ln/>
        </p:spPr>
        <p:txBody>
          <a:bodyPr/>
          <a:lstStyle>
            <a:lvl1pPr>
              <a:defRPr/>
            </a:lvl1pPr>
          </a:lstStyle>
          <a:p>
            <a:pPr>
              <a:defRPr/>
            </a:pPr>
            <a:endParaRPr lang="uk-UA"/>
          </a:p>
        </p:txBody>
      </p:sp>
      <p:sp>
        <p:nvSpPr>
          <p:cNvPr id="6" name="Rectangle 11"/>
          <p:cNvSpPr>
            <a:spLocks noGrp="1" noChangeArrowheads="1"/>
          </p:cNvSpPr>
          <p:nvPr>
            <p:ph type="sldNum" sz="quarter" idx="12"/>
          </p:nvPr>
        </p:nvSpPr>
        <p:spPr>
          <a:ln/>
        </p:spPr>
        <p:txBody>
          <a:bodyPr/>
          <a:lstStyle>
            <a:lvl1pPr>
              <a:defRPr/>
            </a:lvl1pPr>
          </a:lstStyle>
          <a:p>
            <a:pPr>
              <a:defRPr/>
            </a:pPr>
            <a:fld id="{3B819D09-36D6-459E-A203-7BAC2A9B5DF0}" type="slidenum">
              <a:rPr lang="uk-UA" altLang="uk-UA"/>
              <a:pPr>
                <a:defRPr/>
              </a:pPr>
              <a:t>‹#›</a:t>
            </a:fld>
            <a:endParaRPr lang="uk-UA" altLang="uk-UA"/>
          </a:p>
        </p:txBody>
      </p:sp>
    </p:spTree>
    <p:extLst>
      <p:ext uri="{BB962C8B-B14F-4D97-AF65-F5344CB8AC3E}">
        <p14:creationId xmlns:p14="http://schemas.microsoft.com/office/powerpoint/2010/main" val="3758654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uk-UA"/>
          </a:p>
        </p:txBody>
      </p:sp>
      <p:sp>
        <p:nvSpPr>
          <p:cNvPr id="3" name="Содержимое 2"/>
          <p:cNvSpPr>
            <a:spLocks noGrp="1"/>
          </p:cNvSpPr>
          <p:nvPr>
            <p:ph sz="half" idx="1"/>
          </p:nvPr>
        </p:nvSpPr>
        <p:spPr>
          <a:xfrm>
            <a:off x="914400" y="1600200"/>
            <a:ext cx="38100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4" name="Содержимое 3"/>
          <p:cNvSpPr>
            <a:spLocks noGrp="1"/>
          </p:cNvSpPr>
          <p:nvPr>
            <p:ph sz="half" idx="2"/>
          </p:nvPr>
        </p:nvSpPr>
        <p:spPr>
          <a:xfrm>
            <a:off x="4876800" y="1600200"/>
            <a:ext cx="38100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5" name="Rectangle 9"/>
          <p:cNvSpPr>
            <a:spLocks noGrp="1" noChangeArrowheads="1"/>
          </p:cNvSpPr>
          <p:nvPr>
            <p:ph type="dt" sz="half" idx="10"/>
          </p:nvPr>
        </p:nvSpPr>
        <p:spPr>
          <a:ln/>
        </p:spPr>
        <p:txBody>
          <a:bodyPr/>
          <a:lstStyle>
            <a:lvl1pPr>
              <a:defRPr/>
            </a:lvl1pPr>
          </a:lstStyle>
          <a:p>
            <a:pPr>
              <a:defRPr/>
            </a:pPr>
            <a:fld id="{45C83234-8440-4D0F-B6F5-14247C801589}" type="datetimeFigureOut">
              <a:rPr lang="en-US"/>
              <a:pPr>
                <a:defRPr/>
              </a:pPr>
              <a:t>2/3/2019</a:t>
            </a:fld>
            <a:endParaRPr lang="uk-UA"/>
          </a:p>
        </p:txBody>
      </p:sp>
      <p:sp>
        <p:nvSpPr>
          <p:cNvPr id="6" name="Rectangle 10"/>
          <p:cNvSpPr>
            <a:spLocks noGrp="1" noChangeArrowheads="1"/>
          </p:cNvSpPr>
          <p:nvPr>
            <p:ph type="ftr" sz="quarter" idx="11"/>
          </p:nvPr>
        </p:nvSpPr>
        <p:spPr>
          <a:ln/>
        </p:spPr>
        <p:txBody>
          <a:bodyPr/>
          <a:lstStyle>
            <a:lvl1pPr>
              <a:defRPr/>
            </a:lvl1pPr>
          </a:lstStyle>
          <a:p>
            <a:pPr>
              <a:defRPr/>
            </a:pPr>
            <a:endParaRPr lang="uk-UA"/>
          </a:p>
        </p:txBody>
      </p:sp>
      <p:sp>
        <p:nvSpPr>
          <p:cNvPr id="7" name="Rectangle 11"/>
          <p:cNvSpPr>
            <a:spLocks noGrp="1" noChangeArrowheads="1"/>
          </p:cNvSpPr>
          <p:nvPr>
            <p:ph type="sldNum" sz="quarter" idx="12"/>
          </p:nvPr>
        </p:nvSpPr>
        <p:spPr>
          <a:ln/>
        </p:spPr>
        <p:txBody>
          <a:bodyPr/>
          <a:lstStyle>
            <a:lvl1pPr>
              <a:defRPr/>
            </a:lvl1pPr>
          </a:lstStyle>
          <a:p>
            <a:pPr>
              <a:defRPr/>
            </a:pPr>
            <a:fld id="{AADFF5FD-7FAC-4B1C-81CB-7ECB6C8526E5}" type="slidenum">
              <a:rPr lang="uk-UA" altLang="uk-UA"/>
              <a:pPr>
                <a:defRPr/>
              </a:pPr>
              <a:t>‹#›</a:t>
            </a:fld>
            <a:endParaRPr lang="uk-UA" altLang="uk-UA"/>
          </a:p>
        </p:txBody>
      </p:sp>
    </p:spTree>
    <p:extLst>
      <p:ext uri="{BB962C8B-B14F-4D97-AF65-F5344CB8AC3E}">
        <p14:creationId xmlns:p14="http://schemas.microsoft.com/office/powerpoint/2010/main" val="37373285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a:t>Образец заголовка</a:t>
            </a:r>
            <a:endParaRPr lang="uk-UA"/>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7" name="Rectangle 9"/>
          <p:cNvSpPr>
            <a:spLocks noGrp="1" noChangeArrowheads="1"/>
          </p:cNvSpPr>
          <p:nvPr>
            <p:ph type="dt" sz="half" idx="10"/>
          </p:nvPr>
        </p:nvSpPr>
        <p:spPr>
          <a:ln/>
        </p:spPr>
        <p:txBody>
          <a:bodyPr/>
          <a:lstStyle>
            <a:lvl1pPr>
              <a:defRPr/>
            </a:lvl1pPr>
          </a:lstStyle>
          <a:p>
            <a:pPr>
              <a:defRPr/>
            </a:pPr>
            <a:fld id="{7E6AAFD3-A401-4B82-A6BA-151117A50A1C}" type="datetimeFigureOut">
              <a:rPr lang="en-US"/>
              <a:pPr>
                <a:defRPr/>
              </a:pPr>
              <a:t>2/3/2019</a:t>
            </a:fld>
            <a:endParaRPr lang="uk-UA"/>
          </a:p>
        </p:txBody>
      </p:sp>
      <p:sp>
        <p:nvSpPr>
          <p:cNvPr id="8" name="Rectangle 10"/>
          <p:cNvSpPr>
            <a:spLocks noGrp="1" noChangeArrowheads="1"/>
          </p:cNvSpPr>
          <p:nvPr>
            <p:ph type="ftr" sz="quarter" idx="11"/>
          </p:nvPr>
        </p:nvSpPr>
        <p:spPr>
          <a:ln/>
        </p:spPr>
        <p:txBody>
          <a:bodyPr/>
          <a:lstStyle>
            <a:lvl1pPr>
              <a:defRPr/>
            </a:lvl1pPr>
          </a:lstStyle>
          <a:p>
            <a:pPr>
              <a:defRPr/>
            </a:pPr>
            <a:endParaRPr lang="uk-UA"/>
          </a:p>
        </p:txBody>
      </p:sp>
      <p:sp>
        <p:nvSpPr>
          <p:cNvPr id="9" name="Rectangle 11"/>
          <p:cNvSpPr>
            <a:spLocks noGrp="1" noChangeArrowheads="1"/>
          </p:cNvSpPr>
          <p:nvPr>
            <p:ph type="sldNum" sz="quarter" idx="12"/>
          </p:nvPr>
        </p:nvSpPr>
        <p:spPr>
          <a:ln/>
        </p:spPr>
        <p:txBody>
          <a:bodyPr/>
          <a:lstStyle>
            <a:lvl1pPr>
              <a:defRPr/>
            </a:lvl1pPr>
          </a:lstStyle>
          <a:p>
            <a:pPr>
              <a:defRPr/>
            </a:pPr>
            <a:fld id="{CD698F69-D5B0-44CA-ABB0-084DFA8287AB}" type="slidenum">
              <a:rPr lang="uk-UA" altLang="uk-UA"/>
              <a:pPr>
                <a:defRPr/>
              </a:pPr>
              <a:t>‹#›</a:t>
            </a:fld>
            <a:endParaRPr lang="uk-UA" altLang="uk-UA"/>
          </a:p>
        </p:txBody>
      </p:sp>
    </p:spTree>
    <p:extLst>
      <p:ext uri="{BB962C8B-B14F-4D97-AF65-F5344CB8AC3E}">
        <p14:creationId xmlns:p14="http://schemas.microsoft.com/office/powerpoint/2010/main" val="21391189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uk-UA"/>
          </a:p>
        </p:txBody>
      </p:sp>
      <p:sp>
        <p:nvSpPr>
          <p:cNvPr id="3" name="Rectangle 9"/>
          <p:cNvSpPr>
            <a:spLocks noGrp="1" noChangeArrowheads="1"/>
          </p:cNvSpPr>
          <p:nvPr>
            <p:ph type="dt" sz="half" idx="10"/>
          </p:nvPr>
        </p:nvSpPr>
        <p:spPr>
          <a:ln/>
        </p:spPr>
        <p:txBody>
          <a:bodyPr/>
          <a:lstStyle>
            <a:lvl1pPr>
              <a:defRPr/>
            </a:lvl1pPr>
          </a:lstStyle>
          <a:p>
            <a:pPr>
              <a:defRPr/>
            </a:pPr>
            <a:fld id="{5E4BA0A7-ED81-4461-801B-0867B95FE156}" type="datetimeFigureOut">
              <a:rPr lang="en-US"/>
              <a:pPr>
                <a:defRPr/>
              </a:pPr>
              <a:t>2/3/2019</a:t>
            </a:fld>
            <a:endParaRPr lang="uk-UA"/>
          </a:p>
        </p:txBody>
      </p:sp>
      <p:sp>
        <p:nvSpPr>
          <p:cNvPr id="4" name="Rectangle 10"/>
          <p:cNvSpPr>
            <a:spLocks noGrp="1" noChangeArrowheads="1"/>
          </p:cNvSpPr>
          <p:nvPr>
            <p:ph type="ftr" sz="quarter" idx="11"/>
          </p:nvPr>
        </p:nvSpPr>
        <p:spPr>
          <a:ln/>
        </p:spPr>
        <p:txBody>
          <a:bodyPr/>
          <a:lstStyle>
            <a:lvl1pPr>
              <a:defRPr/>
            </a:lvl1pPr>
          </a:lstStyle>
          <a:p>
            <a:pPr>
              <a:defRPr/>
            </a:pPr>
            <a:endParaRPr lang="uk-UA"/>
          </a:p>
        </p:txBody>
      </p:sp>
      <p:sp>
        <p:nvSpPr>
          <p:cNvPr id="5" name="Rectangle 11"/>
          <p:cNvSpPr>
            <a:spLocks noGrp="1" noChangeArrowheads="1"/>
          </p:cNvSpPr>
          <p:nvPr>
            <p:ph type="sldNum" sz="quarter" idx="12"/>
          </p:nvPr>
        </p:nvSpPr>
        <p:spPr>
          <a:ln/>
        </p:spPr>
        <p:txBody>
          <a:bodyPr/>
          <a:lstStyle>
            <a:lvl1pPr>
              <a:defRPr/>
            </a:lvl1pPr>
          </a:lstStyle>
          <a:p>
            <a:pPr>
              <a:defRPr/>
            </a:pPr>
            <a:fld id="{28482B4E-0F1F-45F7-BFCC-B18A85C378D8}" type="slidenum">
              <a:rPr lang="uk-UA" altLang="uk-UA"/>
              <a:pPr>
                <a:defRPr/>
              </a:pPr>
              <a:t>‹#›</a:t>
            </a:fld>
            <a:endParaRPr lang="uk-UA" altLang="uk-UA"/>
          </a:p>
        </p:txBody>
      </p:sp>
    </p:spTree>
    <p:extLst>
      <p:ext uri="{BB962C8B-B14F-4D97-AF65-F5344CB8AC3E}">
        <p14:creationId xmlns:p14="http://schemas.microsoft.com/office/powerpoint/2010/main" val="9902253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fld id="{5DC6040D-907B-4DB3-86C1-A45FBAD991DB}" type="datetimeFigureOut">
              <a:rPr lang="en-US"/>
              <a:pPr>
                <a:defRPr/>
              </a:pPr>
              <a:t>2/3/2019</a:t>
            </a:fld>
            <a:endParaRPr lang="uk-UA"/>
          </a:p>
        </p:txBody>
      </p:sp>
      <p:sp>
        <p:nvSpPr>
          <p:cNvPr id="3" name="Rectangle 10"/>
          <p:cNvSpPr>
            <a:spLocks noGrp="1" noChangeArrowheads="1"/>
          </p:cNvSpPr>
          <p:nvPr>
            <p:ph type="ftr" sz="quarter" idx="11"/>
          </p:nvPr>
        </p:nvSpPr>
        <p:spPr>
          <a:ln/>
        </p:spPr>
        <p:txBody>
          <a:bodyPr/>
          <a:lstStyle>
            <a:lvl1pPr>
              <a:defRPr/>
            </a:lvl1pPr>
          </a:lstStyle>
          <a:p>
            <a:pPr>
              <a:defRPr/>
            </a:pPr>
            <a:endParaRPr lang="uk-UA"/>
          </a:p>
        </p:txBody>
      </p:sp>
      <p:sp>
        <p:nvSpPr>
          <p:cNvPr id="4" name="Rectangle 11"/>
          <p:cNvSpPr>
            <a:spLocks noGrp="1" noChangeArrowheads="1"/>
          </p:cNvSpPr>
          <p:nvPr>
            <p:ph type="sldNum" sz="quarter" idx="12"/>
          </p:nvPr>
        </p:nvSpPr>
        <p:spPr>
          <a:ln/>
        </p:spPr>
        <p:txBody>
          <a:bodyPr/>
          <a:lstStyle>
            <a:lvl1pPr>
              <a:defRPr/>
            </a:lvl1pPr>
          </a:lstStyle>
          <a:p>
            <a:pPr>
              <a:defRPr/>
            </a:pPr>
            <a:fld id="{5B6BCEE4-6168-45E7-BF9F-D8DCB21DEC44}" type="slidenum">
              <a:rPr lang="uk-UA" altLang="uk-UA"/>
              <a:pPr>
                <a:defRPr/>
              </a:pPr>
              <a:t>‹#›</a:t>
            </a:fld>
            <a:endParaRPr lang="uk-UA" altLang="uk-UA"/>
          </a:p>
        </p:txBody>
      </p:sp>
    </p:spTree>
    <p:extLst>
      <p:ext uri="{BB962C8B-B14F-4D97-AF65-F5344CB8AC3E}">
        <p14:creationId xmlns:p14="http://schemas.microsoft.com/office/powerpoint/2010/main" val="25448918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uk-UA"/>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4" name="Rectangle 11"/>
          <p:cNvSpPr>
            <a:spLocks noGrp="1" noChangeArrowheads="1"/>
          </p:cNvSpPr>
          <p:nvPr>
            <p:ph type="dt" sz="half" idx="10"/>
          </p:nvPr>
        </p:nvSpPr>
        <p:spPr>
          <a:ln/>
        </p:spPr>
        <p:txBody>
          <a:bodyPr/>
          <a:lstStyle>
            <a:lvl1pPr>
              <a:defRPr/>
            </a:lvl1pPr>
          </a:lstStyle>
          <a:p>
            <a:pPr>
              <a:defRPr/>
            </a:pPr>
            <a:fld id="{0EE9C9C8-AA45-49D6-9AEA-4E0B7A172A14}" type="datetimeFigureOut">
              <a:rPr lang="en-US"/>
              <a:pPr>
                <a:defRPr/>
              </a:pPr>
              <a:t>2/3/2019</a:t>
            </a:fld>
            <a:endParaRPr lang="uk-UA"/>
          </a:p>
        </p:txBody>
      </p:sp>
      <p:sp>
        <p:nvSpPr>
          <p:cNvPr id="5" name="Rectangle 12"/>
          <p:cNvSpPr>
            <a:spLocks noGrp="1" noChangeArrowheads="1"/>
          </p:cNvSpPr>
          <p:nvPr>
            <p:ph type="ftr" sz="quarter" idx="11"/>
          </p:nvPr>
        </p:nvSpPr>
        <p:spPr>
          <a:ln/>
        </p:spPr>
        <p:txBody>
          <a:bodyPr/>
          <a:lstStyle>
            <a:lvl1pPr>
              <a:defRPr/>
            </a:lvl1pPr>
          </a:lstStyle>
          <a:p>
            <a:pPr>
              <a:defRPr/>
            </a:pPr>
            <a:endParaRPr lang="uk-UA"/>
          </a:p>
        </p:txBody>
      </p:sp>
      <p:sp>
        <p:nvSpPr>
          <p:cNvPr id="6" name="Rectangle 13"/>
          <p:cNvSpPr>
            <a:spLocks noGrp="1" noChangeArrowheads="1"/>
          </p:cNvSpPr>
          <p:nvPr>
            <p:ph type="sldNum" sz="quarter" idx="12"/>
          </p:nvPr>
        </p:nvSpPr>
        <p:spPr>
          <a:ln/>
        </p:spPr>
        <p:txBody>
          <a:bodyPr/>
          <a:lstStyle>
            <a:lvl1pPr>
              <a:defRPr/>
            </a:lvl1pPr>
          </a:lstStyle>
          <a:p>
            <a:pPr>
              <a:defRPr/>
            </a:pPr>
            <a:fld id="{A1A5C4C8-EC18-4D2E-A6A4-58823E194C02}" type="slidenum">
              <a:rPr lang="uk-UA" altLang="uk-UA"/>
              <a:pPr>
                <a:defRPr/>
              </a:pPr>
              <a:t>‹#›</a:t>
            </a:fld>
            <a:endParaRPr lang="uk-UA" altLang="uk-UA"/>
          </a:p>
        </p:txBody>
      </p:sp>
    </p:spTree>
    <p:extLst>
      <p:ext uri="{BB962C8B-B14F-4D97-AF65-F5344CB8AC3E}">
        <p14:creationId xmlns:p14="http://schemas.microsoft.com/office/powerpoint/2010/main" val="5670848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endParaRPr lang="uk-UA"/>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Rectangle 9"/>
          <p:cNvSpPr>
            <a:spLocks noGrp="1" noChangeArrowheads="1"/>
          </p:cNvSpPr>
          <p:nvPr>
            <p:ph type="dt" sz="half" idx="10"/>
          </p:nvPr>
        </p:nvSpPr>
        <p:spPr>
          <a:ln/>
        </p:spPr>
        <p:txBody>
          <a:bodyPr/>
          <a:lstStyle>
            <a:lvl1pPr>
              <a:defRPr/>
            </a:lvl1pPr>
          </a:lstStyle>
          <a:p>
            <a:pPr>
              <a:defRPr/>
            </a:pPr>
            <a:fld id="{46698F6D-0B72-4042-9943-A8B154A45E22}" type="datetimeFigureOut">
              <a:rPr lang="en-US"/>
              <a:pPr>
                <a:defRPr/>
              </a:pPr>
              <a:t>2/3/2019</a:t>
            </a:fld>
            <a:endParaRPr lang="uk-UA"/>
          </a:p>
        </p:txBody>
      </p:sp>
      <p:sp>
        <p:nvSpPr>
          <p:cNvPr id="6" name="Rectangle 10"/>
          <p:cNvSpPr>
            <a:spLocks noGrp="1" noChangeArrowheads="1"/>
          </p:cNvSpPr>
          <p:nvPr>
            <p:ph type="ftr" sz="quarter" idx="11"/>
          </p:nvPr>
        </p:nvSpPr>
        <p:spPr>
          <a:ln/>
        </p:spPr>
        <p:txBody>
          <a:bodyPr/>
          <a:lstStyle>
            <a:lvl1pPr>
              <a:defRPr/>
            </a:lvl1pPr>
          </a:lstStyle>
          <a:p>
            <a:pPr>
              <a:defRPr/>
            </a:pPr>
            <a:endParaRPr lang="uk-UA"/>
          </a:p>
        </p:txBody>
      </p:sp>
      <p:sp>
        <p:nvSpPr>
          <p:cNvPr id="7" name="Rectangle 11"/>
          <p:cNvSpPr>
            <a:spLocks noGrp="1" noChangeArrowheads="1"/>
          </p:cNvSpPr>
          <p:nvPr>
            <p:ph type="sldNum" sz="quarter" idx="12"/>
          </p:nvPr>
        </p:nvSpPr>
        <p:spPr>
          <a:ln/>
        </p:spPr>
        <p:txBody>
          <a:bodyPr/>
          <a:lstStyle>
            <a:lvl1pPr>
              <a:defRPr/>
            </a:lvl1pPr>
          </a:lstStyle>
          <a:p>
            <a:pPr>
              <a:defRPr/>
            </a:pPr>
            <a:fld id="{02B3F156-134A-4B62-81FB-9D53A7AFB5DA}" type="slidenum">
              <a:rPr lang="uk-UA" altLang="uk-UA"/>
              <a:pPr>
                <a:defRPr/>
              </a:pPr>
              <a:t>‹#›</a:t>
            </a:fld>
            <a:endParaRPr lang="uk-UA" altLang="uk-UA"/>
          </a:p>
        </p:txBody>
      </p:sp>
    </p:spTree>
    <p:extLst>
      <p:ext uri="{BB962C8B-B14F-4D97-AF65-F5344CB8AC3E}">
        <p14:creationId xmlns:p14="http://schemas.microsoft.com/office/powerpoint/2010/main" val="18850985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endParaRPr lang="uk-UA"/>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uk-UA"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Rectangle 9"/>
          <p:cNvSpPr>
            <a:spLocks noGrp="1" noChangeArrowheads="1"/>
          </p:cNvSpPr>
          <p:nvPr>
            <p:ph type="dt" sz="half" idx="10"/>
          </p:nvPr>
        </p:nvSpPr>
        <p:spPr>
          <a:ln/>
        </p:spPr>
        <p:txBody>
          <a:bodyPr/>
          <a:lstStyle>
            <a:lvl1pPr>
              <a:defRPr/>
            </a:lvl1pPr>
          </a:lstStyle>
          <a:p>
            <a:pPr>
              <a:defRPr/>
            </a:pPr>
            <a:fld id="{3E74CD5F-457A-4186-9066-8D1D72A68E2B}" type="datetimeFigureOut">
              <a:rPr lang="en-US"/>
              <a:pPr>
                <a:defRPr/>
              </a:pPr>
              <a:t>2/3/2019</a:t>
            </a:fld>
            <a:endParaRPr lang="uk-UA"/>
          </a:p>
        </p:txBody>
      </p:sp>
      <p:sp>
        <p:nvSpPr>
          <p:cNvPr id="6" name="Rectangle 10"/>
          <p:cNvSpPr>
            <a:spLocks noGrp="1" noChangeArrowheads="1"/>
          </p:cNvSpPr>
          <p:nvPr>
            <p:ph type="ftr" sz="quarter" idx="11"/>
          </p:nvPr>
        </p:nvSpPr>
        <p:spPr>
          <a:ln/>
        </p:spPr>
        <p:txBody>
          <a:bodyPr/>
          <a:lstStyle>
            <a:lvl1pPr>
              <a:defRPr/>
            </a:lvl1pPr>
          </a:lstStyle>
          <a:p>
            <a:pPr>
              <a:defRPr/>
            </a:pPr>
            <a:endParaRPr lang="uk-UA"/>
          </a:p>
        </p:txBody>
      </p:sp>
      <p:sp>
        <p:nvSpPr>
          <p:cNvPr id="7" name="Rectangle 11"/>
          <p:cNvSpPr>
            <a:spLocks noGrp="1" noChangeArrowheads="1"/>
          </p:cNvSpPr>
          <p:nvPr>
            <p:ph type="sldNum" sz="quarter" idx="12"/>
          </p:nvPr>
        </p:nvSpPr>
        <p:spPr>
          <a:ln/>
        </p:spPr>
        <p:txBody>
          <a:bodyPr/>
          <a:lstStyle>
            <a:lvl1pPr>
              <a:defRPr/>
            </a:lvl1pPr>
          </a:lstStyle>
          <a:p>
            <a:pPr>
              <a:defRPr/>
            </a:pPr>
            <a:fld id="{B4DFC672-9D23-4A6D-A9CB-CDB89D844D29}" type="slidenum">
              <a:rPr lang="uk-UA" altLang="uk-UA"/>
              <a:pPr>
                <a:defRPr/>
              </a:pPr>
              <a:t>‹#›</a:t>
            </a:fld>
            <a:endParaRPr lang="uk-UA" altLang="uk-UA"/>
          </a:p>
        </p:txBody>
      </p:sp>
    </p:spTree>
    <p:extLst>
      <p:ext uri="{BB962C8B-B14F-4D97-AF65-F5344CB8AC3E}">
        <p14:creationId xmlns:p14="http://schemas.microsoft.com/office/powerpoint/2010/main" val="10878803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uk-UA"/>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4" name="Rectangle 9"/>
          <p:cNvSpPr>
            <a:spLocks noGrp="1" noChangeArrowheads="1"/>
          </p:cNvSpPr>
          <p:nvPr>
            <p:ph type="dt" sz="half" idx="10"/>
          </p:nvPr>
        </p:nvSpPr>
        <p:spPr>
          <a:ln/>
        </p:spPr>
        <p:txBody>
          <a:bodyPr/>
          <a:lstStyle>
            <a:lvl1pPr>
              <a:defRPr/>
            </a:lvl1pPr>
          </a:lstStyle>
          <a:p>
            <a:pPr>
              <a:defRPr/>
            </a:pPr>
            <a:fld id="{026D72A8-E1B4-4416-9D4E-922EC9BC1EF6}" type="datetimeFigureOut">
              <a:rPr lang="en-US"/>
              <a:pPr>
                <a:defRPr/>
              </a:pPr>
              <a:t>2/3/2019</a:t>
            </a:fld>
            <a:endParaRPr lang="uk-UA"/>
          </a:p>
        </p:txBody>
      </p:sp>
      <p:sp>
        <p:nvSpPr>
          <p:cNvPr id="5" name="Rectangle 10"/>
          <p:cNvSpPr>
            <a:spLocks noGrp="1" noChangeArrowheads="1"/>
          </p:cNvSpPr>
          <p:nvPr>
            <p:ph type="ftr" sz="quarter" idx="11"/>
          </p:nvPr>
        </p:nvSpPr>
        <p:spPr>
          <a:ln/>
        </p:spPr>
        <p:txBody>
          <a:bodyPr/>
          <a:lstStyle>
            <a:lvl1pPr>
              <a:defRPr/>
            </a:lvl1pPr>
          </a:lstStyle>
          <a:p>
            <a:pPr>
              <a:defRPr/>
            </a:pPr>
            <a:endParaRPr lang="uk-UA"/>
          </a:p>
        </p:txBody>
      </p:sp>
      <p:sp>
        <p:nvSpPr>
          <p:cNvPr id="6" name="Rectangle 11"/>
          <p:cNvSpPr>
            <a:spLocks noGrp="1" noChangeArrowheads="1"/>
          </p:cNvSpPr>
          <p:nvPr>
            <p:ph type="sldNum" sz="quarter" idx="12"/>
          </p:nvPr>
        </p:nvSpPr>
        <p:spPr>
          <a:ln/>
        </p:spPr>
        <p:txBody>
          <a:bodyPr/>
          <a:lstStyle>
            <a:lvl1pPr>
              <a:defRPr/>
            </a:lvl1pPr>
          </a:lstStyle>
          <a:p>
            <a:pPr>
              <a:defRPr/>
            </a:pPr>
            <a:fld id="{B94B6919-399C-417B-B6D7-8E46F0A1F7E8}" type="slidenum">
              <a:rPr lang="uk-UA" altLang="uk-UA"/>
              <a:pPr>
                <a:defRPr/>
              </a:pPr>
              <a:t>‹#›</a:t>
            </a:fld>
            <a:endParaRPr lang="uk-UA" altLang="uk-UA"/>
          </a:p>
        </p:txBody>
      </p:sp>
    </p:spTree>
    <p:extLst>
      <p:ext uri="{BB962C8B-B14F-4D97-AF65-F5344CB8AC3E}">
        <p14:creationId xmlns:p14="http://schemas.microsoft.com/office/powerpoint/2010/main" val="25704658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43700" y="277813"/>
            <a:ext cx="1943100" cy="5853112"/>
          </a:xfrm>
        </p:spPr>
        <p:txBody>
          <a:bodyPr vert="eaVert"/>
          <a:lstStyle/>
          <a:p>
            <a:r>
              <a:rPr lang="ru-RU"/>
              <a:t>Образец заголовка</a:t>
            </a:r>
            <a:endParaRPr lang="uk-UA"/>
          </a:p>
        </p:txBody>
      </p:sp>
      <p:sp>
        <p:nvSpPr>
          <p:cNvPr id="3" name="Вертикальный текст 2"/>
          <p:cNvSpPr>
            <a:spLocks noGrp="1"/>
          </p:cNvSpPr>
          <p:nvPr>
            <p:ph type="body" orient="vert" idx="1"/>
          </p:nvPr>
        </p:nvSpPr>
        <p:spPr>
          <a:xfrm>
            <a:off x="914400" y="277813"/>
            <a:ext cx="5676900" cy="5853112"/>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4" name="Rectangle 9"/>
          <p:cNvSpPr>
            <a:spLocks noGrp="1" noChangeArrowheads="1"/>
          </p:cNvSpPr>
          <p:nvPr>
            <p:ph type="dt" sz="half" idx="10"/>
          </p:nvPr>
        </p:nvSpPr>
        <p:spPr>
          <a:ln/>
        </p:spPr>
        <p:txBody>
          <a:bodyPr/>
          <a:lstStyle>
            <a:lvl1pPr>
              <a:defRPr/>
            </a:lvl1pPr>
          </a:lstStyle>
          <a:p>
            <a:pPr>
              <a:defRPr/>
            </a:pPr>
            <a:fld id="{0226E67B-CA9E-47B2-BE10-78E46A288254}" type="datetimeFigureOut">
              <a:rPr lang="en-US"/>
              <a:pPr>
                <a:defRPr/>
              </a:pPr>
              <a:t>2/3/2019</a:t>
            </a:fld>
            <a:endParaRPr lang="uk-UA"/>
          </a:p>
        </p:txBody>
      </p:sp>
      <p:sp>
        <p:nvSpPr>
          <p:cNvPr id="5" name="Rectangle 10"/>
          <p:cNvSpPr>
            <a:spLocks noGrp="1" noChangeArrowheads="1"/>
          </p:cNvSpPr>
          <p:nvPr>
            <p:ph type="ftr" sz="quarter" idx="11"/>
          </p:nvPr>
        </p:nvSpPr>
        <p:spPr>
          <a:ln/>
        </p:spPr>
        <p:txBody>
          <a:bodyPr/>
          <a:lstStyle>
            <a:lvl1pPr>
              <a:defRPr/>
            </a:lvl1pPr>
          </a:lstStyle>
          <a:p>
            <a:pPr>
              <a:defRPr/>
            </a:pPr>
            <a:endParaRPr lang="uk-UA"/>
          </a:p>
        </p:txBody>
      </p:sp>
      <p:sp>
        <p:nvSpPr>
          <p:cNvPr id="6" name="Rectangle 11"/>
          <p:cNvSpPr>
            <a:spLocks noGrp="1" noChangeArrowheads="1"/>
          </p:cNvSpPr>
          <p:nvPr>
            <p:ph type="sldNum" sz="quarter" idx="12"/>
          </p:nvPr>
        </p:nvSpPr>
        <p:spPr>
          <a:ln/>
        </p:spPr>
        <p:txBody>
          <a:bodyPr/>
          <a:lstStyle>
            <a:lvl1pPr>
              <a:defRPr/>
            </a:lvl1pPr>
          </a:lstStyle>
          <a:p>
            <a:pPr>
              <a:defRPr/>
            </a:pPr>
            <a:fld id="{6483CC2B-A8A1-469E-AF2A-F07736774226}" type="slidenum">
              <a:rPr lang="uk-UA" altLang="uk-UA"/>
              <a:pPr>
                <a:defRPr/>
              </a:pPr>
              <a:t>‹#›</a:t>
            </a:fld>
            <a:endParaRPr lang="uk-UA" altLang="uk-UA"/>
          </a:p>
        </p:txBody>
      </p:sp>
    </p:spTree>
    <p:extLst>
      <p:ext uri="{BB962C8B-B14F-4D97-AF65-F5344CB8AC3E}">
        <p14:creationId xmlns:p14="http://schemas.microsoft.com/office/powerpoint/2010/main" val="13193163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endParaRPr lang="uk-UA"/>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a:t>Образец текста</a:t>
            </a:r>
          </a:p>
        </p:txBody>
      </p:sp>
      <p:sp>
        <p:nvSpPr>
          <p:cNvPr id="4" name="Rectangle 11"/>
          <p:cNvSpPr>
            <a:spLocks noGrp="1" noChangeArrowheads="1"/>
          </p:cNvSpPr>
          <p:nvPr>
            <p:ph type="dt" sz="half" idx="10"/>
          </p:nvPr>
        </p:nvSpPr>
        <p:spPr>
          <a:ln/>
        </p:spPr>
        <p:txBody>
          <a:bodyPr/>
          <a:lstStyle>
            <a:lvl1pPr>
              <a:defRPr/>
            </a:lvl1pPr>
          </a:lstStyle>
          <a:p>
            <a:pPr>
              <a:defRPr/>
            </a:pPr>
            <a:fld id="{48BF8F24-69BA-4A41-AB2D-E14C7048E228}" type="datetimeFigureOut">
              <a:rPr lang="en-US"/>
              <a:pPr>
                <a:defRPr/>
              </a:pPr>
              <a:t>2/3/2019</a:t>
            </a:fld>
            <a:endParaRPr lang="uk-UA"/>
          </a:p>
        </p:txBody>
      </p:sp>
      <p:sp>
        <p:nvSpPr>
          <p:cNvPr id="5" name="Rectangle 12"/>
          <p:cNvSpPr>
            <a:spLocks noGrp="1" noChangeArrowheads="1"/>
          </p:cNvSpPr>
          <p:nvPr>
            <p:ph type="ftr" sz="quarter" idx="11"/>
          </p:nvPr>
        </p:nvSpPr>
        <p:spPr>
          <a:ln/>
        </p:spPr>
        <p:txBody>
          <a:bodyPr/>
          <a:lstStyle>
            <a:lvl1pPr>
              <a:defRPr/>
            </a:lvl1pPr>
          </a:lstStyle>
          <a:p>
            <a:pPr>
              <a:defRPr/>
            </a:pPr>
            <a:endParaRPr lang="uk-UA"/>
          </a:p>
        </p:txBody>
      </p:sp>
      <p:sp>
        <p:nvSpPr>
          <p:cNvPr id="6" name="Rectangle 13"/>
          <p:cNvSpPr>
            <a:spLocks noGrp="1" noChangeArrowheads="1"/>
          </p:cNvSpPr>
          <p:nvPr>
            <p:ph type="sldNum" sz="quarter" idx="12"/>
          </p:nvPr>
        </p:nvSpPr>
        <p:spPr>
          <a:ln/>
        </p:spPr>
        <p:txBody>
          <a:bodyPr/>
          <a:lstStyle>
            <a:lvl1pPr>
              <a:defRPr/>
            </a:lvl1pPr>
          </a:lstStyle>
          <a:p>
            <a:pPr>
              <a:defRPr/>
            </a:pPr>
            <a:fld id="{1715C815-0672-4D5B-8065-DF19E4E01946}" type="slidenum">
              <a:rPr lang="uk-UA" altLang="uk-UA"/>
              <a:pPr>
                <a:defRPr/>
              </a:pPr>
              <a:t>‹#›</a:t>
            </a:fld>
            <a:endParaRPr lang="uk-UA" altLang="uk-UA"/>
          </a:p>
        </p:txBody>
      </p:sp>
    </p:spTree>
    <p:extLst>
      <p:ext uri="{BB962C8B-B14F-4D97-AF65-F5344CB8AC3E}">
        <p14:creationId xmlns:p14="http://schemas.microsoft.com/office/powerpoint/2010/main" val="9525568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uk-UA"/>
          </a:p>
        </p:txBody>
      </p:sp>
      <p:sp>
        <p:nvSpPr>
          <p:cNvPr id="3" name="Содержимое 2"/>
          <p:cNvSpPr>
            <a:spLocks noGrp="1"/>
          </p:cNvSpPr>
          <p:nvPr>
            <p:ph sz="half" idx="1"/>
          </p:nvPr>
        </p:nvSpPr>
        <p:spPr>
          <a:xfrm>
            <a:off x="838200" y="2362200"/>
            <a:ext cx="3770313" cy="3724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4" name="Содержимое 3"/>
          <p:cNvSpPr>
            <a:spLocks noGrp="1"/>
          </p:cNvSpPr>
          <p:nvPr>
            <p:ph sz="half" idx="2"/>
          </p:nvPr>
        </p:nvSpPr>
        <p:spPr>
          <a:xfrm>
            <a:off x="4760913" y="2362200"/>
            <a:ext cx="3770312" cy="3724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5" name="Rectangle 11"/>
          <p:cNvSpPr>
            <a:spLocks noGrp="1" noChangeArrowheads="1"/>
          </p:cNvSpPr>
          <p:nvPr>
            <p:ph type="dt" sz="half" idx="10"/>
          </p:nvPr>
        </p:nvSpPr>
        <p:spPr>
          <a:ln/>
        </p:spPr>
        <p:txBody>
          <a:bodyPr/>
          <a:lstStyle>
            <a:lvl1pPr>
              <a:defRPr/>
            </a:lvl1pPr>
          </a:lstStyle>
          <a:p>
            <a:pPr>
              <a:defRPr/>
            </a:pPr>
            <a:fld id="{5EB52E8B-92DB-4E74-AE7E-309BDEDE947D}" type="datetimeFigureOut">
              <a:rPr lang="en-US"/>
              <a:pPr>
                <a:defRPr/>
              </a:pPr>
              <a:t>2/3/2019</a:t>
            </a:fld>
            <a:endParaRPr lang="uk-UA"/>
          </a:p>
        </p:txBody>
      </p:sp>
      <p:sp>
        <p:nvSpPr>
          <p:cNvPr id="6" name="Rectangle 12"/>
          <p:cNvSpPr>
            <a:spLocks noGrp="1" noChangeArrowheads="1"/>
          </p:cNvSpPr>
          <p:nvPr>
            <p:ph type="ftr" sz="quarter" idx="11"/>
          </p:nvPr>
        </p:nvSpPr>
        <p:spPr>
          <a:ln/>
        </p:spPr>
        <p:txBody>
          <a:bodyPr/>
          <a:lstStyle>
            <a:lvl1pPr>
              <a:defRPr/>
            </a:lvl1pPr>
          </a:lstStyle>
          <a:p>
            <a:pPr>
              <a:defRPr/>
            </a:pPr>
            <a:endParaRPr lang="uk-UA"/>
          </a:p>
        </p:txBody>
      </p:sp>
      <p:sp>
        <p:nvSpPr>
          <p:cNvPr id="7" name="Rectangle 13"/>
          <p:cNvSpPr>
            <a:spLocks noGrp="1" noChangeArrowheads="1"/>
          </p:cNvSpPr>
          <p:nvPr>
            <p:ph type="sldNum" sz="quarter" idx="12"/>
          </p:nvPr>
        </p:nvSpPr>
        <p:spPr>
          <a:ln/>
        </p:spPr>
        <p:txBody>
          <a:bodyPr/>
          <a:lstStyle>
            <a:lvl1pPr>
              <a:defRPr/>
            </a:lvl1pPr>
          </a:lstStyle>
          <a:p>
            <a:pPr>
              <a:defRPr/>
            </a:pPr>
            <a:fld id="{D0D587E1-8C1E-4D1F-867B-C2FA19B52EA7}" type="slidenum">
              <a:rPr lang="uk-UA" altLang="uk-UA"/>
              <a:pPr>
                <a:defRPr/>
              </a:pPr>
              <a:t>‹#›</a:t>
            </a:fld>
            <a:endParaRPr lang="uk-UA" altLang="uk-UA"/>
          </a:p>
        </p:txBody>
      </p:sp>
    </p:spTree>
    <p:extLst>
      <p:ext uri="{BB962C8B-B14F-4D97-AF65-F5344CB8AC3E}">
        <p14:creationId xmlns:p14="http://schemas.microsoft.com/office/powerpoint/2010/main" val="2991308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a:t>Образец заголовка</a:t>
            </a:r>
            <a:endParaRPr lang="uk-UA"/>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7" name="Rectangle 11"/>
          <p:cNvSpPr>
            <a:spLocks noGrp="1" noChangeArrowheads="1"/>
          </p:cNvSpPr>
          <p:nvPr>
            <p:ph type="dt" sz="half" idx="10"/>
          </p:nvPr>
        </p:nvSpPr>
        <p:spPr>
          <a:ln/>
        </p:spPr>
        <p:txBody>
          <a:bodyPr/>
          <a:lstStyle>
            <a:lvl1pPr>
              <a:defRPr/>
            </a:lvl1pPr>
          </a:lstStyle>
          <a:p>
            <a:pPr>
              <a:defRPr/>
            </a:pPr>
            <a:fld id="{9D6B2315-A5CF-4630-837D-F9B91F932FDF}" type="datetimeFigureOut">
              <a:rPr lang="en-US"/>
              <a:pPr>
                <a:defRPr/>
              </a:pPr>
              <a:t>2/3/2019</a:t>
            </a:fld>
            <a:endParaRPr lang="uk-UA"/>
          </a:p>
        </p:txBody>
      </p:sp>
      <p:sp>
        <p:nvSpPr>
          <p:cNvPr id="8" name="Rectangle 12"/>
          <p:cNvSpPr>
            <a:spLocks noGrp="1" noChangeArrowheads="1"/>
          </p:cNvSpPr>
          <p:nvPr>
            <p:ph type="ftr" sz="quarter" idx="11"/>
          </p:nvPr>
        </p:nvSpPr>
        <p:spPr>
          <a:ln/>
        </p:spPr>
        <p:txBody>
          <a:bodyPr/>
          <a:lstStyle>
            <a:lvl1pPr>
              <a:defRPr/>
            </a:lvl1pPr>
          </a:lstStyle>
          <a:p>
            <a:pPr>
              <a:defRPr/>
            </a:pPr>
            <a:endParaRPr lang="uk-UA"/>
          </a:p>
        </p:txBody>
      </p:sp>
      <p:sp>
        <p:nvSpPr>
          <p:cNvPr id="9" name="Rectangle 13"/>
          <p:cNvSpPr>
            <a:spLocks noGrp="1" noChangeArrowheads="1"/>
          </p:cNvSpPr>
          <p:nvPr>
            <p:ph type="sldNum" sz="quarter" idx="12"/>
          </p:nvPr>
        </p:nvSpPr>
        <p:spPr>
          <a:ln/>
        </p:spPr>
        <p:txBody>
          <a:bodyPr/>
          <a:lstStyle>
            <a:lvl1pPr>
              <a:defRPr/>
            </a:lvl1pPr>
          </a:lstStyle>
          <a:p>
            <a:pPr>
              <a:defRPr/>
            </a:pPr>
            <a:fld id="{FD2C3DC3-84D9-4C53-994F-9CF14E2D924A}" type="slidenum">
              <a:rPr lang="uk-UA" altLang="uk-UA"/>
              <a:pPr>
                <a:defRPr/>
              </a:pPr>
              <a:t>‹#›</a:t>
            </a:fld>
            <a:endParaRPr lang="uk-UA" altLang="uk-UA"/>
          </a:p>
        </p:txBody>
      </p:sp>
    </p:spTree>
    <p:extLst>
      <p:ext uri="{BB962C8B-B14F-4D97-AF65-F5344CB8AC3E}">
        <p14:creationId xmlns:p14="http://schemas.microsoft.com/office/powerpoint/2010/main" val="36178754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uk-UA"/>
          </a:p>
        </p:txBody>
      </p:sp>
      <p:sp>
        <p:nvSpPr>
          <p:cNvPr id="3" name="Rectangle 11"/>
          <p:cNvSpPr>
            <a:spLocks noGrp="1" noChangeArrowheads="1"/>
          </p:cNvSpPr>
          <p:nvPr>
            <p:ph type="dt" sz="half" idx="10"/>
          </p:nvPr>
        </p:nvSpPr>
        <p:spPr>
          <a:ln/>
        </p:spPr>
        <p:txBody>
          <a:bodyPr/>
          <a:lstStyle>
            <a:lvl1pPr>
              <a:defRPr/>
            </a:lvl1pPr>
          </a:lstStyle>
          <a:p>
            <a:pPr>
              <a:defRPr/>
            </a:pPr>
            <a:fld id="{7CA997BE-7B9E-4078-BD67-BEE85305BBD9}" type="datetimeFigureOut">
              <a:rPr lang="en-US"/>
              <a:pPr>
                <a:defRPr/>
              </a:pPr>
              <a:t>2/3/2019</a:t>
            </a:fld>
            <a:endParaRPr lang="uk-UA"/>
          </a:p>
        </p:txBody>
      </p:sp>
      <p:sp>
        <p:nvSpPr>
          <p:cNvPr id="4" name="Rectangle 12"/>
          <p:cNvSpPr>
            <a:spLocks noGrp="1" noChangeArrowheads="1"/>
          </p:cNvSpPr>
          <p:nvPr>
            <p:ph type="ftr" sz="quarter" idx="11"/>
          </p:nvPr>
        </p:nvSpPr>
        <p:spPr>
          <a:ln/>
        </p:spPr>
        <p:txBody>
          <a:bodyPr/>
          <a:lstStyle>
            <a:lvl1pPr>
              <a:defRPr/>
            </a:lvl1pPr>
          </a:lstStyle>
          <a:p>
            <a:pPr>
              <a:defRPr/>
            </a:pPr>
            <a:endParaRPr lang="uk-UA"/>
          </a:p>
        </p:txBody>
      </p:sp>
      <p:sp>
        <p:nvSpPr>
          <p:cNvPr id="5" name="Rectangle 13"/>
          <p:cNvSpPr>
            <a:spLocks noGrp="1" noChangeArrowheads="1"/>
          </p:cNvSpPr>
          <p:nvPr>
            <p:ph type="sldNum" sz="quarter" idx="12"/>
          </p:nvPr>
        </p:nvSpPr>
        <p:spPr>
          <a:ln/>
        </p:spPr>
        <p:txBody>
          <a:bodyPr/>
          <a:lstStyle>
            <a:lvl1pPr>
              <a:defRPr/>
            </a:lvl1pPr>
          </a:lstStyle>
          <a:p>
            <a:pPr>
              <a:defRPr/>
            </a:pPr>
            <a:fld id="{13FCF803-57B3-4511-90E3-59C62283EB60}" type="slidenum">
              <a:rPr lang="uk-UA" altLang="uk-UA"/>
              <a:pPr>
                <a:defRPr/>
              </a:pPr>
              <a:t>‹#›</a:t>
            </a:fld>
            <a:endParaRPr lang="uk-UA" altLang="uk-UA"/>
          </a:p>
        </p:txBody>
      </p:sp>
    </p:spTree>
    <p:extLst>
      <p:ext uri="{BB962C8B-B14F-4D97-AF65-F5344CB8AC3E}">
        <p14:creationId xmlns:p14="http://schemas.microsoft.com/office/powerpoint/2010/main" val="19930329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fld id="{59FD7B9A-8EDB-4042-9DB3-4F17C3909D0D}" type="datetimeFigureOut">
              <a:rPr lang="en-US"/>
              <a:pPr>
                <a:defRPr/>
              </a:pPr>
              <a:t>2/3/2019</a:t>
            </a:fld>
            <a:endParaRPr lang="uk-UA"/>
          </a:p>
        </p:txBody>
      </p:sp>
      <p:sp>
        <p:nvSpPr>
          <p:cNvPr id="3" name="Rectangle 12"/>
          <p:cNvSpPr>
            <a:spLocks noGrp="1" noChangeArrowheads="1"/>
          </p:cNvSpPr>
          <p:nvPr>
            <p:ph type="ftr" sz="quarter" idx="11"/>
          </p:nvPr>
        </p:nvSpPr>
        <p:spPr>
          <a:ln/>
        </p:spPr>
        <p:txBody>
          <a:bodyPr/>
          <a:lstStyle>
            <a:lvl1pPr>
              <a:defRPr/>
            </a:lvl1pPr>
          </a:lstStyle>
          <a:p>
            <a:pPr>
              <a:defRPr/>
            </a:pPr>
            <a:endParaRPr lang="uk-UA"/>
          </a:p>
        </p:txBody>
      </p:sp>
      <p:sp>
        <p:nvSpPr>
          <p:cNvPr id="4" name="Rectangle 13"/>
          <p:cNvSpPr>
            <a:spLocks noGrp="1" noChangeArrowheads="1"/>
          </p:cNvSpPr>
          <p:nvPr>
            <p:ph type="sldNum" sz="quarter" idx="12"/>
          </p:nvPr>
        </p:nvSpPr>
        <p:spPr>
          <a:ln/>
        </p:spPr>
        <p:txBody>
          <a:bodyPr/>
          <a:lstStyle>
            <a:lvl1pPr>
              <a:defRPr/>
            </a:lvl1pPr>
          </a:lstStyle>
          <a:p>
            <a:pPr>
              <a:defRPr/>
            </a:pPr>
            <a:fld id="{79D83428-16A7-4BD2-87BF-7BC434D183E2}" type="slidenum">
              <a:rPr lang="uk-UA" altLang="uk-UA"/>
              <a:pPr>
                <a:defRPr/>
              </a:pPr>
              <a:t>‹#›</a:t>
            </a:fld>
            <a:endParaRPr lang="uk-UA" altLang="uk-UA"/>
          </a:p>
        </p:txBody>
      </p:sp>
    </p:spTree>
    <p:extLst>
      <p:ext uri="{BB962C8B-B14F-4D97-AF65-F5344CB8AC3E}">
        <p14:creationId xmlns:p14="http://schemas.microsoft.com/office/powerpoint/2010/main" val="20110227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lstStyle>
            <a:lvl1pPr algn="l">
              <a:defRPr sz="2000" b="1"/>
            </a:lvl1pPr>
          </a:lstStyle>
          <a:p>
            <a:r>
              <a:rPr lang="ru-RU"/>
              <a:t>Образец заголовка</a:t>
            </a:r>
            <a:endParaRPr lang="uk-UA"/>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Rectangle 11"/>
          <p:cNvSpPr>
            <a:spLocks noGrp="1" noChangeArrowheads="1"/>
          </p:cNvSpPr>
          <p:nvPr>
            <p:ph type="dt" sz="half" idx="10"/>
          </p:nvPr>
        </p:nvSpPr>
        <p:spPr>
          <a:ln/>
        </p:spPr>
        <p:txBody>
          <a:bodyPr/>
          <a:lstStyle>
            <a:lvl1pPr>
              <a:defRPr/>
            </a:lvl1pPr>
          </a:lstStyle>
          <a:p>
            <a:pPr>
              <a:defRPr/>
            </a:pPr>
            <a:fld id="{050C9AD6-C785-4D67-81C8-BAC0813894F4}" type="datetimeFigureOut">
              <a:rPr lang="en-US"/>
              <a:pPr>
                <a:defRPr/>
              </a:pPr>
              <a:t>2/3/2019</a:t>
            </a:fld>
            <a:endParaRPr lang="uk-UA"/>
          </a:p>
        </p:txBody>
      </p:sp>
      <p:sp>
        <p:nvSpPr>
          <p:cNvPr id="6" name="Rectangle 12"/>
          <p:cNvSpPr>
            <a:spLocks noGrp="1" noChangeArrowheads="1"/>
          </p:cNvSpPr>
          <p:nvPr>
            <p:ph type="ftr" sz="quarter" idx="11"/>
          </p:nvPr>
        </p:nvSpPr>
        <p:spPr>
          <a:ln/>
        </p:spPr>
        <p:txBody>
          <a:bodyPr/>
          <a:lstStyle>
            <a:lvl1pPr>
              <a:defRPr/>
            </a:lvl1pPr>
          </a:lstStyle>
          <a:p>
            <a:pPr>
              <a:defRPr/>
            </a:pPr>
            <a:endParaRPr lang="uk-UA"/>
          </a:p>
        </p:txBody>
      </p:sp>
      <p:sp>
        <p:nvSpPr>
          <p:cNvPr id="7" name="Rectangle 13"/>
          <p:cNvSpPr>
            <a:spLocks noGrp="1" noChangeArrowheads="1"/>
          </p:cNvSpPr>
          <p:nvPr>
            <p:ph type="sldNum" sz="quarter" idx="12"/>
          </p:nvPr>
        </p:nvSpPr>
        <p:spPr>
          <a:ln/>
        </p:spPr>
        <p:txBody>
          <a:bodyPr/>
          <a:lstStyle>
            <a:lvl1pPr>
              <a:defRPr/>
            </a:lvl1pPr>
          </a:lstStyle>
          <a:p>
            <a:pPr>
              <a:defRPr/>
            </a:pPr>
            <a:fld id="{D9D1E821-B778-464F-B2DC-74E7636C2811}" type="slidenum">
              <a:rPr lang="uk-UA" altLang="uk-UA"/>
              <a:pPr>
                <a:defRPr/>
              </a:pPr>
              <a:t>‹#›</a:t>
            </a:fld>
            <a:endParaRPr lang="uk-UA" altLang="uk-UA"/>
          </a:p>
        </p:txBody>
      </p:sp>
    </p:spTree>
    <p:extLst>
      <p:ext uri="{BB962C8B-B14F-4D97-AF65-F5344CB8AC3E}">
        <p14:creationId xmlns:p14="http://schemas.microsoft.com/office/powerpoint/2010/main" val="2385443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lstStyle>
            <a:lvl1pPr algn="l">
              <a:defRPr sz="2000" b="1"/>
            </a:lvl1pPr>
          </a:lstStyle>
          <a:p>
            <a:r>
              <a:rPr lang="ru-RU"/>
              <a:t>Образец заголовка</a:t>
            </a:r>
            <a:endParaRPr lang="uk-UA"/>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uk-UA"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Rectangle 11"/>
          <p:cNvSpPr>
            <a:spLocks noGrp="1" noChangeArrowheads="1"/>
          </p:cNvSpPr>
          <p:nvPr>
            <p:ph type="dt" sz="half" idx="10"/>
          </p:nvPr>
        </p:nvSpPr>
        <p:spPr>
          <a:ln/>
        </p:spPr>
        <p:txBody>
          <a:bodyPr/>
          <a:lstStyle>
            <a:lvl1pPr>
              <a:defRPr/>
            </a:lvl1pPr>
          </a:lstStyle>
          <a:p>
            <a:pPr>
              <a:defRPr/>
            </a:pPr>
            <a:fld id="{4FB7E6FB-7D04-4C04-8DC7-D0C6508DCCA3}" type="datetimeFigureOut">
              <a:rPr lang="en-US"/>
              <a:pPr>
                <a:defRPr/>
              </a:pPr>
              <a:t>2/3/2019</a:t>
            </a:fld>
            <a:endParaRPr lang="uk-UA"/>
          </a:p>
        </p:txBody>
      </p:sp>
      <p:sp>
        <p:nvSpPr>
          <p:cNvPr id="6" name="Rectangle 12"/>
          <p:cNvSpPr>
            <a:spLocks noGrp="1" noChangeArrowheads="1"/>
          </p:cNvSpPr>
          <p:nvPr>
            <p:ph type="ftr" sz="quarter" idx="11"/>
          </p:nvPr>
        </p:nvSpPr>
        <p:spPr>
          <a:ln/>
        </p:spPr>
        <p:txBody>
          <a:bodyPr/>
          <a:lstStyle>
            <a:lvl1pPr>
              <a:defRPr/>
            </a:lvl1pPr>
          </a:lstStyle>
          <a:p>
            <a:pPr>
              <a:defRPr/>
            </a:pPr>
            <a:endParaRPr lang="uk-UA"/>
          </a:p>
        </p:txBody>
      </p:sp>
      <p:sp>
        <p:nvSpPr>
          <p:cNvPr id="7" name="Rectangle 13"/>
          <p:cNvSpPr>
            <a:spLocks noGrp="1" noChangeArrowheads="1"/>
          </p:cNvSpPr>
          <p:nvPr>
            <p:ph type="sldNum" sz="quarter" idx="12"/>
          </p:nvPr>
        </p:nvSpPr>
        <p:spPr>
          <a:ln/>
        </p:spPr>
        <p:txBody>
          <a:bodyPr/>
          <a:lstStyle>
            <a:lvl1pPr>
              <a:defRPr/>
            </a:lvl1pPr>
          </a:lstStyle>
          <a:p>
            <a:pPr>
              <a:defRPr/>
            </a:pPr>
            <a:fld id="{87CEB890-B059-4CBD-B2E9-73A6E0839D01}" type="slidenum">
              <a:rPr lang="uk-UA" altLang="uk-UA"/>
              <a:pPr>
                <a:defRPr/>
              </a:pPr>
              <a:t>‹#›</a:t>
            </a:fld>
            <a:endParaRPr lang="uk-UA" altLang="uk-UA"/>
          </a:p>
        </p:txBody>
      </p:sp>
    </p:spTree>
    <p:extLst>
      <p:ext uri="{BB962C8B-B14F-4D97-AF65-F5344CB8AC3E}">
        <p14:creationId xmlns:p14="http://schemas.microsoft.com/office/powerpoint/2010/main" val="34121342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7620000" cy="6858000"/>
            <a:chOff x="0" y="0"/>
            <a:chExt cx="4800" cy="4320"/>
          </a:xfrm>
        </p:grpSpPr>
        <p:grpSp>
          <p:nvGrpSpPr>
            <p:cNvPr id="1033" name="Group 3"/>
            <p:cNvGrpSpPr>
              <a:grpSpLocks/>
            </p:cNvGrpSpPr>
            <p:nvPr userDrawn="1"/>
          </p:nvGrpSpPr>
          <p:grpSpPr bwMode="auto">
            <a:xfrm>
              <a:off x="0" y="0"/>
              <a:ext cx="2016" cy="4320"/>
              <a:chOff x="0" y="0"/>
              <a:chExt cx="2016" cy="4320"/>
            </a:xfrm>
          </p:grpSpPr>
          <p:sp>
            <p:nvSpPr>
              <p:cNvPr id="1037" name="Rectangle 4"/>
              <p:cNvSpPr>
                <a:spLocks noChangeArrowheads="1"/>
              </p:cNvSpPr>
              <p:nvPr userDrawn="1"/>
            </p:nvSpPr>
            <p:spPr bwMode="auto">
              <a:xfrm>
                <a:off x="0" y="0"/>
                <a:ext cx="480"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uk-UA" altLang="uk-UA"/>
              </a:p>
            </p:txBody>
          </p:sp>
          <p:sp>
            <p:nvSpPr>
              <p:cNvPr id="1038" name="Freeform 5"/>
              <p:cNvSpPr>
                <a:spLocks/>
              </p:cNvSpPr>
              <p:nvPr userDrawn="1"/>
            </p:nvSpPr>
            <p:spPr bwMode="auto">
              <a:xfrm>
                <a:off x="288" y="0"/>
                <a:ext cx="1728" cy="735"/>
              </a:xfrm>
              <a:custGeom>
                <a:avLst/>
                <a:gdLst>
                  <a:gd name="T0" fmla="*/ 1728 w 1728"/>
                  <a:gd name="T1" fmla="*/ 0 h 735"/>
                  <a:gd name="T2" fmla="*/ 1728 w 1728"/>
                  <a:gd name="T3" fmla="*/ 480 h 735"/>
                  <a:gd name="T4" fmla="*/ 380 w 1728"/>
                  <a:gd name="T5" fmla="*/ 482 h 735"/>
                  <a:gd name="T6" fmla="*/ 354 w 1728"/>
                  <a:gd name="T7" fmla="*/ 480 h 735"/>
                  <a:gd name="T8" fmla="*/ 308 w 1728"/>
                  <a:gd name="T9" fmla="*/ 489 h 735"/>
                  <a:gd name="T10" fmla="*/ 246 w 1728"/>
                  <a:gd name="T11" fmla="*/ 531 h 735"/>
                  <a:gd name="T12" fmla="*/ 206 w 1728"/>
                  <a:gd name="T13" fmla="*/ 597 h 735"/>
                  <a:gd name="T14" fmla="*/ 192 w 1728"/>
                  <a:gd name="T15" fmla="*/ 666 h 735"/>
                  <a:gd name="T16" fmla="*/ 192 w 1728"/>
                  <a:gd name="T17" fmla="*/ 735 h 735"/>
                  <a:gd name="T18" fmla="*/ 0 w 1728"/>
                  <a:gd name="T19" fmla="*/ 735 h 735"/>
                  <a:gd name="T20" fmla="*/ 0 w 1728"/>
                  <a:gd name="T21" fmla="*/ 480 h 735"/>
                  <a:gd name="T22" fmla="*/ 0 w 1728"/>
                  <a:gd name="T23" fmla="*/ 0 h 735"/>
                  <a:gd name="T24" fmla="*/ 1728 w 1728"/>
                  <a:gd name="T25" fmla="*/ 0 h 73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728" h="735">
                    <a:moveTo>
                      <a:pt x="1728" y="0"/>
                    </a:moveTo>
                    <a:lnTo>
                      <a:pt x="1728" y="480"/>
                    </a:lnTo>
                    <a:lnTo>
                      <a:pt x="380" y="482"/>
                    </a:lnTo>
                    <a:lnTo>
                      <a:pt x="354" y="480"/>
                    </a:lnTo>
                    <a:lnTo>
                      <a:pt x="308" y="489"/>
                    </a:lnTo>
                    <a:cubicBezTo>
                      <a:pt x="290" y="498"/>
                      <a:pt x="263" y="513"/>
                      <a:pt x="246" y="531"/>
                    </a:cubicBezTo>
                    <a:cubicBezTo>
                      <a:pt x="229" y="549"/>
                      <a:pt x="215" y="574"/>
                      <a:pt x="206" y="597"/>
                    </a:cubicBezTo>
                    <a:cubicBezTo>
                      <a:pt x="197" y="620"/>
                      <a:pt x="194" y="643"/>
                      <a:pt x="192" y="666"/>
                    </a:cubicBezTo>
                    <a:lnTo>
                      <a:pt x="192" y="735"/>
                    </a:lnTo>
                    <a:lnTo>
                      <a:pt x="0" y="735"/>
                    </a:lnTo>
                    <a:lnTo>
                      <a:pt x="0" y="480"/>
                    </a:lnTo>
                    <a:lnTo>
                      <a:pt x="0" y="0"/>
                    </a:lnTo>
                    <a:lnTo>
                      <a:pt x="1728" y="0"/>
                    </a:lnTo>
                    <a:close/>
                  </a:path>
                </a:pathLst>
              </a:custGeom>
              <a:solidFill>
                <a:schemeClr val="accent2"/>
              </a:solidFill>
              <a:ln>
                <a:noFill/>
              </a:ln>
              <a:extLst>
                <a:ext uri="{91240B29-F687-4F45-9708-019B960494DF}">
                  <a14:hiddenLine xmlns:a14="http://schemas.microsoft.com/office/drawing/2010/main" w="9525" cap="flat" cmpd="sng">
                    <a:solidFill>
                      <a:srgbClr val="000000"/>
                    </a:solidFill>
                    <a:prstDash val="solid"/>
                    <a:miter lim="800000"/>
                    <a:headEnd type="none" w="med" len="med"/>
                    <a:tailEnd type="none" w="med" len="med"/>
                  </a14:hiddenLine>
                </a:ext>
              </a:extLst>
            </p:spPr>
            <p:txBody>
              <a:bodyPr wrap="none"/>
              <a:lstStyle/>
              <a:p>
                <a:endParaRPr lang="uk-UA"/>
              </a:p>
            </p:txBody>
          </p:sp>
        </p:grpSp>
        <p:grpSp>
          <p:nvGrpSpPr>
            <p:cNvPr id="1034" name="Group 6"/>
            <p:cNvGrpSpPr>
              <a:grpSpLocks/>
            </p:cNvGrpSpPr>
            <p:nvPr/>
          </p:nvGrpSpPr>
          <p:grpSpPr bwMode="auto">
            <a:xfrm>
              <a:off x="144" y="1248"/>
              <a:ext cx="4656" cy="201"/>
              <a:chOff x="144" y="1248"/>
              <a:chExt cx="4656" cy="201"/>
            </a:xfrm>
          </p:grpSpPr>
          <p:sp>
            <p:nvSpPr>
              <p:cNvPr id="1035" name="AutoShape 7"/>
              <p:cNvSpPr>
                <a:spLocks noChangeArrowheads="1"/>
              </p:cNvSpPr>
              <p:nvPr/>
            </p:nvSpPr>
            <p:spPr bwMode="auto">
              <a:xfrm>
                <a:off x="384" y="1248"/>
                <a:ext cx="4416" cy="200"/>
              </a:xfrm>
              <a:prstGeom prst="roundRect">
                <a:avLst>
                  <a:gd name="adj" fmla="val 0"/>
                </a:avLst>
              </a:pr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uk-UA" altLang="uk-UA"/>
              </a:p>
            </p:txBody>
          </p:sp>
          <p:sp>
            <p:nvSpPr>
              <p:cNvPr id="1036" name="AutoShape 8"/>
              <p:cNvSpPr>
                <a:spLocks noChangeArrowheads="1"/>
              </p:cNvSpPr>
              <p:nvPr/>
            </p:nvSpPr>
            <p:spPr bwMode="auto">
              <a:xfrm flipH="1">
                <a:off x="144" y="1248"/>
                <a:ext cx="248" cy="201"/>
              </a:xfrm>
              <a:prstGeom prst="flowChartDelay">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uk-UA" altLang="uk-UA"/>
              </a:p>
            </p:txBody>
          </p:sp>
        </p:grpSp>
      </p:grpSp>
      <p:sp>
        <p:nvSpPr>
          <p:cNvPr id="1027" name="AutoShape 9"/>
          <p:cNvSpPr>
            <a:spLocks noGrp="1" noChangeArrowheads="1"/>
          </p:cNvSpPr>
          <p:nvPr>
            <p:ph type="title"/>
          </p:nvPr>
        </p:nvSpPr>
        <p:spPr bwMode="auto">
          <a:xfrm>
            <a:off x="762000" y="762000"/>
            <a:ext cx="7924800" cy="1143000"/>
          </a:xfrm>
          <a:prstGeom prst="roundRect">
            <a:avLst>
              <a:gd name="adj" fmla="val 21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b" anchorCtr="0" compatLnSpc="1">
            <a:prstTxWarp prst="textNoShape">
              <a:avLst/>
            </a:prstTxWarp>
          </a:bodyPr>
          <a:lstStyle/>
          <a:p>
            <a:pPr lvl="0"/>
            <a:r>
              <a:rPr lang="uk-UA" altLang="uk-UA" smtClean="0"/>
              <a:t>Образец заголовка</a:t>
            </a:r>
          </a:p>
        </p:txBody>
      </p:sp>
      <p:sp>
        <p:nvSpPr>
          <p:cNvPr id="1028" name="Rectangle 10"/>
          <p:cNvSpPr>
            <a:spLocks noGrp="1" noChangeArrowheads="1"/>
          </p:cNvSpPr>
          <p:nvPr>
            <p:ph type="body" idx="1"/>
          </p:nvPr>
        </p:nvSpPr>
        <p:spPr bwMode="auto">
          <a:xfrm>
            <a:off x="838200" y="2362200"/>
            <a:ext cx="7693025" cy="372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uk-UA" altLang="uk-UA" smtClean="0"/>
              <a:t>Образец текста</a:t>
            </a:r>
          </a:p>
          <a:p>
            <a:pPr lvl="1"/>
            <a:r>
              <a:rPr lang="uk-UA" altLang="uk-UA" smtClean="0"/>
              <a:t>Второй уровень</a:t>
            </a:r>
          </a:p>
          <a:p>
            <a:pPr lvl="2"/>
            <a:r>
              <a:rPr lang="uk-UA" altLang="uk-UA" smtClean="0"/>
              <a:t>Третий уровень</a:t>
            </a:r>
          </a:p>
          <a:p>
            <a:pPr lvl="3"/>
            <a:r>
              <a:rPr lang="uk-UA" altLang="uk-UA" smtClean="0"/>
              <a:t>Четвертый уровень</a:t>
            </a:r>
          </a:p>
          <a:p>
            <a:pPr lvl="4"/>
            <a:r>
              <a:rPr lang="uk-UA" altLang="uk-UA" smtClean="0"/>
              <a:t>Пятый уровень</a:t>
            </a:r>
          </a:p>
        </p:txBody>
      </p:sp>
      <p:sp>
        <p:nvSpPr>
          <p:cNvPr id="51211" name="Rectangle 11"/>
          <p:cNvSpPr>
            <a:spLocks noGrp="1" noChangeArrowheads="1"/>
          </p:cNvSpPr>
          <p:nvPr>
            <p:ph type="dt" sz="half" idx="2"/>
          </p:nvPr>
        </p:nvSpPr>
        <p:spPr bwMode="auto">
          <a:xfrm>
            <a:off x="2438400" y="6248400"/>
            <a:ext cx="2130425" cy="4746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latin typeface="Arial" charset="0"/>
                <a:cs typeface="Arial" charset="0"/>
              </a:defRPr>
            </a:lvl1pPr>
          </a:lstStyle>
          <a:p>
            <a:pPr>
              <a:defRPr/>
            </a:pPr>
            <a:fld id="{BB47983A-8C61-46A1-B841-F6388D02CAE3}" type="datetimeFigureOut">
              <a:rPr lang="en-US"/>
              <a:pPr>
                <a:defRPr/>
              </a:pPr>
              <a:t>2/3/2019</a:t>
            </a:fld>
            <a:endParaRPr lang="uk-UA"/>
          </a:p>
        </p:txBody>
      </p:sp>
      <p:sp>
        <p:nvSpPr>
          <p:cNvPr id="51212" name="Rectangle 12"/>
          <p:cNvSpPr>
            <a:spLocks noGrp="1" noChangeArrowheads="1"/>
          </p:cNvSpPr>
          <p:nvPr>
            <p:ph type="ftr" sz="quarter" idx="3"/>
          </p:nvPr>
        </p:nvSpPr>
        <p:spPr bwMode="auto">
          <a:xfrm>
            <a:off x="5791200" y="6248400"/>
            <a:ext cx="2897188" cy="4746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latin typeface="Arial" charset="0"/>
                <a:cs typeface="Arial" charset="0"/>
              </a:defRPr>
            </a:lvl1pPr>
          </a:lstStyle>
          <a:p>
            <a:pPr>
              <a:defRPr/>
            </a:pPr>
            <a:endParaRPr lang="uk-UA"/>
          </a:p>
        </p:txBody>
      </p:sp>
      <p:sp>
        <p:nvSpPr>
          <p:cNvPr id="51213" name="Rectangle 13"/>
          <p:cNvSpPr>
            <a:spLocks noGrp="1" noChangeArrowheads="1"/>
          </p:cNvSpPr>
          <p:nvPr>
            <p:ph type="sldNum" sz="quarter" idx="4"/>
          </p:nvPr>
        </p:nvSpPr>
        <p:spPr bwMode="auto">
          <a:xfrm>
            <a:off x="84138" y="6242050"/>
            <a:ext cx="587375" cy="488950"/>
          </a:xfrm>
          <a:prstGeom prst="rect">
            <a:avLst/>
          </a:prstGeom>
          <a:noFill/>
          <a:ln w="9525">
            <a:noFill/>
            <a:miter lim="800000"/>
            <a:headEnd/>
            <a:tailEnd/>
          </a:ln>
          <a:effectLst/>
        </p:spPr>
        <p:txBody>
          <a:bodyPr vert="horz" wrap="square" lIns="91440" tIns="45720" rIns="91440" bIns="45720" numCol="1" anchor="b" anchorCtr="1" compatLnSpc="1">
            <a:prstTxWarp prst="textNoShape">
              <a:avLst/>
            </a:prstTxWarp>
          </a:bodyPr>
          <a:lstStyle>
            <a:lvl1pPr eaLnBrk="1" hangingPunct="1">
              <a:defRPr sz="2600" b="1" smtClean="0">
                <a:solidFill>
                  <a:schemeClr val="bg1"/>
                </a:solidFill>
              </a:defRPr>
            </a:lvl1pPr>
          </a:lstStyle>
          <a:p>
            <a:pPr>
              <a:defRPr/>
            </a:pPr>
            <a:fld id="{57A09E3A-BD64-424E-9EC1-2F6E6E4C8794}" type="slidenum">
              <a:rPr lang="uk-UA" altLang="uk-UA"/>
              <a:pPr>
                <a:defRPr/>
              </a:pPr>
              <a:t>‹#›</a:t>
            </a:fld>
            <a:endParaRPr lang="uk-UA" altLang="uk-UA"/>
          </a:p>
        </p:txBody>
      </p:sp>
      <p:pic>
        <p:nvPicPr>
          <p:cNvPr id="1032" name="Picture 6"/>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41"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 id="2147483730" r:id="rId12"/>
  </p:sldLayoutIdLst>
  <p:txStyles>
    <p:titleStyle>
      <a:lvl1pPr algn="l" rtl="0" eaLnBrk="0" fontAlgn="base" hangingPunct="0">
        <a:lnSpc>
          <a:spcPct val="90000"/>
        </a:lnSpc>
        <a:spcBef>
          <a:spcPct val="0"/>
        </a:spcBef>
        <a:spcAft>
          <a:spcPct val="0"/>
        </a:spcAft>
        <a:defRPr sz="3600" b="1">
          <a:solidFill>
            <a:schemeClr val="tx2"/>
          </a:solidFill>
          <a:latin typeface="+mj-lt"/>
          <a:ea typeface="+mj-ea"/>
          <a:cs typeface="+mj-cs"/>
        </a:defRPr>
      </a:lvl1pPr>
      <a:lvl2pPr algn="l" rtl="0" eaLnBrk="0" fontAlgn="base" hangingPunct="0">
        <a:lnSpc>
          <a:spcPct val="90000"/>
        </a:lnSpc>
        <a:spcBef>
          <a:spcPct val="0"/>
        </a:spcBef>
        <a:spcAft>
          <a:spcPct val="0"/>
        </a:spcAft>
        <a:defRPr sz="3600" b="1">
          <a:solidFill>
            <a:schemeClr val="tx2"/>
          </a:solidFill>
          <a:latin typeface="Arial" charset="0"/>
          <a:cs typeface="Arial" charset="0"/>
        </a:defRPr>
      </a:lvl2pPr>
      <a:lvl3pPr algn="l" rtl="0" eaLnBrk="0" fontAlgn="base" hangingPunct="0">
        <a:lnSpc>
          <a:spcPct val="90000"/>
        </a:lnSpc>
        <a:spcBef>
          <a:spcPct val="0"/>
        </a:spcBef>
        <a:spcAft>
          <a:spcPct val="0"/>
        </a:spcAft>
        <a:defRPr sz="3600" b="1">
          <a:solidFill>
            <a:schemeClr val="tx2"/>
          </a:solidFill>
          <a:latin typeface="Arial" charset="0"/>
          <a:cs typeface="Arial" charset="0"/>
        </a:defRPr>
      </a:lvl3pPr>
      <a:lvl4pPr algn="l" rtl="0" eaLnBrk="0" fontAlgn="base" hangingPunct="0">
        <a:lnSpc>
          <a:spcPct val="90000"/>
        </a:lnSpc>
        <a:spcBef>
          <a:spcPct val="0"/>
        </a:spcBef>
        <a:spcAft>
          <a:spcPct val="0"/>
        </a:spcAft>
        <a:defRPr sz="3600" b="1">
          <a:solidFill>
            <a:schemeClr val="tx2"/>
          </a:solidFill>
          <a:latin typeface="Arial" charset="0"/>
          <a:cs typeface="Arial" charset="0"/>
        </a:defRPr>
      </a:lvl4pPr>
      <a:lvl5pPr algn="l" rtl="0" eaLnBrk="0" fontAlgn="base" hangingPunct="0">
        <a:lnSpc>
          <a:spcPct val="90000"/>
        </a:lnSpc>
        <a:spcBef>
          <a:spcPct val="0"/>
        </a:spcBef>
        <a:spcAft>
          <a:spcPct val="0"/>
        </a:spcAft>
        <a:defRPr sz="3600" b="1">
          <a:solidFill>
            <a:schemeClr val="tx2"/>
          </a:solidFill>
          <a:latin typeface="Arial" charset="0"/>
          <a:cs typeface="Arial" charset="0"/>
        </a:defRPr>
      </a:lvl5pPr>
      <a:lvl6pPr marL="457200" algn="l" rtl="0" fontAlgn="base">
        <a:lnSpc>
          <a:spcPct val="90000"/>
        </a:lnSpc>
        <a:spcBef>
          <a:spcPct val="0"/>
        </a:spcBef>
        <a:spcAft>
          <a:spcPct val="0"/>
        </a:spcAft>
        <a:defRPr sz="3600" b="1">
          <a:solidFill>
            <a:schemeClr val="tx2"/>
          </a:solidFill>
          <a:latin typeface="Arial" charset="0"/>
          <a:cs typeface="Arial" charset="0"/>
        </a:defRPr>
      </a:lvl6pPr>
      <a:lvl7pPr marL="914400" algn="l" rtl="0" fontAlgn="base">
        <a:lnSpc>
          <a:spcPct val="90000"/>
        </a:lnSpc>
        <a:spcBef>
          <a:spcPct val="0"/>
        </a:spcBef>
        <a:spcAft>
          <a:spcPct val="0"/>
        </a:spcAft>
        <a:defRPr sz="3600" b="1">
          <a:solidFill>
            <a:schemeClr val="tx2"/>
          </a:solidFill>
          <a:latin typeface="Arial" charset="0"/>
          <a:cs typeface="Arial" charset="0"/>
        </a:defRPr>
      </a:lvl7pPr>
      <a:lvl8pPr marL="1371600" algn="l" rtl="0" fontAlgn="base">
        <a:lnSpc>
          <a:spcPct val="90000"/>
        </a:lnSpc>
        <a:spcBef>
          <a:spcPct val="0"/>
        </a:spcBef>
        <a:spcAft>
          <a:spcPct val="0"/>
        </a:spcAft>
        <a:defRPr sz="3600" b="1">
          <a:solidFill>
            <a:schemeClr val="tx2"/>
          </a:solidFill>
          <a:latin typeface="Arial" charset="0"/>
          <a:cs typeface="Arial" charset="0"/>
        </a:defRPr>
      </a:lvl8pPr>
      <a:lvl9pPr marL="1828800" algn="l" rtl="0" fontAlgn="base">
        <a:lnSpc>
          <a:spcPct val="90000"/>
        </a:lnSpc>
        <a:spcBef>
          <a:spcPct val="0"/>
        </a:spcBef>
        <a:spcAft>
          <a:spcPct val="0"/>
        </a:spcAft>
        <a:defRPr sz="3600" b="1">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lr>
          <a:schemeClr val="tx1"/>
        </a:buClr>
        <a:buSzPct val="75000"/>
        <a:buFont typeface="Wingdings" panose="05000000000000000000" pitchFamily="2" charset="2"/>
        <a:buChar char="l"/>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75000"/>
        <a:buChar char="–"/>
        <a:defRPr sz="2400">
          <a:solidFill>
            <a:schemeClr val="tx1"/>
          </a:solidFill>
          <a:latin typeface="+mn-lt"/>
          <a:cs typeface="+mn-cs"/>
        </a:defRPr>
      </a:lvl2pPr>
      <a:lvl3pPr marL="1143000" indent="-228600" algn="l" rtl="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mn-lt"/>
          <a:cs typeface="+mn-cs"/>
        </a:defRPr>
      </a:lvl3pPr>
      <a:lvl4pPr marL="1600200" indent="-228600" algn="l" rtl="0" eaLnBrk="0" fontAlgn="base" hangingPunct="0">
        <a:spcBef>
          <a:spcPct val="20000"/>
        </a:spcBef>
        <a:spcAft>
          <a:spcPct val="0"/>
        </a:spcAft>
        <a:buClr>
          <a:schemeClr val="tx1"/>
        </a:buClr>
        <a:buSzPct val="80000"/>
        <a:buChar char="–"/>
        <a:defRPr>
          <a:solidFill>
            <a:schemeClr val="tx1"/>
          </a:solidFill>
          <a:latin typeface="+mn-lt"/>
          <a:cs typeface="+mn-cs"/>
        </a:defRPr>
      </a:lvl4pPr>
      <a:lvl5pPr marL="2057400" indent="-228600" algn="l" rtl="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mn-lt"/>
          <a:cs typeface="+mn-cs"/>
        </a:defRPr>
      </a:lvl5pPr>
      <a:lvl6pPr marL="25146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cs typeface="+mn-cs"/>
        </a:defRPr>
      </a:lvl6pPr>
      <a:lvl7pPr marL="29718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cs typeface="+mn-cs"/>
        </a:defRPr>
      </a:lvl7pPr>
      <a:lvl8pPr marL="34290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cs typeface="+mn-cs"/>
        </a:defRPr>
      </a:lvl8pPr>
      <a:lvl9pPr marL="38862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050" name="Group 2"/>
          <p:cNvGrpSpPr>
            <a:grpSpLocks/>
          </p:cNvGrpSpPr>
          <p:nvPr/>
        </p:nvGrpSpPr>
        <p:grpSpPr bwMode="auto">
          <a:xfrm>
            <a:off x="0" y="0"/>
            <a:ext cx="8686800" cy="4876800"/>
            <a:chOff x="0" y="0"/>
            <a:chExt cx="5472" cy="3072"/>
          </a:xfrm>
        </p:grpSpPr>
        <p:sp>
          <p:nvSpPr>
            <p:cNvPr id="2059" name="Rectangle 3"/>
            <p:cNvSpPr>
              <a:spLocks noChangeArrowheads="1"/>
            </p:cNvSpPr>
            <p:nvPr/>
          </p:nvSpPr>
          <p:spPr bwMode="auto">
            <a:xfrm>
              <a:off x="0" y="0"/>
              <a:ext cx="384" cy="307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uk-UA" altLang="uk-UA" sz="2400">
                <a:latin typeface="Times New Roman" panose="02020603050405020304" pitchFamily="18" charset="0"/>
              </a:endParaRPr>
            </a:p>
          </p:txBody>
        </p:sp>
        <p:grpSp>
          <p:nvGrpSpPr>
            <p:cNvPr id="2060" name="Group 4"/>
            <p:cNvGrpSpPr>
              <a:grpSpLocks/>
            </p:cNvGrpSpPr>
            <p:nvPr/>
          </p:nvGrpSpPr>
          <p:grpSpPr bwMode="auto">
            <a:xfrm>
              <a:off x="240" y="893"/>
              <a:ext cx="5232" cy="115"/>
              <a:chOff x="240" y="893"/>
              <a:chExt cx="5232" cy="115"/>
            </a:xfrm>
          </p:grpSpPr>
          <p:sp>
            <p:nvSpPr>
              <p:cNvPr id="2061" name="Rectangle 5"/>
              <p:cNvSpPr>
                <a:spLocks noChangeArrowheads="1"/>
              </p:cNvSpPr>
              <p:nvPr/>
            </p:nvSpPr>
            <p:spPr bwMode="auto">
              <a:xfrm>
                <a:off x="4320" y="893"/>
                <a:ext cx="1152" cy="115"/>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uk-UA" altLang="uk-UA" sz="2400">
                  <a:latin typeface="Times New Roman" panose="02020603050405020304" pitchFamily="18" charset="0"/>
                </a:endParaRPr>
              </a:p>
            </p:txBody>
          </p:sp>
          <p:sp>
            <p:nvSpPr>
              <p:cNvPr id="2062" name="Line 6"/>
              <p:cNvSpPr>
                <a:spLocks noChangeShapeType="1"/>
              </p:cNvSpPr>
              <p:nvPr/>
            </p:nvSpPr>
            <p:spPr bwMode="auto">
              <a:xfrm>
                <a:off x="240" y="941"/>
                <a:ext cx="5232"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a:lstStyle/>
              <a:p>
                <a:endParaRPr lang="uk-UA"/>
              </a:p>
            </p:txBody>
          </p:sp>
        </p:grpSp>
      </p:grpSp>
      <p:sp>
        <p:nvSpPr>
          <p:cNvPr id="2051" name="Rectangle 7"/>
          <p:cNvSpPr>
            <a:spLocks noGrp="1" noChangeArrowheads="1"/>
          </p:cNvSpPr>
          <p:nvPr>
            <p:ph type="title"/>
          </p:nvPr>
        </p:nvSpPr>
        <p:spPr bwMode="auto">
          <a:xfrm>
            <a:off x="914400" y="277813"/>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uk-UA" altLang="uk-UA" smtClean="0"/>
              <a:t>Образец заголовка</a:t>
            </a:r>
          </a:p>
        </p:txBody>
      </p:sp>
      <p:sp>
        <p:nvSpPr>
          <p:cNvPr id="2052" name="Rectangle 8"/>
          <p:cNvSpPr>
            <a:spLocks noGrp="1" noChangeArrowheads="1"/>
          </p:cNvSpPr>
          <p:nvPr>
            <p:ph type="body" idx="1"/>
          </p:nvPr>
        </p:nvSpPr>
        <p:spPr bwMode="auto">
          <a:xfrm>
            <a:off x="914400" y="1600200"/>
            <a:ext cx="7772400"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uk-UA" altLang="uk-UA" smtClean="0"/>
              <a:t>Образец текста</a:t>
            </a:r>
          </a:p>
          <a:p>
            <a:pPr lvl="1"/>
            <a:r>
              <a:rPr lang="uk-UA" altLang="uk-UA" smtClean="0"/>
              <a:t>Второй уровень</a:t>
            </a:r>
          </a:p>
          <a:p>
            <a:pPr lvl="2"/>
            <a:r>
              <a:rPr lang="uk-UA" altLang="uk-UA" smtClean="0"/>
              <a:t>Третий уровень</a:t>
            </a:r>
          </a:p>
          <a:p>
            <a:pPr lvl="3"/>
            <a:r>
              <a:rPr lang="uk-UA" altLang="uk-UA" smtClean="0"/>
              <a:t>Четвертый уровень</a:t>
            </a:r>
          </a:p>
          <a:p>
            <a:pPr lvl="4"/>
            <a:r>
              <a:rPr lang="uk-UA" altLang="uk-UA" smtClean="0"/>
              <a:t>Пятый уровень</a:t>
            </a:r>
          </a:p>
        </p:txBody>
      </p:sp>
      <p:sp>
        <p:nvSpPr>
          <p:cNvPr id="111625" name="Rectangle 9"/>
          <p:cNvSpPr>
            <a:spLocks noGrp="1" noChangeArrowheads="1"/>
          </p:cNvSpPr>
          <p:nvPr>
            <p:ph type="dt" sz="half" idx="2"/>
          </p:nvPr>
        </p:nvSpPr>
        <p:spPr bwMode="auto">
          <a:xfrm>
            <a:off x="914400" y="6251575"/>
            <a:ext cx="19812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latin typeface="Arial" charset="0"/>
                <a:cs typeface="Arial" charset="0"/>
              </a:defRPr>
            </a:lvl1pPr>
          </a:lstStyle>
          <a:p>
            <a:pPr>
              <a:defRPr/>
            </a:pPr>
            <a:fld id="{9E99B14B-F746-4572-B144-0C065F1AFCF3}" type="datetimeFigureOut">
              <a:rPr lang="en-US"/>
              <a:pPr>
                <a:defRPr/>
              </a:pPr>
              <a:t>2/3/2019</a:t>
            </a:fld>
            <a:endParaRPr lang="uk-UA"/>
          </a:p>
        </p:txBody>
      </p:sp>
      <p:sp>
        <p:nvSpPr>
          <p:cNvPr id="111626" name="Rectangle 10"/>
          <p:cNvSpPr>
            <a:spLocks noGrp="1" noChangeArrowheads="1"/>
          </p:cNvSpPr>
          <p:nvPr>
            <p:ph type="ftr" sz="quarter" idx="3"/>
          </p:nvPr>
        </p:nvSpPr>
        <p:spPr bwMode="auto">
          <a:xfrm>
            <a:off x="3352800" y="624840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latin typeface="Arial" charset="0"/>
                <a:cs typeface="Arial" charset="0"/>
              </a:defRPr>
            </a:lvl1pPr>
          </a:lstStyle>
          <a:p>
            <a:pPr>
              <a:defRPr/>
            </a:pPr>
            <a:endParaRPr lang="uk-UA"/>
          </a:p>
        </p:txBody>
      </p:sp>
      <p:sp>
        <p:nvSpPr>
          <p:cNvPr id="111627" name="Rectangle 11"/>
          <p:cNvSpPr>
            <a:spLocks noGrp="1" noChangeArrowheads="1"/>
          </p:cNvSpPr>
          <p:nvPr>
            <p:ph type="sldNum" sz="quarter" idx="4"/>
          </p:nvPr>
        </p:nvSpPr>
        <p:spPr bwMode="auto">
          <a:xfrm>
            <a:off x="6781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smtClean="0"/>
            </a:lvl1pPr>
          </a:lstStyle>
          <a:p>
            <a:pPr>
              <a:defRPr/>
            </a:pPr>
            <a:fld id="{1F5C4CB9-F598-48C2-A791-80FA3E32C5F6}" type="slidenum">
              <a:rPr lang="uk-UA" altLang="uk-UA"/>
              <a:pPr>
                <a:defRPr/>
              </a:pPr>
              <a:t>‹#›</a:t>
            </a:fld>
            <a:endParaRPr lang="uk-UA" altLang="uk-UA"/>
          </a:p>
        </p:txBody>
      </p:sp>
      <p:sp>
        <p:nvSpPr>
          <p:cNvPr id="2056" name="Line 12"/>
          <p:cNvSpPr>
            <a:spLocks noChangeShapeType="1"/>
          </p:cNvSpPr>
          <p:nvPr/>
        </p:nvSpPr>
        <p:spPr bwMode="auto">
          <a:xfrm>
            <a:off x="0" y="4876800"/>
            <a:ext cx="609600" cy="0"/>
          </a:xfrm>
          <a:prstGeom prst="line">
            <a:avLst/>
          </a:prstGeom>
          <a:noFill/>
          <a:ln w="44450">
            <a:solidFill>
              <a:schemeClr val="bg2"/>
            </a:solidFill>
            <a:round/>
            <a:headEnd/>
            <a:tailEnd/>
          </a:ln>
          <a:extLst>
            <a:ext uri="{909E8E84-426E-40DD-AFC4-6F175D3DCCD1}">
              <a14:hiddenFill xmlns:a14="http://schemas.microsoft.com/office/drawing/2010/main">
                <a:noFill/>
              </a14:hiddenFill>
            </a:ext>
          </a:extLst>
        </p:spPr>
        <p:txBody>
          <a:bodyPr/>
          <a:lstStyle/>
          <a:p>
            <a:endParaRPr lang="uk-UA"/>
          </a:p>
        </p:txBody>
      </p:sp>
      <p:pic>
        <p:nvPicPr>
          <p:cNvPr id="2057" name="Picture 6"/>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8" name="Picture 6"/>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dk2" tx1="lt1" bg2="dk1" tx2="lt2" accent1="accent1" accent2="accent2" accent3="accent3" accent4="accent4" accent5="accent5" accent6="accent6" hlink="hlink" folHlink="folHlink"/>
  <p:sldLayoutIdLst>
    <p:sldLayoutId id="2147483742"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Lst>
  <p:timing>
    <p:tnLst>
      <p:par>
        <p:cTn id="1" dur="indefinite" restart="never" nodeType="tmRoot"/>
      </p:par>
    </p:tnLst>
  </p:timing>
  <p:txStyles>
    <p:title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Times New Roman" pitchFamily="18" charset="0"/>
          <a:cs typeface="Arial" charset="0"/>
        </a:defRPr>
      </a:lvl2pPr>
      <a:lvl3pPr algn="l" rtl="0" eaLnBrk="0" fontAlgn="base" hangingPunct="0">
        <a:spcBef>
          <a:spcPct val="0"/>
        </a:spcBef>
        <a:spcAft>
          <a:spcPct val="0"/>
        </a:spcAft>
        <a:defRPr sz="4200">
          <a:solidFill>
            <a:schemeClr val="tx2"/>
          </a:solidFill>
          <a:latin typeface="Times New Roman" pitchFamily="18" charset="0"/>
          <a:cs typeface="Arial" charset="0"/>
        </a:defRPr>
      </a:lvl3pPr>
      <a:lvl4pPr algn="l" rtl="0" eaLnBrk="0" fontAlgn="base" hangingPunct="0">
        <a:spcBef>
          <a:spcPct val="0"/>
        </a:spcBef>
        <a:spcAft>
          <a:spcPct val="0"/>
        </a:spcAft>
        <a:defRPr sz="4200">
          <a:solidFill>
            <a:schemeClr val="tx2"/>
          </a:solidFill>
          <a:latin typeface="Times New Roman" pitchFamily="18" charset="0"/>
          <a:cs typeface="Arial" charset="0"/>
        </a:defRPr>
      </a:lvl4pPr>
      <a:lvl5pPr algn="l" rtl="0" eaLnBrk="0" fontAlgn="base" hangingPunct="0">
        <a:spcBef>
          <a:spcPct val="0"/>
        </a:spcBef>
        <a:spcAft>
          <a:spcPct val="0"/>
        </a:spcAft>
        <a:defRPr sz="4200">
          <a:solidFill>
            <a:schemeClr val="tx2"/>
          </a:solidFill>
          <a:latin typeface="Times New Roman" pitchFamily="18" charset="0"/>
          <a:cs typeface="Arial" charset="0"/>
        </a:defRPr>
      </a:lvl5pPr>
      <a:lvl6pPr marL="457200" algn="l" rtl="0" fontAlgn="base">
        <a:spcBef>
          <a:spcPct val="0"/>
        </a:spcBef>
        <a:spcAft>
          <a:spcPct val="0"/>
        </a:spcAft>
        <a:defRPr sz="4200">
          <a:solidFill>
            <a:schemeClr val="tx2"/>
          </a:solidFill>
          <a:latin typeface="Times New Roman" pitchFamily="18" charset="0"/>
          <a:cs typeface="Arial" charset="0"/>
        </a:defRPr>
      </a:lvl6pPr>
      <a:lvl7pPr marL="914400" algn="l" rtl="0" fontAlgn="base">
        <a:spcBef>
          <a:spcPct val="0"/>
        </a:spcBef>
        <a:spcAft>
          <a:spcPct val="0"/>
        </a:spcAft>
        <a:defRPr sz="4200">
          <a:solidFill>
            <a:schemeClr val="tx2"/>
          </a:solidFill>
          <a:latin typeface="Times New Roman" pitchFamily="18" charset="0"/>
          <a:cs typeface="Arial" charset="0"/>
        </a:defRPr>
      </a:lvl7pPr>
      <a:lvl8pPr marL="1371600" algn="l" rtl="0" fontAlgn="base">
        <a:spcBef>
          <a:spcPct val="0"/>
        </a:spcBef>
        <a:spcAft>
          <a:spcPct val="0"/>
        </a:spcAft>
        <a:defRPr sz="4200">
          <a:solidFill>
            <a:schemeClr val="tx2"/>
          </a:solidFill>
          <a:latin typeface="Times New Roman" pitchFamily="18" charset="0"/>
          <a:cs typeface="Arial" charset="0"/>
        </a:defRPr>
      </a:lvl8pPr>
      <a:lvl9pPr marL="1828800" algn="l" rtl="0" fontAlgn="base">
        <a:spcBef>
          <a:spcPct val="0"/>
        </a:spcBef>
        <a:spcAft>
          <a:spcPct val="0"/>
        </a:spcAft>
        <a:defRPr sz="4200">
          <a:solidFill>
            <a:schemeClr val="tx2"/>
          </a:solidFill>
          <a:latin typeface="Times New Roman" pitchFamily="18" charset="0"/>
          <a:cs typeface="Arial" charset="0"/>
        </a:defRPr>
      </a:lvl9pPr>
    </p:titleStyle>
    <p:bodyStyle>
      <a:lvl1pPr marL="342900" indent="-342900" algn="l" rtl="0" eaLnBrk="0" fontAlgn="base" hangingPunct="0">
        <a:spcBef>
          <a:spcPct val="20000"/>
        </a:spcBef>
        <a:spcAft>
          <a:spcPct val="0"/>
        </a:spcAft>
        <a:buClr>
          <a:schemeClr val="folHlink"/>
        </a:buClr>
        <a:buSzPct val="90000"/>
        <a:buFont typeface="Wingdings" panose="05000000000000000000" pitchFamily="2" charset="2"/>
        <a:buChar char="n"/>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75000"/>
        <a:buFont typeface="Wingdings" panose="05000000000000000000" pitchFamily="2" charset="2"/>
        <a:buChar char="n"/>
        <a:defRPr sz="2600">
          <a:solidFill>
            <a:schemeClr val="tx1"/>
          </a:solidFill>
          <a:latin typeface="+mn-lt"/>
          <a:cs typeface="+mn-cs"/>
        </a:defRPr>
      </a:lvl2pPr>
      <a:lvl3pPr marL="1143000" indent="-228600" algn="l" rtl="0" eaLnBrk="0" fontAlgn="base" hangingPunct="0">
        <a:spcBef>
          <a:spcPct val="20000"/>
        </a:spcBef>
        <a:spcAft>
          <a:spcPct val="0"/>
        </a:spcAft>
        <a:buClr>
          <a:schemeClr val="folHlink"/>
        </a:buClr>
        <a:buSzPct val="55000"/>
        <a:buFont typeface="Wingdings" panose="05000000000000000000" pitchFamily="2" charset="2"/>
        <a:buChar char="n"/>
        <a:defRPr sz="2300">
          <a:solidFill>
            <a:schemeClr val="tx1"/>
          </a:solidFill>
          <a:latin typeface="+mn-lt"/>
          <a:cs typeface="+mn-cs"/>
        </a:defRPr>
      </a:lvl3pPr>
      <a:lvl4pPr marL="1600200" indent="-228600" algn="l" rtl="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mn-lt"/>
          <a:cs typeface="+mn-cs"/>
        </a:defRPr>
      </a:lvl5pPr>
      <a:lvl6pPr marL="2514600" indent="-228600" algn="l" rtl="0" fontAlgn="base">
        <a:spcBef>
          <a:spcPct val="20000"/>
        </a:spcBef>
        <a:spcAft>
          <a:spcPct val="0"/>
        </a:spcAft>
        <a:buClr>
          <a:schemeClr val="accent1"/>
        </a:buClr>
        <a:buFont typeface="Wingdings" pitchFamily="2" charset="2"/>
        <a:buChar char="§"/>
        <a:defRPr sz="2000">
          <a:solidFill>
            <a:schemeClr val="tx1"/>
          </a:solidFill>
          <a:latin typeface="+mn-lt"/>
          <a:cs typeface="+mn-cs"/>
        </a:defRPr>
      </a:lvl6pPr>
      <a:lvl7pPr marL="2971800" indent="-228600" algn="l" rtl="0" fontAlgn="base">
        <a:spcBef>
          <a:spcPct val="20000"/>
        </a:spcBef>
        <a:spcAft>
          <a:spcPct val="0"/>
        </a:spcAft>
        <a:buClr>
          <a:schemeClr val="accent1"/>
        </a:buClr>
        <a:buFont typeface="Wingdings" pitchFamily="2" charset="2"/>
        <a:buChar char="§"/>
        <a:defRPr sz="2000">
          <a:solidFill>
            <a:schemeClr val="tx1"/>
          </a:solidFill>
          <a:latin typeface="+mn-lt"/>
          <a:cs typeface="+mn-cs"/>
        </a:defRPr>
      </a:lvl7pPr>
      <a:lvl8pPr marL="3429000" indent="-228600" algn="l" rtl="0" fontAlgn="base">
        <a:spcBef>
          <a:spcPct val="20000"/>
        </a:spcBef>
        <a:spcAft>
          <a:spcPct val="0"/>
        </a:spcAft>
        <a:buClr>
          <a:schemeClr val="accent1"/>
        </a:buClr>
        <a:buFont typeface="Wingdings" pitchFamily="2" charset="2"/>
        <a:buChar char="§"/>
        <a:defRPr sz="2000">
          <a:solidFill>
            <a:schemeClr val="tx1"/>
          </a:solidFill>
          <a:latin typeface="+mn-lt"/>
          <a:cs typeface="+mn-cs"/>
        </a:defRPr>
      </a:lvl8pPr>
      <a:lvl9pPr marL="3886200" indent="-228600" algn="l" rtl="0" fontAlgn="base">
        <a:spcBef>
          <a:spcPct val="20000"/>
        </a:spcBef>
        <a:spcAft>
          <a:spcPct val="0"/>
        </a:spcAft>
        <a:buClr>
          <a:schemeClr val="accent1"/>
        </a:buClr>
        <a:buFont typeface="Wingdings" pitchFamily="2" charset="2"/>
        <a:buChar char="§"/>
        <a:defRPr sz="2000">
          <a:solidFill>
            <a:schemeClr val="tx1"/>
          </a:solidFill>
          <a:latin typeface="+mn-lt"/>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jpeg"/></Relationships>
</file>

<file path=ppt/slides/_rels/slide1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image" Target="../media/image26.jpeg"/></Relationships>
</file>

<file path=ppt/slides/_rels/slide1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1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slideLayout" Target="../slideLayouts/slideLayout12.xml"/><Relationship Id="rId1" Type="http://schemas.openxmlformats.org/officeDocument/2006/relationships/video" Target="NULL"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43.jpeg"/><Relationship Id="rId2" Type="http://schemas.openxmlformats.org/officeDocument/2006/relationships/image" Target="../media/image38.jpeg"/><Relationship Id="rId1" Type="http://schemas.openxmlformats.org/officeDocument/2006/relationships/slideLayout" Target="../slideLayouts/slideLayout2.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jpeg"/></Relationships>
</file>

<file path=ppt/slides/_rels/slide24.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png"/><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logo_blu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108450"/>
            <a:ext cx="5219700" cy="274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cmpd="tri">
                <a:solidFill>
                  <a:srgbClr val="000000"/>
                </a:solidFill>
                <a:miter lim="800000"/>
                <a:headEnd/>
                <a:tailEnd/>
              </a14:hiddenLine>
            </a:ext>
          </a:extLst>
        </p:spPr>
      </p:pic>
      <p:sp>
        <p:nvSpPr>
          <p:cNvPr id="5123" name="Rectangle 2"/>
          <p:cNvSpPr>
            <a:spLocks noGrp="1" noChangeArrowheads="1"/>
          </p:cNvSpPr>
          <p:nvPr>
            <p:ph type="title"/>
          </p:nvPr>
        </p:nvSpPr>
        <p:spPr>
          <a:xfrm>
            <a:off x="614363" y="257175"/>
            <a:ext cx="7886700" cy="895350"/>
          </a:xfrm>
        </p:spPr>
        <p:txBody>
          <a:bodyPr/>
          <a:lstStyle/>
          <a:p>
            <a:pPr algn="ctr" eaLnBrk="1" hangingPunct="1"/>
            <a:r>
              <a:rPr lang="uk-UA" altLang="uk-UA" sz="2000" b="1" smtClean="0">
                <a:solidFill>
                  <a:schemeClr val="hlink"/>
                </a:solidFill>
              </a:rPr>
              <a:t>Навчально-виховний комплекс </a:t>
            </a:r>
            <a:br>
              <a:rPr lang="uk-UA" altLang="uk-UA" sz="2000" b="1" smtClean="0">
                <a:solidFill>
                  <a:schemeClr val="hlink"/>
                </a:solidFill>
              </a:rPr>
            </a:br>
            <a:r>
              <a:rPr lang="uk-UA" altLang="uk-UA" sz="2000" b="1" smtClean="0">
                <a:solidFill>
                  <a:schemeClr val="hlink"/>
                </a:solidFill>
              </a:rPr>
              <a:t>“Загальноосвітня школа І-ІІІ ст.№1-гімназія” м.Копичинці</a:t>
            </a:r>
          </a:p>
        </p:txBody>
      </p:sp>
      <p:sp>
        <p:nvSpPr>
          <p:cNvPr id="5124" name="Rectangle 3"/>
          <p:cNvSpPr>
            <a:spLocks noChangeArrowheads="1"/>
          </p:cNvSpPr>
          <p:nvPr/>
        </p:nvSpPr>
        <p:spPr bwMode="auto">
          <a:xfrm>
            <a:off x="1506538" y="1435100"/>
            <a:ext cx="6710362"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uk-UA" altLang="uk-UA" b="1">
                <a:solidFill>
                  <a:schemeClr val="hlink"/>
                </a:solidFill>
                <a:latin typeface="Times New Roman" panose="02020603050405020304" pitchFamily="18" charset="0"/>
              </a:rPr>
              <a:t>Сприяння розвитку життєвих </a:t>
            </a:r>
            <a:r>
              <a:rPr lang="uk-UA" altLang="uk-UA" b="1" dirty="0" err="1">
                <a:solidFill>
                  <a:schemeClr val="hlink"/>
                </a:solidFill>
                <a:latin typeface="Times New Roman" panose="02020603050405020304" pitchFamily="18" charset="0"/>
              </a:rPr>
              <a:t>компетентностей</a:t>
            </a:r>
            <a:r>
              <a:rPr lang="uk-UA" altLang="uk-UA" b="1" dirty="0">
                <a:solidFill>
                  <a:schemeClr val="hlink"/>
                </a:solidFill>
                <a:latin typeface="Times New Roman" panose="02020603050405020304" pitchFamily="18" charset="0"/>
              </a:rPr>
              <a:t> та вмінь учнів </a:t>
            </a:r>
          </a:p>
          <a:p>
            <a:pPr algn="ctr" eaLnBrk="1" hangingPunct="1">
              <a:spcBef>
                <a:spcPct val="0"/>
              </a:spcBef>
              <a:buClrTx/>
              <a:buSzTx/>
              <a:buFontTx/>
              <a:buNone/>
            </a:pPr>
            <a:r>
              <a:rPr lang="uk-UA" altLang="uk-UA" b="1" dirty="0">
                <a:solidFill>
                  <a:schemeClr val="hlink"/>
                </a:solidFill>
                <a:latin typeface="Times New Roman" panose="02020603050405020304" pitchFamily="18" charset="0"/>
              </a:rPr>
              <a:t>Нової української школи у світі, </a:t>
            </a:r>
          </a:p>
          <a:p>
            <a:pPr algn="ctr" eaLnBrk="1" hangingPunct="1">
              <a:spcBef>
                <a:spcPct val="0"/>
              </a:spcBef>
              <a:buClrTx/>
              <a:buSzTx/>
              <a:buFontTx/>
              <a:buNone/>
            </a:pPr>
            <a:r>
              <a:rPr lang="uk-UA" altLang="uk-UA" b="1" dirty="0">
                <a:solidFill>
                  <a:schemeClr val="hlink"/>
                </a:solidFill>
                <a:latin typeface="Times New Roman" panose="02020603050405020304" pitchFamily="18" charset="0"/>
              </a:rPr>
              <a:t>що швидко змінюється</a:t>
            </a:r>
          </a:p>
        </p:txBody>
      </p:sp>
      <p:sp>
        <p:nvSpPr>
          <p:cNvPr id="5125" name="Rectangle 7"/>
          <p:cNvSpPr>
            <a:spLocks noChangeArrowheads="1"/>
          </p:cNvSpPr>
          <p:nvPr/>
        </p:nvSpPr>
        <p:spPr bwMode="auto">
          <a:xfrm>
            <a:off x="6319838" y="4195763"/>
            <a:ext cx="25082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uk-UA" altLang="uk-UA" sz="1800" b="1">
                <a:solidFill>
                  <a:schemeClr val="hlink"/>
                </a:solidFill>
                <a:latin typeface="Times New Roman" panose="02020603050405020304" pitchFamily="18" charset="0"/>
              </a:rPr>
              <a:t>вч. Танькова О.М.</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7" descr="VID_20181026_11592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6950" y="388938"/>
            <a:ext cx="3884613" cy="298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9"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988" y="2989263"/>
            <a:ext cx="4260850" cy="319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0" name="Picture 5" descr="IMG_20181031_1152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29350" y="4165600"/>
            <a:ext cx="2274888" cy="189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6" descr="IMG_20181031_11503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70000" y="1011238"/>
            <a:ext cx="2459038"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2" name="TextBox 1"/>
          <p:cNvSpPr txBox="1">
            <a:spLocks noChangeArrowheads="1"/>
          </p:cNvSpPr>
          <p:nvPr/>
        </p:nvSpPr>
        <p:spPr bwMode="auto">
          <a:xfrm>
            <a:off x="1914525" y="388938"/>
            <a:ext cx="18145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en-US" altLang="uk-UA" sz="1800" b="1">
                <a:latin typeface="Times New Roman" panose="02020603050405020304" pitchFamily="18" charset="0"/>
                <a:cs typeface="Times New Roman" panose="02020603050405020304" pitchFamily="18" charset="0"/>
              </a:rPr>
              <a:t>Story stones</a:t>
            </a:r>
            <a:endParaRPr lang="uk-UA" altLang="uk-UA" sz="1800" b="1">
              <a:latin typeface="Times New Roman" panose="02020603050405020304" pitchFamily="18" charset="0"/>
              <a:cs typeface="Times New Roman" panose="02020603050405020304" pitchFamily="18" charset="0"/>
            </a:endParaRPr>
          </a:p>
        </p:txBody>
      </p:sp>
      <p:sp>
        <p:nvSpPr>
          <p:cNvPr id="14343" name="TextBox 2"/>
          <p:cNvSpPr txBox="1">
            <a:spLocks noChangeArrowheads="1"/>
          </p:cNvSpPr>
          <p:nvPr/>
        </p:nvSpPr>
        <p:spPr bwMode="auto">
          <a:xfrm>
            <a:off x="6537325" y="3671888"/>
            <a:ext cx="15287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en-US" altLang="uk-UA" sz="1800" b="1"/>
              <a:t>Story cubes</a:t>
            </a:r>
            <a:endParaRPr lang="uk-UA" altLang="uk-UA" sz="1800" b="1"/>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1200" y="979488"/>
            <a:ext cx="7696200" cy="568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Rectangle 15"/>
          <p:cNvSpPr>
            <a:spLocks noChangeArrowheads="1"/>
          </p:cNvSpPr>
          <p:nvPr/>
        </p:nvSpPr>
        <p:spPr bwMode="auto">
          <a:xfrm>
            <a:off x="1814513" y="209550"/>
            <a:ext cx="646906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uk-UA" altLang="uk-UA" sz="1800" b="1"/>
              <a:t>Model </a:t>
            </a:r>
            <a:r>
              <a:rPr lang="en-US" altLang="uk-UA" sz="1800" b="1"/>
              <a:t>2</a:t>
            </a:r>
            <a:r>
              <a:rPr lang="uk-UA" altLang="uk-UA" sz="1800" b="1"/>
              <a:t>: Combining the teaching of thinking</a:t>
            </a:r>
            <a:r>
              <a:rPr lang="en-US" altLang="uk-UA" sz="1800" b="1"/>
              <a:t> </a:t>
            </a:r>
            <a:r>
              <a:rPr lang="uk-UA" altLang="uk-UA" sz="1800" b="1"/>
              <a:t>with language teaching (</a:t>
            </a:r>
            <a:r>
              <a:rPr lang="en-US" altLang="uk-UA" sz="1800" b="1"/>
              <a:t>Puchta</a:t>
            </a:r>
            <a:r>
              <a:rPr lang="uk-UA" altLang="uk-UA" sz="1800" b="1"/>
              <a:t>)</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3263" y="3673475"/>
            <a:ext cx="3382962" cy="282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cmpd="tri">
                <a:solidFill>
                  <a:srgbClr val="000000"/>
                </a:solidFill>
                <a:miter lim="800000"/>
                <a:headEnd/>
                <a:tailEnd/>
              </a14:hiddenLine>
            </a:ext>
          </a:extLst>
        </p:spPr>
      </p:pic>
      <p:pic>
        <p:nvPicPr>
          <p:cNvPr id="1638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1375" y="601663"/>
            <a:ext cx="3252788" cy="243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cmpd="tri">
                <a:solidFill>
                  <a:srgbClr val="000000"/>
                </a:solidFill>
                <a:miter lim="800000"/>
                <a:headEnd/>
                <a:tailEnd/>
              </a14:hiddenLine>
            </a:ext>
          </a:extLst>
        </p:spPr>
      </p:pic>
      <p:pic>
        <p:nvPicPr>
          <p:cNvPr id="16388" name="Picture 6" descr="FILE016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22838" y="877888"/>
            <a:ext cx="31877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45038" y="3673475"/>
            <a:ext cx="3541712" cy="260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0" name="Rectangle 6"/>
          <p:cNvSpPr>
            <a:spLocks noChangeArrowheads="1"/>
          </p:cNvSpPr>
          <p:nvPr/>
        </p:nvSpPr>
        <p:spPr bwMode="auto">
          <a:xfrm>
            <a:off x="1839913" y="115888"/>
            <a:ext cx="22542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uk-UA" altLang="uk-UA" sz="1800" b="1"/>
              <a:t>Rhythm and rhyme</a:t>
            </a:r>
          </a:p>
        </p:txBody>
      </p:sp>
      <p:sp>
        <p:nvSpPr>
          <p:cNvPr id="16391" name="Rectangle 7"/>
          <p:cNvSpPr>
            <a:spLocks noChangeArrowheads="1"/>
          </p:cNvSpPr>
          <p:nvPr/>
        </p:nvSpPr>
        <p:spPr bwMode="auto">
          <a:xfrm>
            <a:off x="4922838" y="249238"/>
            <a:ext cx="37147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uk-UA" altLang="uk-UA" sz="1800" b="1"/>
              <a:t>Images and imaginative thinking</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11" descr="Без названия"/>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Rectangle 5"/>
          <p:cNvSpPr>
            <a:spLocks noChangeArrowheads="1"/>
          </p:cNvSpPr>
          <p:nvPr/>
        </p:nvSpPr>
        <p:spPr bwMode="auto">
          <a:xfrm>
            <a:off x="276225" y="765175"/>
            <a:ext cx="6715125" cy="521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en-US" altLang="uk-UA" b="1">
                <a:latin typeface="Times New Roman" panose="02020603050405020304" pitchFamily="18" charset="0"/>
              </a:rPr>
              <a:t>Don’t feel you have to have </a:t>
            </a:r>
          </a:p>
          <a:p>
            <a:pPr eaLnBrk="1" hangingPunct="1">
              <a:spcBef>
                <a:spcPct val="0"/>
              </a:spcBef>
              <a:buClrTx/>
              <a:buSzTx/>
              <a:buFontTx/>
              <a:buNone/>
            </a:pPr>
            <a:r>
              <a:rPr lang="en-US" altLang="uk-UA" b="1">
                <a:latin typeface="Times New Roman" panose="02020603050405020304" pitchFamily="18" charset="0"/>
              </a:rPr>
              <a:t>climbed Mount Everest in </a:t>
            </a:r>
          </a:p>
          <a:p>
            <a:pPr eaLnBrk="1" hangingPunct="1">
              <a:spcBef>
                <a:spcPct val="0"/>
              </a:spcBef>
              <a:buClrTx/>
              <a:buSzTx/>
              <a:buFontTx/>
              <a:buNone/>
            </a:pPr>
            <a:r>
              <a:rPr lang="en-US" altLang="uk-UA" b="1">
                <a:latin typeface="Times New Roman" panose="02020603050405020304" pitchFamily="18" charset="0"/>
              </a:rPr>
              <a:t>order to have </a:t>
            </a:r>
          </a:p>
          <a:p>
            <a:pPr eaLnBrk="1" hangingPunct="1">
              <a:spcBef>
                <a:spcPct val="0"/>
              </a:spcBef>
              <a:buClrTx/>
              <a:buSzTx/>
              <a:buFontTx/>
              <a:buNone/>
            </a:pPr>
            <a:r>
              <a:rPr lang="en-US" altLang="uk-UA" b="1">
                <a:latin typeface="Times New Roman" panose="02020603050405020304" pitchFamily="18" charset="0"/>
              </a:rPr>
              <a:t>a story to share! </a:t>
            </a:r>
          </a:p>
          <a:p>
            <a:pPr eaLnBrk="1" hangingPunct="1">
              <a:spcBef>
                <a:spcPct val="0"/>
              </a:spcBef>
              <a:buClrTx/>
              <a:buSzTx/>
              <a:buFontTx/>
              <a:buNone/>
            </a:pPr>
            <a:r>
              <a:rPr lang="en-US" altLang="uk-UA" b="1">
                <a:latin typeface="Times New Roman" panose="02020603050405020304" pitchFamily="18" charset="0"/>
              </a:rPr>
              <a:t>Losing your house keys, </a:t>
            </a:r>
          </a:p>
          <a:p>
            <a:pPr eaLnBrk="1" hangingPunct="1">
              <a:spcBef>
                <a:spcPct val="0"/>
              </a:spcBef>
              <a:buClrTx/>
              <a:buSzTx/>
              <a:buFontTx/>
              <a:buNone/>
            </a:pPr>
            <a:r>
              <a:rPr lang="en-US" altLang="uk-UA" b="1">
                <a:latin typeface="Times New Roman" panose="02020603050405020304" pitchFamily="18" charset="0"/>
              </a:rPr>
              <a:t>having a snake come into </a:t>
            </a:r>
          </a:p>
          <a:p>
            <a:pPr eaLnBrk="1" hangingPunct="1">
              <a:spcBef>
                <a:spcPct val="0"/>
              </a:spcBef>
              <a:buClrTx/>
              <a:buSzTx/>
              <a:buFontTx/>
              <a:buNone/>
            </a:pPr>
            <a:r>
              <a:rPr lang="en-US" altLang="uk-UA" b="1">
                <a:latin typeface="Times New Roman" panose="02020603050405020304" pitchFamily="18" charset="0"/>
              </a:rPr>
              <a:t>your house, having a </a:t>
            </a:r>
          </a:p>
          <a:p>
            <a:pPr eaLnBrk="1" hangingPunct="1">
              <a:spcBef>
                <a:spcPct val="0"/>
              </a:spcBef>
              <a:buClrTx/>
              <a:buSzTx/>
              <a:buFontTx/>
              <a:buNone/>
            </a:pPr>
            <a:r>
              <a:rPr lang="en-US" altLang="uk-UA" b="1">
                <a:latin typeface="Times New Roman" panose="02020603050405020304" pitchFamily="18" charset="0"/>
              </a:rPr>
              <a:t>bad dream and </a:t>
            </a:r>
          </a:p>
          <a:p>
            <a:pPr eaLnBrk="1" hangingPunct="1">
              <a:spcBef>
                <a:spcPct val="0"/>
              </a:spcBef>
              <a:buClrTx/>
              <a:buSzTx/>
              <a:buFontTx/>
              <a:buNone/>
            </a:pPr>
            <a:r>
              <a:rPr lang="en-US" altLang="uk-UA" b="1">
                <a:latin typeface="Times New Roman" panose="02020603050405020304" pitchFamily="18" charset="0"/>
              </a:rPr>
              <a:t>worrying about your </a:t>
            </a:r>
          </a:p>
          <a:p>
            <a:pPr eaLnBrk="1" hangingPunct="1">
              <a:spcBef>
                <a:spcPct val="0"/>
              </a:spcBef>
              <a:buClrTx/>
              <a:buSzTx/>
              <a:buFontTx/>
              <a:buNone/>
            </a:pPr>
            <a:r>
              <a:rPr lang="en-US" altLang="uk-UA" b="1">
                <a:latin typeface="Times New Roman" panose="02020603050405020304" pitchFamily="18" charset="0"/>
              </a:rPr>
              <a:t>grandmother </a:t>
            </a:r>
          </a:p>
          <a:p>
            <a:pPr eaLnBrk="1" hangingPunct="1">
              <a:spcBef>
                <a:spcPct val="0"/>
              </a:spcBef>
              <a:buClrTx/>
              <a:buSzTx/>
              <a:buFontTx/>
              <a:buNone/>
            </a:pPr>
            <a:r>
              <a:rPr lang="en-US" altLang="uk-UA" b="1">
                <a:latin typeface="Times New Roman" panose="02020603050405020304" pitchFamily="18" charset="0"/>
              </a:rPr>
              <a:t>are perfect subjects</a:t>
            </a:r>
          </a:p>
          <a:p>
            <a:pPr eaLnBrk="1" hangingPunct="1">
              <a:spcBef>
                <a:spcPct val="0"/>
              </a:spcBef>
              <a:buClrTx/>
              <a:buSzTx/>
              <a:buFontTx/>
              <a:buNone/>
            </a:pPr>
            <a:r>
              <a:rPr lang="en-US" altLang="uk-UA" b="1">
                <a:latin typeface="Times New Roman" panose="02020603050405020304" pitchFamily="18" charset="0"/>
              </a:rPr>
              <a:t> </a:t>
            </a:r>
            <a:r>
              <a:rPr lang="en-US" altLang="uk-UA" sz="1800" b="1">
                <a:latin typeface="Times New Roman" panose="02020603050405020304" pitchFamily="18" charset="0"/>
              </a:rPr>
              <a:t>ANDREW WRIGHT</a:t>
            </a:r>
          </a:p>
        </p:txBody>
      </p:sp>
      <p:sp>
        <p:nvSpPr>
          <p:cNvPr id="17412" name="Text Box 4"/>
          <p:cNvSpPr txBox="1">
            <a:spLocks noChangeArrowheads="1"/>
          </p:cNvSpPr>
          <p:nvPr/>
        </p:nvSpPr>
        <p:spPr bwMode="auto">
          <a:xfrm>
            <a:off x="2828925" y="180975"/>
            <a:ext cx="41624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uk-UA" altLang="uk-UA" sz="3200" b="1">
                <a:latin typeface="Times New Roman" panose="02020603050405020304" pitchFamily="18" charset="0"/>
              </a:rPr>
              <a:t>Креативність та уява</a:t>
            </a:r>
          </a:p>
        </p:txBody>
      </p:sp>
      <p:sp>
        <p:nvSpPr>
          <p:cNvPr id="17413" name="AutoShape 6" descr="Image result for a brush of creativity"/>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uk-UA" altLang="uk-UA" sz="1800"/>
          </a:p>
        </p:txBody>
      </p:sp>
      <p:sp>
        <p:nvSpPr>
          <p:cNvPr id="17414" name="AutoShape 10" descr="Image result for brushes paint sky"/>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uk-UA" altLang="uk-UA" sz="180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4"/>
          <p:cNvSpPr>
            <a:spLocks noChangeArrowheads="1"/>
          </p:cNvSpPr>
          <p:nvPr/>
        </p:nvSpPr>
        <p:spPr bwMode="auto">
          <a:xfrm>
            <a:off x="1493838" y="822325"/>
            <a:ext cx="6724650" cy="229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en-US" altLang="uk-UA" sz="1600" b="1" i="1">
                <a:latin typeface="Times New Roman" panose="02020603050405020304" pitchFamily="18" charset="0"/>
              </a:rPr>
              <a:t>ON MAKING COURSE BOOK DIALOGUES MORE CREATIVE</a:t>
            </a:r>
          </a:p>
          <a:p>
            <a:pPr eaLnBrk="1" hangingPunct="1">
              <a:spcBef>
                <a:spcPct val="0"/>
              </a:spcBef>
              <a:buClrTx/>
              <a:buSzTx/>
              <a:buFontTx/>
              <a:buNone/>
            </a:pPr>
            <a:endParaRPr lang="en-US" altLang="uk-UA" sz="1600" b="1" i="1">
              <a:latin typeface="Times New Roman" panose="02020603050405020304" pitchFamily="18" charset="0"/>
            </a:endParaRPr>
          </a:p>
          <a:p>
            <a:pPr eaLnBrk="1" hangingPunct="1">
              <a:spcBef>
                <a:spcPct val="0"/>
              </a:spcBef>
              <a:buClrTx/>
              <a:buSzTx/>
              <a:buFontTx/>
              <a:buNone/>
            </a:pPr>
            <a:r>
              <a:rPr lang="en-US" altLang="uk-UA" sz="1600" b="1" i="1">
                <a:latin typeface="Times New Roman" panose="02020603050405020304" pitchFamily="18" charset="0"/>
              </a:rPr>
              <a:t>ON TELLING LIES</a:t>
            </a:r>
          </a:p>
          <a:p>
            <a:pPr eaLnBrk="1" hangingPunct="1">
              <a:spcBef>
                <a:spcPct val="0"/>
              </a:spcBef>
              <a:buClrTx/>
              <a:buSzTx/>
              <a:buFontTx/>
              <a:buNone/>
            </a:pPr>
            <a:endParaRPr lang="en-US" altLang="uk-UA" sz="1600" b="1" i="1">
              <a:latin typeface="Times New Roman" panose="02020603050405020304" pitchFamily="18" charset="0"/>
            </a:endParaRPr>
          </a:p>
          <a:p>
            <a:pPr eaLnBrk="1" hangingPunct="1">
              <a:spcBef>
                <a:spcPct val="0"/>
              </a:spcBef>
              <a:buClrTx/>
              <a:buSzTx/>
              <a:buFontTx/>
              <a:buNone/>
            </a:pPr>
            <a:r>
              <a:rPr lang="en-US" altLang="uk-UA" sz="1600" b="1" i="1">
                <a:latin typeface="Times New Roman" panose="02020603050405020304" pitchFamily="18" charset="0"/>
              </a:rPr>
              <a:t>ON BEING AN OBJECT</a:t>
            </a:r>
          </a:p>
          <a:p>
            <a:pPr eaLnBrk="1" hangingPunct="1">
              <a:spcBef>
                <a:spcPct val="0"/>
              </a:spcBef>
              <a:buClrTx/>
              <a:buSzTx/>
              <a:buFontTx/>
              <a:buNone/>
            </a:pPr>
            <a:endParaRPr lang="en-US" altLang="uk-UA" sz="1600" b="1" i="1">
              <a:latin typeface="Times New Roman" panose="02020603050405020304" pitchFamily="18" charset="0"/>
            </a:endParaRPr>
          </a:p>
          <a:p>
            <a:pPr eaLnBrk="1" hangingPunct="1">
              <a:spcBef>
                <a:spcPct val="0"/>
              </a:spcBef>
              <a:buClrTx/>
              <a:buSzTx/>
              <a:buFontTx/>
              <a:buNone/>
            </a:pPr>
            <a:r>
              <a:rPr lang="en-US" altLang="uk-UA" sz="1600" b="1" i="1">
                <a:latin typeface="Times New Roman" panose="02020603050405020304" pitchFamily="18" charset="0"/>
              </a:rPr>
              <a:t>ON MUSIC AND IMAGES</a:t>
            </a:r>
          </a:p>
          <a:p>
            <a:pPr eaLnBrk="1" hangingPunct="1">
              <a:spcBef>
                <a:spcPct val="0"/>
              </a:spcBef>
              <a:buClrTx/>
              <a:buSzTx/>
              <a:buFontTx/>
              <a:buNone/>
            </a:pPr>
            <a:endParaRPr lang="en-US" altLang="uk-UA" sz="1600" b="1" i="1">
              <a:latin typeface="Times New Roman" panose="02020603050405020304" pitchFamily="18" charset="0"/>
            </a:endParaRPr>
          </a:p>
          <a:p>
            <a:pPr eaLnBrk="1" hangingPunct="1">
              <a:spcBef>
                <a:spcPct val="0"/>
              </a:spcBef>
              <a:buClrTx/>
              <a:buSzTx/>
              <a:buFontTx/>
              <a:buNone/>
            </a:pPr>
            <a:r>
              <a:rPr lang="en-US" altLang="uk-UA" sz="1600" b="1" i="1">
                <a:latin typeface="Times New Roman" panose="02020603050405020304" pitchFamily="18" charset="0"/>
              </a:rPr>
              <a:t>OBJECTS IN A FIRE</a:t>
            </a:r>
          </a:p>
        </p:txBody>
      </p:sp>
      <p:sp>
        <p:nvSpPr>
          <p:cNvPr id="18435" name="Text Box 3"/>
          <p:cNvSpPr txBox="1">
            <a:spLocks noChangeArrowheads="1"/>
          </p:cNvSpPr>
          <p:nvPr/>
        </p:nvSpPr>
        <p:spPr bwMode="auto">
          <a:xfrm>
            <a:off x="2746375" y="287338"/>
            <a:ext cx="40370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uk-UA" altLang="uk-UA" sz="1800" b="1">
                <a:latin typeface="Times New Roman" panose="02020603050405020304" pitchFamily="18" charset="0"/>
              </a:rPr>
              <a:t>Завдання для розвитку креативності</a:t>
            </a:r>
          </a:p>
        </p:txBody>
      </p:sp>
      <p:pic>
        <p:nvPicPr>
          <p:cNvPr id="18436" name="Picture 4" descr="IMG_20181018_09324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3625" y="3662363"/>
            <a:ext cx="3836988" cy="282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5" descr="IMG_20181018_0934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1320800"/>
            <a:ext cx="4735513" cy="311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4" descr="IMG_20180129_1329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844550"/>
            <a:ext cx="3721100" cy="257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59" name="Picture 5" descr="IMG_20180129_1322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35550" y="3778250"/>
            <a:ext cx="3729038" cy="2582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0" name="Picture 6" descr="IMG_20180126_10073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6313" y="1289050"/>
            <a:ext cx="3275012" cy="224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Picture 7" descr="IMG_20180129_13260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7763" y="3822700"/>
            <a:ext cx="3338512" cy="231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2" name="Text Box 6"/>
          <p:cNvSpPr txBox="1">
            <a:spLocks noChangeArrowheads="1"/>
          </p:cNvSpPr>
          <p:nvPr/>
        </p:nvSpPr>
        <p:spPr bwMode="auto">
          <a:xfrm>
            <a:off x="2354263" y="231775"/>
            <a:ext cx="4794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en-US" altLang="uk-UA" sz="1800" b="1">
                <a:latin typeface="Times New Roman" panose="02020603050405020304" pitchFamily="18" charset="0"/>
              </a:rPr>
              <a:t>TBL LESSON “A RESPONSIBLE TOURIST”</a:t>
            </a:r>
            <a:endParaRPr lang="uk-UA" altLang="uk-UA" sz="1800" b="1">
              <a:latin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68650" y="2681288"/>
            <a:ext cx="2259013" cy="169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Rectangle 6"/>
          <p:cNvSpPr>
            <a:spLocks noChangeArrowheads="1"/>
          </p:cNvSpPr>
          <p:nvPr/>
        </p:nvSpPr>
        <p:spPr bwMode="auto">
          <a:xfrm>
            <a:off x="2976563" y="1204913"/>
            <a:ext cx="24320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en-US" altLang="uk-UA" sz="1800"/>
              <a:t>Establish group goals </a:t>
            </a:r>
          </a:p>
        </p:txBody>
      </p:sp>
      <p:sp>
        <p:nvSpPr>
          <p:cNvPr id="20484" name="Rectangle 7"/>
          <p:cNvSpPr>
            <a:spLocks noChangeArrowheads="1"/>
          </p:cNvSpPr>
          <p:nvPr/>
        </p:nvSpPr>
        <p:spPr bwMode="auto">
          <a:xfrm>
            <a:off x="5710238" y="1339850"/>
            <a:ext cx="2584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en-US" altLang="uk-UA" sz="1800"/>
              <a:t>Keep groups mid-sized</a:t>
            </a:r>
            <a:r>
              <a:rPr lang="uk-UA" altLang="uk-UA" sz="1800"/>
              <a:t> </a:t>
            </a:r>
          </a:p>
        </p:txBody>
      </p:sp>
      <p:sp>
        <p:nvSpPr>
          <p:cNvPr id="20485" name="Rectangle 8"/>
          <p:cNvSpPr>
            <a:spLocks noChangeArrowheads="1"/>
          </p:cNvSpPr>
          <p:nvPr/>
        </p:nvSpPr>
        <p:spPr bwMode="auto">
          <a:xfrm>
            <a:off x="3263900" y="1635125"/>
            <a:ext cx="4781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en-US" altLang="uk-UA" sz="1800"/>
              <a:t>Build trust and promote open communication</a:t>
            </a:r>
            <a:r>
              <a:rPr lang="uk-UA" altLang="uk-UA" sz="1800"/>
              <a:t> </a:t>
            </a:r>
          </a:p>
        </p:txBody>
      </p:sp>
      <p:sp>
        <p:nvSpPr>
          <p:cNvPr id="20486" name="Rectangle 9"/>
          <p:cNvSpPr>
            <a:spLocks noChangeArrowheads="1"/>
          </p:cNvSpPr>
          <p:nvPr/>
        </p:nvSpPr>
        <p:spPr bwMode="auto">
          <a:xfrm>
            <a:off x="3108325" y="1990725"/>
            <a:ext cx="3803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en-US" altLang="uk-UA" sz="1800"/>
              <a:t>For larger tasks, create group roles</a:t>
            </a:r>
            <a:r>
              <a:rPr lang="uk-UA" altLang="uk-UA" sz="1800"/>
              <a:t> </a:t>
            </a:r>
          </a:p>
        </p:txBody>
      </p:sp>
      <p:sp>
        <p:nvSpPr>
          <p:cNvPr id="20487" name="Rectangle 10"/>
          <p:cNvSpPr>
            <a:spLocks noChangeArrowheads="1"/>
          </p:cNvSpPr>
          <p:nvPr/>
        </p:nvSpPr>
        <p:spPr bwMode="auto">
          <a:xfrm>
            <a:off x="5289550" y="2420938"/>
            <a:ext cx="30543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en-US" altLang="uk-UA" sz="1800"/>
              <a:t>Group interaction strategies</a:t>
            </a:r>
            <a:r>
              <a:rPr lang="uk-UA" altLang="uk-UA" sz="1800"/>
              <a:t> </a:t>
            </a:r>
          </a:p>
        </p:txBody>
      </p:sp>
      <p:sp>
        <p:nvSpPr>
          <p:cNvPr id="20488" name="Rectangle 11"/>
          <p:cNvSpPr>
            <a:spLocks noChangeArrowheads="1"/>
          </p:cNvSpPr>
          <p:nvPr/>
        </p:nvSpPr>
        <p:spPr bwMode="auto">
          <a:xfrm>
            <a:off x="5521325" y="2973388"/>
            <a:ext cx="23939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en-US" altLang="uk-UA" sz="1800" i="1"/>
              <a:t>The jigsaw technique</a:t>
            </a:r>
            <a:r>
              <a:rPr lang="uk-UA" altLang="uk-UA" sz="1800"/>
              <a:t> </a:t>
            </a:r>
          </a:p>
        </p:txBody>
      </p:sp>
      <p:sp>
        <p:nvSpPr>
          <p:cNvPr id="20489" name="Rectangle 12"/>
          <p:cNvSpPr>
            <a:spLocks noChangeArrowheads="1"/>
          </p:cNvSpPr>
          <p:nvPr/>
        </p:nvSpPr>
        <p:spPr bwMode="auto">
          <a:xfrm>
            <a:off x="5634038" y="3441700"/>
            <a:ext cx="1479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en-US" altLang="uk-UA" sz="1800" i="1"/>
              <a:t>Snowball</a:t>
            </a:r>
            <a:r>
              <a:rPr lang="en-US" altLang="uk-UA" sz="1800"/>
              <a:t>ing</a:t>
            </a:r>
            <a:r>
              <a:rPr lang="uk-UA" altLang="uk-UA" sz="1800"/>
              <a:t> </a:t>
            </a:r>
          </a:p>
        </p:txBody>
      </p:sp>
      <p:sp>
        <p:nvSpPr>
          <p:cNvPr id="20490" name="Rectangle 13"/>
          <p:cNvSpPr>
            <a:spLocks noChangeArrowheads="1"/>
          </p:cNvSpPr>
          <p:nvPr/>
        </p:nvSpPr>
        <p:spPr bwMode="auto">
          <a:xfrm>
            <a:off x="5749925" y="3967163"/>
            <a:ext cx="19113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en-US" altLang="uk-UA" sz="1800" i="1"/>
              <a:t>Six thinking hats</a:t>
            </a:r>
            <a:r>
              <a:rPr lang="uk-UA" altLang="uk-UA" sz="1800"/>
              <a:t> </a:t>
            </a:r>
          </a:p>
        </p:txBody>
      </p:sp>
      <p:sp>
        <p:nvSpPr>
          <p:cNvPr id="20491" name="Rectangle 15"/>
          <p:cNvSpPr>
            <a:spLocks noChangeArrowheads="1"/>
          </p:cNvSpPr>
          <p:nvPr/>
        </p:nvSpPr>
        <p:spPr bwMode="auto">
          <a:xfrm>
            <a:off x="165100" y="3917950"/>
            <a:ext cx="2343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en-US" altLang="uk-UA" sz="1800"/>
              <a:t>Real-world problems</a:t>
            </a:r>
            <a:r>
              <a:rPr lang="uk-UA" altLang="uk-UA" sz="1800"/>
              <a:t> </a:t>
            </a:r>
          </a:p>
        </p:txBody>
      </p:sp>
      <p:sp>
        <p:nvSpPr>
          <p:cNvPr id="20492" name="Rectangle 16"/>
          <p:cNvSpPr>
            <a:spLocks noChangeArrowheads="1"/>
          </p:cNvSpPr>
          <p:nvPr/>
        </p:nvSpPr>
        <p:spPr bwMode="auto">
          <a:xfrm>
            <a:off x="298450" y="5145088"/>
            <a:ext cx="55689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en-US" altLang="uk-UA" sz="1800"/>
              <a:t>Enhancing problem-solving and critical thinking skills</a:t>
            </a:r>
            <a:r>
              <a:rPr lang="uk-UA" altLang="uk-UA" sz="1800"/>
              <a:t> </a:t>
            </a:r>
          </a:p>
        </p:txBody>
      </p:sp>
      <p:sp>
        <p:nvSpPr>
          <p:cNvPr id="20493" name="Rectangle 17"/>
          <p:cNvSpPr>
            <a:spLocks noChangeArrowheads="1"/>
          </p:cNvSpPr>
          <p:nvPr/>
        </p:nvSpPr>
        <p:spPr bwMode="auto">
          <a:xfrm>
            <a:off x="806450" y="5754688"/>
            <a:ext cx="33972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en-US" altLang="uk-UA" sz="1800"/>
              <a:t>Gender balance of your groups</a:t>
            </a:r>
            <a:r>
              <a:rPr lang="uk-UA" altLang="uk-UA" sz="1800"/>
              <a:t> </a:t>
            </a:r>
          </a:p>
        </p:txBody>
      </p:sp>
      <p:sp>
        <p:nvSpPr>
          <p:cNvPr id="20494" name="Rectangle 18"/>
          <p:cNvSpPr>
            <a:spLocks noChangeArrowheads="1"/>
          </p:cNvSpPr>
          <p:nvPr/>
        </p:nvSpPr>
        <p:spPr bwMode="auto">
          <a:xfrm>
            <a:off x="693738" y="3160713"/>
            <a:ext cx="13779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en-US" altLang="uk-UA" sz="1800"/>
              <a:t>Scaffolding</a:t>
            </a:r>
            <a:r>
              <a:rPr lang="uk-UA" altLang="uk-UA" sz="1800"/>
              <a:t> </a:t>
            </a:r>
          </a:p>
        </p:txBody>
      </p:sp>
      <p:sp>
        <p:nvSpPr>
          <p:cNvPr id="20495" name="Rectangle 19"/>
          <p:cNvSpPr>
            <a:spLocks noChangeArrowheads="1"/>
          </p:cNvSpPr>
          <p:nvPr/>
        </p:nvSpPr>
        <p:spPr bwMode="auto">
          <a:xfrm>
            <a:off x="165100" y="4562475"/>
            <a:ext cx="5073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en-US" altLang="uk-UA" sz="1800"/>
              <a:t>Technology makes collaborative learning easier</a:t>
            </a:r>
            <a:r>
              <a:rPr lang="uk-UA" altLang="uk-UA" sz="1800"/>
              <a:t> </a:t>
            </a:r>
          </a:p>
        </p:txBody>
      </p:sp>
      <p:pic>
        <p:nvPicPr>
          <p:cNvPr id="20496" name="Picture 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4802188"/>
            <a:ext cx="2330450" cy="174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7" name="Picture 19" descr="2"/>
          <p:cNvPicPr>
            <a:picLocks noChangeAspect="1" noChangeArrowheads="1"/>
          </p:cNvPicPr>
          <p:nvPr/>
        </p:nvPicPr>
        <p:blipFill>
          <a:blip r:embed="rId4">
            <a:lum bright="12000"/>
            <a:extLst>
              <a:ext uri="{28A0092B-C50C-407E-A947-70E740481C1C}">
                <a14:useLocalDpi xmlns:a14="http://schemas.microsoft.com/office/drawing/2010/main" val="0"/>
              </a:ext>
            </a:extLst>
          </a:blip>
          <a:srcRect/>
          <a:stretch>
            <a:fillRect/>
          </a:stretch>
        </p:blipFill>
        <p:spPr bwMode="auto">
          <a:xfrm>
            <a:off x="180975" y="1230313"/>
            <a:ext cx="2552700" cy="159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98" name="Rectangle 19"/>
          <p:cNvSpPr>
            <a:spLocks noChangeArrowheads="1"/>
          </p:cNvSpPr>
          <p:nvPr/>
        </p:nvSpPr>
        <p:spPr bwMode="auto">
          <a:xfrm rot="5400000">
            <a:off x="6522244" y="2909094"/>
            <a:ext cx="43449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n-US" altLang="uk-UA" sz="2400" b="1">
                <a:latin typeface="Times New Roman" panose="02020603050405020304" pitchFamily="18" charset="0"/>
              </a:rPr>
              <a:t>Ten collaborative learning tips</a:t>
            </a:r>
          </a:p>
        </p:txBody>
      </p:sp>
      <p:sp>
        <p:nvSpPr>
          <p:cNvPr id="20499" name="Text Box 20"/>
          <p:cNvSpPr txBox="1">
            <a:spLocks noChangeArrowheads="1"/>
          </p:cNvSpPr>
          <p:nvPr/>
        </p:nvSpPr>
        <p:spPr bwMode="auto">
          <a:xfrm>
            <a:off x="2058988" y="244475"/>
            <a:ext cx="5126037"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uk-UA" altLang="uk-UA" sz="3200" b="1">
                <a:latin typeface="Times New Roman" panose="02020603050405020304" pitchFamily="18" charset="0"/>
              </a:rPr>
              <a:t>Співпраця та спілкування</a:t>
            </a:r>
          </a:p>
        </p:txBody>
      </p:sp>
      <p:sp>
        <p:nvSpPr>
          <p:cNvPr id="20500" name="Text Box 20"/>
          <p:cNvSpPr txBox="1">
            <a:spLocks noChangeArrowheads="1"/>
          </p:cNvSpPr>
          <p:nvPr/>
        </p:nvSpPr>
        <p:spPr bwMode="auto">
          <a:xfrm>
            <a:off x="2071688" y="244475"/>
            <a:ext cx="5126037"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uk-UA" altLang="uk-UA" sz="3200" b="1">
                <a:latin typeface="Times New Roman" panose="02020603050405020304" pitchFamily="18" charset="0"/>
              </a:rPr>
              <a:t>Співпраця та спілкування</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5" descr="Techie Teacher: Happy Digital Learning Day! - Road to Digital Literacy poster"/>
          <p:cNvPicPr>
            <a:picLocks noChangeAspect="1" noChangeArrowheads="1"/>
          </p:cNvPicPr>
          <p:nvPr/>
        </p:nvPicPr>
        <p:blipFill>
          <a:blip r:embed="rId2">
            <a:clrChange>
              <a:clrFrom>
                <a:srgbClr val="D2EEFA"/>
              </a:clrFrom>
              <a:clrTo>
                <a:srgbClr val="D2EEFA">
                  <a:alpha val="0"/>
                </a:srgbClr>
              </a:clrTo>
            </a:clrChange>
            <a:extLst>
              <a:ext uri="{28A0092B-C50C-407E-A947-70E740481C1C}">
                <a14:useLocalDpi xmlns:a14="http://schemas.microsoft.com/office/drawing/2010/main" val="0"/>
              </a:ext>
            </a:extLst>
          </a:blip>
          <a:srcRect/>
          <a:stretch>
            <a:fillRect/>
          </a:stretch>
        </p:blipFill>
        <p:spPr bwMode="auto">
          <a:xfrm>
            <a:off x="623888" y="1255713"/>
            <a:ext cx="8164512" cy="560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TextBox 3"/>
          <p:cNvSpPr txBox="1">
            <a:spLocks noChangeArrowheads="1"/>
          </p:cNvSpPr>
          <p:nvPr/>
        </p:nvSpPr>
        <p:spPr bwMode="auto">
          <a:xfrm>
            <a:off x="2743200" y="368300"/>
            <a:ext cx="43259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uk-UA" altLang="uk-UA" sz="3200" b="1">
                <a:latin typeface="Times New Roman" panose="02020603050405020304" pitchFamily="18" charset="0"/>
                <a:cs typeface="Times New Roman" panose="02020603050405020304" pitchFamily="18" charset="0"/>
              </a:rPr>
              <a:t>Цифрова грамотність</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5" descr="Digital Citizens"/>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4" descr="VID_20181030_1149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8513" y="615950"/>
            <a:ext cx="4267200" cy="282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87825" y="3317875"/>
            <a:ext cx="4668838" cy="280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17" descr="skills-3371153_1920-1-300x146"/>
          <p:cNvPicPr>
            <a:picLocks noChangeAspect="1" noChangeArrowheads="1"/>
          </p:cNvPicPr>
          <p:nvPr/>
        </p:nvPicPr>
        <p:blipFill>
          <a:blip r:embed="rId2">
            <a:clrChange>
              <a:clrFrom>
                <a:srgbClr val="FEFEFE"/>
              </a:clrFrom>
              <a:clrTo>
                <a:srgbClr val="FEFEFE">
                  <a:alpha val="0"/>
                </a:srgbClr>
              </a:clrTo>
            </a:clrChange>
            <a:lum bright="40000" contrast="-70000"/>
            <a:extLst>
              <a:ext uri="{28A0092B-C50C-407E-A947-70E740481C1C}">
                <a14:useLocalDpi xmlns:a14="http://schemas.microsoft.com/office/drawing/2010/main" val="0"/>
              </a:ext>
            </a:extLst>
          </a:blip>
          <a:srcRect/>
          <a:stretch>
            <a:fillRect/>
          </a:stretch>
        </p:blipFill>
        <p:spPr bwMode="auto">
          <a:xfrm>
            <a:off x="0" y="0"/>
            <a:ext cx="9144000" cy="693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147" name="Group 7"/>
          <p:cNvGrpSpPr>
            <a:grpSpLocks/>
          </p:cNvGrpSpPr>
          <p:nvPr/>
        </p:nvGrpSpPr>
        <p:grpSpPr bwMode="auto">
          <a:xfrm>
            <a:off x="673100" y="1033463"/>
            <a:ext cx="7188200" cy="4549775"/>
            <a:chOff x="1075" y="2030"/>
            <a:chExt cx="12649" cy="1492"/>
          </a:xfrm>
        </p:grpSpPr>
        <p:sp>
          <p:nvSpPr>
            <p:cNvPr id="6148" name="Line 8"/>
            <p:cNvSpPr>
              <a:spLocks noChangeShapeType="1"/>
            </p:cNvSpPr>
            <p:nvPr/>
          </p:nvSpPr>
          <p:spPr bwMode="gray">
            <a:xfrm>
              <a:off x="1440" y="2380"/>
              <a:ext cx="3024" cy="0"/>
            </a:xfrm>
            <a:prstGeom prst="line">
              <a:avLst/>
            </a:prstGeom>
            <a:noFill/>
            <a:ln w="25400">
              <a:solidFill>
                <a:srgbClr val="969696"/>
              </a:solidFill>
              <a:prstDash val="sysDot"/>
              <a:round/>
              <a:headEnd/>
              <a:tailEnd type="oval" w="med" len="med"/>
            </a:ln>
            <a:extLst>
              <a:ext uri="{909E8E84-426E-40DD-AFC4-6F175D3DCCD1}">
                <a14:hiddenFill xmlns:a14="http://schemas.microsoft.com/office/drawing/2010/main">
                  <a:noFill/>
                </a14:hiddenFill>
              </a:ext>
            </a:extLst>
          </p:spPr>
          <p:txBody>
            <a:bodyPr wrap="none" anchor="ctr"/>
            <a:lstStyle/>
            <a:p>
              <a:endParaRPr lang="uk-UA"/>
            </a:p>
          </p:txBody>
        </p:sp>
        <p:sp>
          <p:nvSpPr>
            <p:cNvPr id="6149" name="Rectangle 9"/>
            <p:cNvSpPr>
              <a:spLocks noChangeArrowheads="1"/>
            </p:cNvSpPr>
            <p:nvPr/>
          </p:nvSpPr>
          <p:spPr bwMode="gray">
            <a:xfrm rot="3419336">
              <a:off x="1261" y="2017"/>
              <a:ext cx="302" cy="328"/>
            </a:xfrm>
            <a:prstGeom prst="rect">
              <a:avLst/>
            </a:prstGeom>
            <a:gradFill rotWithShape="1">
              <a:gsLst>
                <a:gs pos="0">
                  <a:srgbClr val="99CC00"/>
                </a:gs>
                <a:gs pos="100000">
                  <a:srgbClr val="475E00"/>
                </a:gs>
              </a:gsLst>
              <a:lin ang="5400000" scaled="1"/>
            </a:gradFill>
            <a:ln w="9525">
              <a:miter lim="800000"/>
              <a:headEnd/>
              <a:tailEnd/>
            </a:ln>
            <a:scene3d>
              <a:camera prst="legacyPerspectiveFront">
                <a:rot lat="0" lon="1500000" rev="0"/>
              </a:camera>
              <a:lightRig rig="legacyFlat4" dir="b"/>
            </a:scene3d>
            <a:sp3d extrusionH="430200" prstMaterial="legacyMatte">
              <a:bevelT w="13500" h="13500" prst="angle"/>
              <a:bevelB w="13500" h="13500" prst="angle"/>
              <a:extrusionClr>
                <a:srgbClr val="99CC00"/>
              </a:extrusionClr>
              <a:contourClr>
                <a:srgbClr val="99CC00"/>
              </a:contourClr>
            </a:sp3d>
          </p:spPr>
          <p:txBody>
            <a:bodyPr wrap="none" anchor="ctr">
              <a:flatTx/>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uk-UA" altLang="uk-UA" sz="1800">
                <a:latin typeface="Calibri" panose="020F0502020204030204" pitchFamily="34" charset="0"/>
              </a:endParaRPr>
            </a:p>
          </p:txBody>
        </p:sp>
        <p:sp>
          <p:nvSpPr>
            <p:cNvPr id="6150" name="Text Box 10"/>
            <p:cNvSpPr txBox="1">
              <a:spLocks noChangeArrowheads="1"/>
            </p:cNvSpPr>
            <p:nvPr/>
          </p:nvSpPr>
          <p:spPr bwMode="gray">
            <a:xfrm>
              <a:off x="2254" y="2072"/>
              <a:ext cx="11470" cy="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en-US" altLang="uk-UA" b="1">
                  <a:latin typeface="Times New Roman" panose="02020603050405020304" pitchFamily="18" charset="0"/>
                </a:rPr>
                <a:t>This is a story about … whether an entire generation of kids will fail to make the grade in the global economy because they can’t think their way through abstract problems, work in teams, distinguish good information from bad, or speak a language other than [their own].”</a:t>
              </a:r>
            </a:p>
            <a:p>
              <a:pPr eaLnBrk="1" hangingPunct="1">
                <a:spcBef>
                  <a:spcPct val="0"/>
                </a:spcBef>
                <a:buClrTx/>
                <a:buSzTx/>
                <a:buFontTx/>
                <a:buNone/>
              </a:pPr>
              <a:endParaRPr lang="en-US" altLang="uk-UA" b="1">
                <a:latin typeface="Times New Roman" panose="02020603050405020304" pitchFamily="18" charset="0"/>
              </a:endParaRPr>
            </a:p>
            <a:p>
              <a:pPr eaLnBrk="1" hangingPunct="1">
                <a:spcBef>
                  <a:spcPct val="0"/>
                </a:spcBef>
                <a:buClrTx/>
                <a:buSzTx/>
                <a:buFontTx/>
                <a:buNone/>
              </a:pPr>
              <a:r>
                <a:rPr lang="en-US" altLang="uk-UA" sz="1800" i="1">
                  <a:latin typeface="Times New Roman" panose="02020603050405020304" pitchFamily="18" charset="0"/>
                </a:rPr>
                <a:t>How to Build a Student for the 21st Century</a:t>
              </a:r>
              <a:r>
                <a:rPr lang="en-US" altLang="uk-UA" sz="1800">
                  <a:latin typeface="Times New Roman" panose="02020603050405020304" pitchFamily="18" charset="0"/>
                </a:rPr>
                <a:t>, TIME Magazine, December 18, 2006</a:t>
              </a:r>
            </a:p>
            <a:p>
              <a:pPr eaLnBrk="1" hangingPunct="1">
                <a:spcBef>
                  <a:spcPct val="0"/>
                </a:spcBef>
                <a:buClrTx/>
                <a:buSzTx/>
                <a:buFontTx/>
                <a:buNone/>
              </a:pPr>
              <a:endParaRPr lang="en-US" altLang="uk-UA" sz="2400">
                <a:latin typeface="Times New Roman" panose="02020603050405020304" pitchFamily="18" charset="0"/>
              </a:endParaRPr>
            </a:p>
          </p:txBody>
        </p:sp>
        <p:sp>
          <p:nvSpPr>
            <p:cNvPr id="6151" name="Text Box 11"/>
            <p:cNvSpPr txBox="1">
              <a:spLocks noChangeArrowheads="1"/>
            </p:cNvSpPr>
            <p:nvPr/>
          </p:nvSpPr>
          <p:spPr bwMode="gray">
            <a:xfrm>
              <a:off x="1075" y="2044"/>
              <a:ext cx="324"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uk-UA" altLang="uk-UA" sz="2400" b="1">
                <a:latin typeface="Calibri" panose="020F0502020204030204" pitchFamily="34" charset="0"/>
              </a:endParaRPr>
            </a:p>
          </p:txBody>
        </p:sp>
      </p:gr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9113" y="615950"/>
            <a:ext cx="7997825" cy="578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gwp111">
            <a:hlinkClick r:id="" action="ppaction://media"/>
          </p:cNvPr>
          <p:cNvPicPr>
            <a:picLocks noChangeAspect="1"/>
          </p:cNvPicPr>
          <p:nvPr>
            <a:videoFile r:link="rId1"/>
          </p:nvPr>
        </p:nvPicPr>
        <p:blipFill>
          <a:blip r:embed="rId3">
            <a:extLst>
              <a:ext uri="{28A0092B-C50C-407E-A947-70E740481C1C}">
                <a14:useLocalDpi xmlns:a14="http://schemas.microsoft.com/office/drawing/2010/main" val="0"/>
              </a:ext>
            </a:extLst>
          </a:blip>
          <a:srcRect/>
          <a:stretch>
            <a:fillRect/>
          </a:stretch>
        </p:blipFill>
        <p:spPr bwMode="auto">
          <a:xfrm>
            <a:off x="0" y="85725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0062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6626" name="Picture 7"/>
          <p:cNvPicPr>
            <a:picLocks noChangeAspect="1" noChangeArrowheads="1"/>
          </p:cNvPicPr>
          <p:nvPr/>
        </p:nvPicPr>
        <p:blipFill>
          <a:blip r:embed="rId2">
            <a:extLst>
              <a:ext uri="{28A0092B-C50C-407E-A947-70E740481C1C}">
                <a14:useLocalDpi xmlns:a14="http://schemas.microsoft.com/office/drawing/2010/main" val="0"/>
              </a:ext>
            </a:extLst>
          </a:blip>
          <a:srcRect t="12869" r="7991" b="7530"/>
          <a:stretch>
            <a:fillRect/>
          </a:stretch>
        </p:blipFill>
        <p:spPr bwMode="auto">
          <a:xfrm>
            <a:off x="0" y="201613"/>
            <a:ext cx="9144000" cy="665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AutoShape 6" descr="Image result for gocamp"/>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uk-UA" altLang="uk-UA" sz="1800"/>
          </a:p>
        </p:txBody>
      </p:sp>
      <p:sp>
        <p:nvSpPr>
          <p:cNvPr id="27651" name="AutoShape 8" descr="Image result for gocamp"/>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uk-UA" altLang="uk-UA" sz="1800"/>
          </a:p>
        </p:txBody>
      </p:sp>
      <p:pic>
        <p:nvPicPr>
          <p:cNvPr id="27652" name="Picture 10" descr="Image result for goca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5425" y="1066800"/>
            <a:ext cx="1435100" cy="68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3" name="AutoShape 12" descr="Image result for etwinning ukraine"/>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uk-UA" altLang="uk-UA" sz="1800"/>
          </a:p>
        </p:txBody>
      </p:sp>
      <p:sp>
        <p:nvSpPr>
          <p:cNvPr id="27654" name="AutoShape 14" descr="Image result for etwinning ukraine"/>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uk-UA" altLang="uk-UA" sz="1800"/>
          </a:p>
        </p:txBody>
      </p:sp>
      <p:sp>
        <p:nvSpPr>
          <p:cNvPr id="27655" name="AutoShape 16" descr="Image result for etwinning ukraine"/>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uk-UA" altLang="uk-UA" sz="1800"/>
          </a:p>
        </p:txBody>
      </p:sp>
      <p:sp>
        <p:nvSpPr>
          <p:cNvPr id="27656" name="AutoShape 18" descr="Image result for etwinning ukraine"/>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uk-UA" altLang="uk-UA" sz="1800"/>
          </a:p>
        </p:txBody>
      </p:sp>
      <p:sp>
        <p:nvSpPr>
          <p:cNvPr id="27657" name="AutoShape 20" descr="Image result for etwinning ukraine"/>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uk-UA" altLang="uk-UA" sz="1800"/>
          </a:p>
        </p:txBody>
      </p:sp>
      <p:sp>
        <p:nvSpPr>
          <p:cNvPr id="27658" name="AutoShape 22" descr="Image result for etwinning ukraine"/>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uk-UA" altLang="uk-UA" sz="1800"/>
          </a:p>
        </p:txBody>
      </p:sp>
      <p:pic>
        <p:nvPicPr>
          <p:cNvPr id="27659" name="Picture 2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3813" y="4438650"/>
            <a:ext cx="4040187" cy="201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60" name="Picture 26" descr="FILE014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663" y="969963"/>
            <a:ext cx="3052762" cy="199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61" name="Picture 23" descr="DSC0758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59513" y="869950"/>
            <a:ext cx="2581275" cy="193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62" name="Picture 16" descr="viber imag1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8450" y="4216400"/>
            <a:ext cx="3582988" cy="237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63" name="Text Box 15"/>
          <p:cNvSpPr txBox="1">
            <a:spLocks noChangeArrowheads="1"/>
          </p:cNvSpPr>
          <p:nvPr/>
        </p:nvSpPr>
        <p:spPr bwMode="auto">
          <a:xfrm>
            <a:off x="1589088" y="260350"/>
            <a:ext cx="7021512"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en-US" altLang="uk-UA" sz="3200" b="1">
                <a:latin typeface="Times New Roman" panose="02020603050405020304" pitchFamily="18" charset="0"/>
              </a:rPr>
              <a:t>EXTRA-CURRICULAR ACTIVITIES</a:t>
            </a:r>
            <a:endParaRPr lang="uk-UA" altLang="uk-UA" sz="3200" b="1">
              <a:latin typeface="Times New Roman" panose="02020603050405020304" pitchFamily="18" charset="0"/>
            </a:endParaRPr>
          </a:p>
        </p:txBody>
      </p:sp>
      <p:pic>
        <p:nvPicPr>
          <p:cNvPr id="27664" name="Picture 16" descr="SAM_705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44813" y="2251075"/>
            <a:ext cx="3073400" cy="230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867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99163" y="642938"/>
            <a:ext cx="2613025" cy="229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5" name="Picture 6" descr="IMG_613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6850" y="1792288"/>
            <a:ext cx="3624263" cy="2344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6" name="Рисунок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92450" y="3997325"/>
            <a:ext cx="3008313" cy="225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p:cNvPicPr>
            <a:picLocks noChangeAspect="1" noChangeArrowheads="1"/>
          </p:cNvPicPr>
          <p:nvPr/>
        </p:nvPicPr>
        <p:blipFill rotWithShape="1">
          <a:blip r:embed="rId5" cstate="screen">
            <a:extLst/>
          </a:blip>
          <a:srcRect/>
          <a:stretch/>
        </p:blipFill>
        <p:spPr bwMode="auto">
          <a:xfrm>
            <a:off x="6655384" y="3996984"/>
            <a:ext cx="2079184" cy="147103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pic>
        <p:nvPicPr>
          <p:cNvPr id="6" name="Picture 3"/>
          <p:cNvPicPr>
            <a:picLocks noChangeAspect="1" noChangeArrowheads="1"/>
          </p:cNvPicPr>
          <p:nvPr/>
        </p:nvPicPr>
        <p:blipFill rotWithShape="1">
          <a:blip r:embed="rId6" cstate="screen">
            <a:extLst/>
          </a:blip>
          <a:srcRect/>
          <a:stretch/>
        </p:blipFill>
        <p:spPr bwMode="auto">
          <a:xfrm>
            <a:off x="3985147" y="797119"/>
            <a:ext cx="1460310" cy="205669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
        <p:nvSpPr>
          <p:cNvPr id="28679" name="Прямокутник 6"/>
          <p:cNvSpPr>
            <a:spLocks noChangeArrowheads="1"/>
          </p:cNvSpPr>
          <p:nvPr/>
        </p:nvSpPr>
        <p:spPr bwMode="auto">
          <a:xfrm>
            <a:off x="3984625" y="3284538"/>
            <a:ext cx="4572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en-US" altLang="uk-UA" sz="1800" b="1">
                <a:latin typeface="Times New Roman" panose="02020603050405020304" pitchFamily="18" charset="0"/>
                <a:cs typeface="Times New Roman" panose="02020603050405020304" pitchFamily="18" charset="0"/>
              </a:rPr>
              <a:t>My Motherland: the place I love the most.</a:t>
            </a:r>
            <a:endParaRPr lang="uk-UA" altLang="uk-UA" sz="1800">
              <a:latin typeface="Times New Roman" panose="02020603050405020304" pitchFamily="18" charset="0"/>
              <a:cs typeface="Times New Roman" panose="02020603050405020304" pitchFamily="18" charset="0"/>
            </a:endParaRPr>
          </a:p>
        </p:txBody>
      </p:sp>
      <p:sp>
        <p:nvSpPr>
          <p:cNvPr id="28680" name="Прямокутник 7"/>
          <p:cNvSpPr>
            <a:spLocks noChangeArrowheads="1"/>
          </p:cNvSpPr>
          <p:nvPr/>
        </p:nvSpPr>
        <p:spPr bwMode="auto">
          <a:xfrm>
            <a:off x="1698625" y="274638"/>
            <a:ext cx="4572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en-US" altLang="uk-UA" sz="1800" b="1">
                <a:latin typeface="Times New Roman" panose="02020603050405020304" pitchFamily="18" charset="0"/>
                <a:cs typeface="Times New Roman" panose="02020603050405020304" pitchFamily="18" charset="0"/>
              </a:rPr>
              <a:t>Cultural Reader Contest</a:t>
            </a:r>
          </a:p>
        </p:txBody>
      </p:sp>
      <p:sp>
        <p:nvSpPr>
          <p:cNvPr id="28681" name="TextBox 8"/>
          <p:cNvSpPr txBox="1">
            <a:spLocks noChangeArrowheads="1"/>
          </p:cNvSpPr>
          <p:nvPr/>
        </p:nvSpPr>
        <p:spPr bwMode="auto">
          <a:xfrm>
            <a:off x="495300" y="5084763"/>
            <a:ext cx="24161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en-US" altLang="uk-UA" sz="1800" b="1">
                <a:latin typeface="Times New Roman" panose="02020603050405020304" pitchFamily="18" charset="0"/>
                <a:cs typeface="Times New Roman" panose="02020603050405020304" pitchFamily="18" charset="0"/>
              </a:rPr>
              <a:t>Learn the languages – </a:t>
            </a:r>
          </a:p>
          <a:p>
            <a:pPr eaLnBrk="1" hangingPunct="1">
              <a:spcBef>
                <a:spcPct val="0"/>
              </a:spcBef>
              <a:buClrTx/>
              <a:buSzTx/>
              <a:buFontTx/>
              <a:buNone/>
            </a:pPr>
            <a:r>
              <a:rPr lang="en-US" altLang="uk-UA" sz="1800" b="1">
                <a:latin typeface="Times New Roman" panose="02020603050405020304" pitchFamily="18" charset="0"/>
                <a:cs typeface="Times New Roman" panose="02020603050405020304" pitchFamily="18" charset="0"/>
              </a:rPr>
              <a:t>learn the world</a:t>
            </a:r>
            <a:endParaRPr lang="uk-UA" altLang="uk-UA" sz="1800" b="1">
              <a:latin typeface="Times New Roman" panose="02020603050405020304" pitchFamily="18" charset="0"/>
              <a:cs typeface="Times New Roman" panose="02020603050405020304" pitchFamily="18" charset="0"/>
            </a:endParaRPr>
          </a:p>
        </p:txBody>
      </p:sp>
      <p:sp>
        <p:nvSpPr>
          <p:cNvPr id="28682" name="TextBox 2"/>
          <p:cNvSpPr txBox="1">
            <a:spLocks noChangeArrowheads="1"/>
          </p:cNvSpPr>
          <p:nvPr/>
        </p:nvSpPr>
        <p:spPr bwMode="auto">
          <a:xfrm>
            <a:off x="1698625" y="941388"/>
            <a:ext cx="11985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en-US" altLang="uk-UA" sz="1800" b="1">
                <a:latin typeface="Times New Roman" panose="02020603050405020304" pitchFamily="18" charset="0"/>
                <a:cs typeface="Times New Roman" panose="02020603050405020304" pitchFamily="18" charset="0"/>
              </a:rPr>
              <a:t>FLEX</a:t>
            </a:r>
            <a:endParaRPr lang="uk-UA" altLang="uk-UA" sz="1800" b="1">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4"/>
          <p:cNvSpPr txBox="1">
            <a:spLocks noChangeArrowheads="1"/>
          </p:cNvSpPr>
          <p:nvPr/>
        </p:nvSpPr>
        <p:spPr bwMode="auto">
          <a:xfrm>
            <a:off x="2840038" y="490538"/>
            <a:ext cx="2874962"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en-US" altLang="uk-UA" sz="3200" b="1">
                <a:latin typeface="Times New Roman" panose="02020603050405020304" pitchFamily="18" charset="0"/>
              </a:rPr>
              <a:t>LITERATURE</a:t>
            </a:r>
            <a:endParaRPr lang="uk-UA" altLang="uk-UA" sz="3200" b="1">
              <a:latin typeface="Times New Roman" panose="02020603050405020304" pitchFamily="18" charset="0"/>
            </a:endParaRPr>
          </a:p>
        </p:txBody>
      </p:sp>
      <p:sp>
        <p:nvSpPr>
          <p:cNvPr id="29699" name="Text Box 5"/>
          <p:cNvSpPr txBox="1">
            <a:spLocks noChangeArrowheads="1"/>
          </p:cNvSpPr>
          <p:nvPr/>
        </p:nvSpPr>
        <p:spPr bwMode="auto">
          <a:xfrm>
            <a:off x="568325" y="1620838"/>
            <a:ext cx="8769350" cy="317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en-US" altLang="uk-UA" sz="2000">
                <a:latin typeface="Times New Roman" panose="02020603050405020304" pitchFamily="18" charset="0"/>
              </a:rPr>
              <a:t>1. Creativity in the English language classroom</a:t>
            </a:r>
            <a:r>
              <a:rPr lang="uk-UA" altLang="uk-UA" sz="2000">
                <a:latin typeface="Times New Roman" panose="02020603050405020304" pitchFamily="18" charset="0"/>
              </a:rPr>
              <a:t>./ </a:t>
            </a:r>
            <a:r>
              <a:rPr lang="en-US" altLang="uk-UA" sz="2000">
                <a:latin typeface="Times New Roman" panose="02020603050405020304" pitchFamily="18" charset="0"/>
              </a:rPr>
              <a:t>Maley, Alan and Nic Peachey.</a:t>
            </a:r>
          </a:p>
          <a:p>
            <a:pPr eaLnBrk="1" hangingPunct="1">
              <a:spcBef>
                <a:spcPct val="0"/>
              </a:spcBef>
              <a:buClrTx/>
              <a:buSzTx/>
              <a:buFontTx/>
              <a:buNone/>
            </a:pPr>
            <a:r>
              <a:rPr lang="en-US" altLang="uk-UA" sz="2000">
                <a:latin typeface="Times New Roman" panose="02020603050405020304" pitchFamily="18" charset="0"/>
              </a:rPr>
              <a:t>The British Council, 2010</a:t>
            </a:r>
          </a:p>
          <a:p>
            <a:pPr eaLnBrk="1" hangingPunct="1">
              <a:spcBef>
                <a:spcPct val="0"/>
              </a:spcBef>
              <a:buClrTx/>
              <a:buSzTx/>
              <a:buFontTx/>
              <a:buNone/>
            </a:pPr>
            <a:r>
              <a:rPr lang="en-US" altLang="uk-UA" sz="2000">
                <a:latin typeface="Times New Roman" panose="02020603050405020304" pitchFamily="18" charset="0"/>
              </a:rPr>
              <a:t>2.</a:t>
            </a:r>
            <a:r>
              <a:rPr lang="en-US" altLang="uk-UA" sz="2000" u="sng">
                <a:latin typeface="Times New Roman" panose="02020603050405020304" pitchFamily="18" charset="0"/>
              </a:rPr>
              <a:t> </a:t>
            </a:r>
            <a:r>
              <a:rPr lang="en-US" altLang="uk-UA" sz="2000">
                <a:latin typeface="Times New Roman" panose="02020603050405020304" pitchFamily="18" charset="0"/>
              </a:rPr>
              <a:t>. Developing Thinking Skills in the Young Learners’ Classroom</a:t>
            </a:r>
            <a:r>
              <a:rPr lang="uk-UA" altLang="uk-UA" sz="2000">
                <a:latin typeface="Times New Roman" panose="02020603050405020304" pitchFamily="18" charset="0"/>
              </a:rPr>
              <a:t>/</a:t>
            </a:r>
            <a:r>
              <a:rPr lang="en-US" altLang="uk-UA" sz="2000">
                <a:latin typeface="Times New Roman" panose="02020603050405020304" pitchFamily="18" charset="0"/>
              </a:rPr>
              <a:t> Puchta, Herbert.</a:t>
            </a:r>
          </a:p>
          <a:p>
            <a:pPr eaLnBrk="1" hangingPunct="1">
              <a:spcBef>
                <a:spcPct val="0"/>
              </a:spcBef>
              <a:buClrTx/>
              <a:buSzTx/>
              <a:buFontTx/>
              <a:buNone/>
            </a:pPr>
            <a:r>
              <a:rPr lang="en-US" altLang="uk-UA" sz="2000">
                <a:latin typeface="Times New Roman" panose="02020603050405020304" pitchFamily="18" charset="0"/>
              </a:rPr>
              <a:t>Cambridge: Cambridge University Press, 2012</a:t>
            </a:r>
          </a:p>
          <a:p>
            <a:pPr eaLnBrk="1" hangingPunct="1">
              <a:spcBef>
                <a:spcPct val="0"/>
              </a:spcBef>
              <a:buClrTx/>
              <a:buSzTx/>
              <a:buFontTx/>
              <a:buNone/>
            </a:pPr>
            <a:r>
              <a:rPr lang="en-US" altLang="uk-UA" sz="2000">
                <a:latin typeface="Times New Roman" panose="02020603050405020304" pitchFamily="18" charset="0"/>
              </a:rPr>
              <a:t>3. Developing Thinking Skills at an early age</a:t>
            </a:r>
            <a:r>
              <a:rPr lang="uk-UA" altLang="uk-UA" sz="2000">
                <a:latin typeface="Times New Roman" panose="02020603050405020304" pitchFamily="18" charset="0"/>
              </a:rPr>
              <a:t>/ </a:t>
            </a:r>
            <a:r>
              <a:rPr lang="en-US" altLang="uk-UA" sz="2000">
                <a:latin typeface="Times New Roman" panose="02020603050405020304" pitchFamily="18" charset="0"/>
              </a:rPr>
              <a:t>Raczkowski, Andrzej</a:t>
            </a:r>
          </a:p>
          <a:p>
            <a:pPr eaLnBrk="1" hangingPunct="1">
              <a:spcBef>
                <a:spcPct val="0"/>
              </a:spcBef>
              <a:buClrTx/>
              <a:buSzTx/>
              <a:buFontTx/>
              <a:buNone/>
            </a:pPr>
            <a:r>
              <a:rPr lang="en-US" altLang="uk-UA" sz="2000">
                <a:latin typeface="Times New Roman" panose="02020603050405020304" pitchFamily="18" charset="0"/>
              </a:rPr>
              <a:t>4.The Cambridge Framework for Life Competencies in Education, Cambridge: </a:t>
            </a:r>
          </a:p>
          <a:p>
            <a:pPr eaLnBrk="1" hangingPunct="1">
              <a:spcBef>
                <a:spcPct val="0"/>
              </a:spcBef>
              <a:buClrTx/>
              <a:buSzTx/>
              <a:buFontTx/>
              <a:buNone/>
            </a:pPr>
            <a:r>
              <a:rPr lang="en-US" altLang="uk-UA" sz="2000">
                <a:latin typeface="Times New Roman" panose="02020603050405020304" pitchFamily="18" charset="0"/>
              </a:rPr>
              <a:t>Cambridge University Press, 2012</a:t>
            </a:r>
          </a:p>
          <a:p>
            <a:pPr eaLnBrk="1" hangingPunct="1">
              <a:spcBef>
                <a:spcPct val="0"/>
              </a:spcBef>
              <a:buClrTx/>
              <a:buSzTx/>
              <a:buFontTx/>
              <a:buNone/>
            </a:pPr>
            <a:r>
              <a:rPr lang="en-US" altLang="uk-UA" sz="2000">
                <a:latin typeface="Times New Roman" panose="02020603050405020304" pitchFamily="18" charset="0"/>
              </a:rPr>
              <a:t>21stCentury Skills: How can you prepare students for the new Global Economy? </a:t>
            </a:r>
            <a:r>
              <a:rPr lang="uk-UA" altLang="uk-UA" sz="2000">
                <a:latin typeface="Times New Roman" panose="02020603050405020304" pitchFamily="18" charset="0"/>
              </a:rPr>
              <a:t>/</a:t>
            </a:r>
            <a:endParaRPr lang="en-US" altLang="uk-UA" sz="2000">
              <a:latin typeface="Times New Roman" panose="02020603050405020304" pitchFamily="18" charset="0"/>
            </a:endParaRPr>
          </a:p>
          <a:p>
            <a:pPr eaLnBrk="1" hangingPunct="1">
              <a:spcBef>
                <a:spcPct val="0"/>
              </a:spcBef>
              <a:buClrTx/>
              <a:buSzTx/>
              <a:buFontTx/>
              <a:buNone/>
            </a:pPr>
            <a:r>
              <a:rPr lang="en-US" altLang="uk-UA" sz="2000">
                <a:latin typeface="Times New Roman" panose="02020603050405020304" pitchFamily="18" charset="0"/>
              </a:rPr>
              <a:t>Fadel</a:t>
            </a:r>
            <a:r>
              <a:rPr lang="uk-UA" altLang="uk-UA" sz="2000">
                <a:latin typeface="Times New Roman" panose="02020603050405020304" pitchFamily="18" charset="0"/>
              </a:rPr>
              <a:t> </a:t>
            </a:r>
            <a:r>
              <a:rPr lang="en-US" altLang="uk-UA" sz="2000">
                <a:latin typeface="Times New Roman" panose="02020603050405020304" pitchFamily="18" charset="0"/>
              </a:rPr>
              <a:t>Charles, Global Lead, Education Cisco Systems, Inc., Paris, 2008 </a:t>
            </a:r>
          </a:p>
          <a:p>
            <a:pPr eaLnBrk="1" hangingPunct="1">
              <a:spcBef>
                <a:spcPct val="0"/>
              </a:spcBef>
              <a:buClrTx/>
              <a:buSzTx/>
              <a:buFontTx/>
              <a:buNone/>
            </a:pPr>
            <a:endParaRPr lang="en-US" altLang="uk-UA" sz="2000" u="sng">
              <a:latin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12"/>
          <p:cNvSpPr txBox="1">
            <a:spLocks noChangeArrowheads="1"/>
          </p:cNvSpPr>
          <p:nvPr/>
        </p:nvSpPr>
        <p:spPr bwMode="auto">
          <a:xfrm>
            <a:off x="635000" y="1038225"/>
            <a:ext cx="8250238" cy="483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uk-UA" altLang="uk-UA" sz="4400" b="1">
                <a:latin typeface="Times New Roman" panose="02020603050405020304" pitchFamily="18" charset="0"/>
              </a:rPr>
              <a:t>Життєві компетентності це …</a:t>
            </a:r>
            <a:endParaRPr lang="en-US" altLang="uk-UA" sz="4400" b="1">
              <a:latin typeface="Times New Roman" panose="02020603050405020304" pitchFamily="18" charset="0"/>
            </a:endParaRPr>
          </a:p>
          <a:p>
            <a:pPr eaLnBrk="1" hangingPunct="1">
              <a:spcBef>
                <a:spcPct val="0"/>
              </a:spcBef>
              <a:buClrTx/>
              <a:buSzTx/>
              <a:buFontTx/>
              <a:buNone/>
            </a:pPr>
            <a:endParaRPr lang="en-US" altLang="uk-UA" sz="4400" b="1">
              <a:latin typeface="Times New Roman" panose="02020603050405020304" pitchFamily="18" charset="0"/>
            </a:endParaRPr>
          </a:p>
          <a:p>
            <a:pPr eaLnBrk="1" hangingPunct="1">
              <a:spcBef>
                <a:spcPct val="0"/>
              </a:spcBef>
              <a:buClrTx/>
              <a:buSzTx/>
              <a:buFontTx/>
              <a:buNone/>
            </a:pPr>
            <a:r>
              <a:rPr lang="en-US" altLang="uk-UA" sz="4400">
                <a:latin typeface="Times New Roman" panose="02020603050405020304" pitchFamily="18" charset="0"/>
              </a:rPr>
              <a:t>  A competence that allows us to:</a:t>
            </a:r>
          </a:p>
          <a:p>
            <a:pPr eaLnBrk="1" hangingPunct="1">
              <a:spcBef>
                <a:spcPct val="0"/>
              </a:spcBef>
              <a:buClrTx/>
              <a:buSzTx/>
              <a:buFontTx/>
              <a:buChar char="-"/>
            </a:pPr>
            <a:r>
              <a:rPr lang="uk-UA" altLang="uk-UA" sz="4400">
                <a:latin typeface="Times New Roman" panose="02020603050405020304" pitchFamily="18" charset="0"/>
              </a:rPr>
              <a:t> </a:t>
            </a:r>
            <a:r>
              <a:rPr lang="en-US" altLang="uk-UA" sz="4400">
                <a:latin typeface="Times New Roman" panose="02020603050405020304" pitchFamily="18" charset="0"/>
              </a:rPr>
              <a:t>manage a challenging situation</a:t>
            </a:r>
          </a:p>
          <a:p>
            <a:pPr eaLnBrk="1" hangingPunct="1">
              <a:spcBef>
                <a:spcPct val="0"/>
              </a:spcBef>
              <a:buClrTx/>
              <a:buSzTx/>
              <a:buFontTx/>
              <a:buChar char="-"/>
            </a:pPr>
            <a:r>
              <a:rPr lang="uk-UA" altLang="uk-UA" sz="4400">
                <a:latin typeface="Times New Roman" panose="02020603050405020304" pitchFamily="18" charset="0"/>
              </a:rPr>
              <a:t> </a:t>
            </a:r>
            <a:r>
              <a:rPr lang="en-US" altLang="uk-UA" sz="4400">
                <a:latin typeface="Times New Roman" panose="02020603050405020304" pitchFamily="18" charset="0"/>
              </a:rPr>
              <a:t>deal with a problem</a:t>
            </a:r>
          </a:p>
          <a:p>
            <a:pPr eaLnBrk="1" hangingPunct="1">
              <a:spcBef>
                <a:spcPct val="0"/>
              </a:spcBef>
              <a:buClrTx/>
              <a:buSzTx/>
              <a:buFontTx/>
              <a:buChar char="-"/>
            </a:pPr>
            <a:r>
              <a:rPr lang="uk-UA" altLang="uk-UA" sz="4400">
                <a:latin typeface="Times New Roman" panose="02020603050405020304" pitchFamily="18" charset="0"/>
              </a:rPr>
              <a:t> </a:t>
            </a:r>
            <a:r>
              <a:rPr lang="en-US" altLang="uk-UA" sz="4400">
                <a:latin typeface="Times New Roman" panose="02020603050405020304" pitchFamily="18" charset="0"/>
              </a:rPr>
              <a:t>negotiate a favourable outcome in </a:t>
            </a:r>
          </a:p>
          <a:p>
            <a:pPr eaLnBrk="1" hangingPunct="1">
              <a:spcBef>
                <a:spcPct val="0"/>
              </a:spcBef>
              <a:buClrTx/>
              <a:buSzTx/>
              <a:buFontTx/>
              <a:buNone/>
            </a:pPr>
            <a:r>
              <a:rPr lang="en-US" altLang="uk-UA" sz="4400">
                <a:latin typeface="Times New Roman" panose="02020603050405020304" pitchFamily="18" charset="0"/>
              </a:rPr>
              <a:t>order to move on</a:t>
            </a:r>
            <a:endParaRPr lang="uk-UA" altLang="uk-UA" sz="4400">
              <a:latin typeface="Times New Roman" panose="02020603050405020304" pitchFamily="18" charset="0"/>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p:cNvSpPr>
            <a:spLocks noChangeArrowheads="1"/>
          </p:cNvSpPr>
          <p:nvPr/>
        </p:nvSpPr>
        <p:spPr bwMode="auto">
          <a:xfrm>
            <a:off x="1600200" y="184150"/>
            <a:ext cx="7543800" cy="656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3308" tIns="179331" rIns="133308" bIns="179331" anchor="ct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en-US" altLang="uk-UA" sz="3400" b="1">
                <a:latin typeface="Times New Roman" panose="02020603050405020304" pitchFamily="18" charset="0"/>
              </a:rPr>
              <a:t>Life skills touch upon issues that are:</a:t>
            </a:r>
          </a:p>
          <a:p>
            <a:pPr eaLnBrk="1" hangingPunct="1">
              <a:spcBef>
                <a:spcPct val="0"/>
              </a:spcBef>
              <a:buClrTx/>
              <a:buSzTx/>
              <a:buFontTx/>
              <a:buChar char="•"/>
            </a:pPr>
            <a:r>
              <a:rPr lang="en-US" altLang="uk-UA" sz="3400">
                <a:latin typeface="Times New Roman" panose="02020603050405020304" pitchFamily="18" charset="0"/>
              </a:rPr>
              <a:t> real: they actually affect people’s lives</a:t>
            </a:r>
          </a:p>
          <a:p>
            <a:pPr eaLnBrk="1" hangingPunct="1">
              <a:spcBef>
                <a:spcPct val="0"/>
              </a:spcBef>
              <a:buClrTx/>
              <a:buSzTx/>
              <a:buFontTx/>
              <a:buChar char="•"/>
            </a:pPr>
            <a:r>
              <a:rPr lang="en-US" altLang="uk-UA" sz="3400">
                <a:latin typeface="Times New Roman" panose="02020603050405020304" pitchFamily="18" charset="0"/>
              </a:rPr>
              <a:t> topical</a:t>
            </a:r>
          </a:p>
          <a:p>
            <a:pPr eaLnBrk="1" hangingPunct="1">
              <a:spcBef>
                <a:spcPct val="0"/>
              </a:spcBef>
              <a:buClrTx/>
              <a:buSzTx/>
              <a:buFontTx/>
              <a:buChar char="•"/>
            </a:pPr>
            <a:r>
              <a:rPr lang="en-US" altLang="uk-UA" sz="3400">
                <a:latin typeface="Times New Roman" panose="02020603050405020304" pitchFamily="18" charset="0"/>
              </a:rPr>
              <a:t> sometimes sensitive: they can affect people on a personal level, especially when family or friends are involved</a:t>
            </a:r>
          </a:p>
          <a:p>
            <a:pPr eaLnBrk="1" hangingPunct="1">
              <a:spcBef>
                <a:spcPct val="0"/>
              </a:spcBef>
              <a:buClrTx/>
              <a:buSzTx/>
              <a:buFontTx/>
              <a:buChar char="•"/>
            </a:pPr>
            <a:r>
              <a:rPr lang="en-US" altLang="uk-UA" sz="3400">
                <a:latin typeface="Times New Roman" panose="02020603050405020304" pitchFamily="18" charset="0"/>
              </a:rPr>
              <a:t> often controversial: people disagree and hold strong opinions about them</a:t>
            </a:r>
          </a:p>
          <a:p>
            <a:pPr eaLnBrk="1" hangingPunct="1">
              <a:spcBef>
                <a:spcPct val="0"/>
              </a:spcBef>
              <a:buClrTx/>
              <a:buSzTx/>
              <a:buFontTx/>
              <a:buChar char="•"/>
            </a:pPr>
            <a:r>
              <a:rPr lang="en-US" altLang="uk-UA" sz="3400">
                <a:latin typeface="Times New Roman" panose="02020603050405020304" pitchFamily="18" charset="0"/>
              </a:rPr>
              <a:t> ultimately moral: they relate to what people think is right or wrong, good or bad, important or unimportant in society.</a:t>
            </a:r>
          </a:p>
          <a:p>
            <a:pPr algn="ctr">
              <a:spcBef>
                <a:spcPct val="0"/>
              </a:spcBef>
              <a:buClrTx/>
              <a:buSzTx/>
              <a:buFontTx/>
              <a:buNone/>
            </a:pPr>
            <a:endParaRPr lang="en-US" altLang="uk-UA" sz="3400">
              <a:latin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4"/>
          <p:cNvSpPr>
            <a:spLocks noChangeArrowheads="1"/>
          </p:cNvSpPr>
          <p:nvPr/>
        </p:nvSpPr>
        <p:spPr bwMode="auto">
          <a:xfrm>
            <a:off x="1087438" y="-66675"/>
            <a:ext cx="7408862" cy="7196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3308" tIns="179331" rIns="133308" bIns="179331" anchor="ct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uk-UA" altLang="uk-UA" sz="3200" b="1">
                <a:latin typeface="Times New Roman" panose="02020603050405020304" pitchFamily="18" charset="0"/>
              </a:rPr>
              <a:t>Важливість життєвих компетентностей</a:t>
            </a:r>
            <a:endParaRPr lang="en-US" altLang="uk-UA" sz="3200" b="1">
              <a:latin typeface="Times New Roman" panose="02020603050405020304" pitchFamily="18" charset="0"/>
            </a:endParaRPr>
          </a:p>
          <a:p>
            <a:pPr eaLnBrk="1" hangingPunct="1">
              <a:spcBef>
                <a:spcPct val="0"/>
              </a:spcBef>
              <a:buClrTx/>
              <a:buSzTx/>
              <a:buFontTx/>
              <a:buNone/>
            </a:pPr>
            <a:endParaRPr lang="en-US" altLang="uk-UA" sz="2000" b="1">
              <a:latin typeface="Times New Roman" panose="02020603050405020304" pitchFamily="18" charset="0"/>
            </a:endParaRPr>
          </a:p>
          <a:p>
            <a:pPr eaLnBrk="1" hangingPunct="1">
              <a:spcBef>
                <a:spcPct val="0"/>
              </a:spcBef>
              <a:buClrTx/>
              <a:buSzTx/>
              <a:buFontTx/>
              <a:buNone/>
            </a:pPr>
            <a:r>
              <a:rPr lang="en-US" altLang="uk-UA" sz="3000">
                <a:latin typeface="Times New Roman" panose="02020603050405020304" pitchFamily="18" charset="0"/>
              </a:rPr>
              <a:t>Democracies depend upon citizens who, among other things, are:</a:t>
            </a:r>
          </a:p>
          <a:p>
            <a:pPr eaLnBrk="1" hangingPunct="1">
              <a:spcBef>
                <a:spcPct val="0"/>
              </a:spcBef>
              <a:buClrTx/>
              <a:buSzTx/>
              <a:buFontTx/>
              <a:buChar char="•"/>
            </a:pPr>
            <a:r>
              <a:rPr lang="en-US" altLang="uk-UA" sz="3000">
                <a:latin typeface="Times New Roman" panose="02020603050405020304" pitchFamily="18" charset="0"/>
              </a:rPr>
              <a:t>aware of their rights and responsibilities as citizens</a:t>
            </a:r>
          </a:p>
          <a:p>
            <a:pPr eaLnBrk="1" hangingPunct="1">
              <a:spcBef>
                <a:spcPct val="0"/>
              </a:spcBef>
              <a:buClrTx/>
              <a:buSzTx/>
              <a:buFontTx/>
              <a:buChar char="•"/>
            </a:pPr>
            <a:r>
              <a:rPr lang="en-US" altLang="uk-UA" sz="3000">
                <a:latin typeface="Times New Roman" panose="02020603050405020304" pitchFamily="18" charset="0"/>
              </a:rPr>
              <a:t>informed about social and political issues</a:t>
            </a:r>
          </a:p>
          <a:p>
            <a:pPr eaLnBrk="1" hangingPunct="1">
              <a:spcBef>
                <a:spcPct val="0"/>
              </a:spcBef>
              <a:buClrTx/>
              <a:buSzTx/>
              <a:buFontTx/>
              <a:buChar char="•"/>
            </a:pPr>
            <a:r>
              <a:rPr lang="en-US" altLang="uk-UA" sz="3000">
                <a:latin typeface="Times New Roman" panose="02020603050405020304" pitchFamily="18" charset="0"/>
              </a:rPr>
              <a:t>concerned about the welfare of others</a:t>
            </a:r>
          </a:p>
          <a:p>
            <a:pPr eaLnBrk="1" hangingPunct="1">
              <a:spcBef>
                <a:spcPct val="0"/>
              </a:spcBef>
              <a:buClrTx/>
              <a:buSzTx/>
              <a:buFontTx/>
              <a:buChar char="•"/>
            </a:pPr>
            <a:r>
              <a:rPr lang="en-US" altLang="uk-UA" sz="3000">
                <a:latin typeface="Times New Roman" panose="02020603050405020304" pitchFamily="18" charset="0"/>
              </a:rPr>
              <a:t>able to clearly articulate their opinions and arguments</a:t>
            </a:r>
          </a:p>
          <a:p>
            <a:pPr eaLnBrk="1" hangingPunct="1">
              <a:spcBef>
                <a:spcPct val="0"/>
              </a:spcBef>
              <a:buClrTx/>
              <a:buSzTx/>
              <a:buFontTx/>
              <a:buChar char="•"/>
            </a:pPr>
            <a:r>
              <a:rPr lang="en-US" altLang="uk-UA" sz="3000">
                <a:latin typeface="Times New Roman" panose="02020603050405020304" pitchFamily="18" charset="0"/>
              </a:rPr>
              <a:t>capable of having an influence on the world</a:t>
            </a:r>
          </a:p>
          <a:p>
            <a:pPr eaLnBrk="1" hangingPunct="1">
              <a:spcBef>
                <a:spcPct val="0"/>
              </a:spcBef>
              <a:buClrTx/>
              <a:buSzTx/>
              <a:buFontTx/>
              <a:buChar char="•"/>
            </a:pPr>
            <a:r>
              <a:rPr lang="en-US" altLang="uk-UA" sz="3000">
                <a:latin typeface="Times New Roman" panose="02020603050405020304" pitchFamily="18" charset="0"/>
              </a:rPr>
              <a:t>active in their communities</a:t>
            </a:r>
          </a:p>
          <a:p>
            <a:pPr eaLnBrk="1" hangingPunct="1">
              <a:spcBef>
                <a:spcPct val="0"/>
              </a:spcBef>
              <a:buClrTx/>
              <a:buSzTx/>
              <a:buFontTx/>
              <a:buChar char="•"/>
            </a:pPr>
            <a:r>
              <a:rPr lang="en-US" altLang="uk-UA" sz="3000">
                <a:latin typeface="Times New Roman" panose="02020603050405020304" pitchFamily="18" charset="0"/>
              </a:rPr>
              <a:t>responsible in how they act as citizens.</a:t>
            </a:r>
          </a:p>
          <a:p>
            <a:pPr>
              <a:spcBef>
                <a:spcPct val="0"/>
              </a:spcBef>
              <a:buClrTx/>
              <a:buSzTx/>
              <a:buFontTx/>
              <a:buNone/>
            </a:pPr>
            <a:endParaRPr lang="en-US" altLang="uk-UA" sz="3000">
              <a:latin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2125" y="1090613"/>
            <a:ext cx="6167438" cy="528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TextBox 1"/>
          <p:cNvSpPr txBox="1">
            <a:spLocks noChangeArrowheads="1"/>
          </p:cNvSpPr>
          <p:nvPr/>
        </p:nvSpPr>
        <p:spPr bwMode="auto">
          <a:xfrm>
            <a:off x="1309688" y="327025"/>
            <a:ext cx="737076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uk-UA" altLang="uk-UA" sz="3600" b="1">
                <a:latin typeface="Times New Roman" panose="02020603050405020304" pitchFamily="18" charset="0"/>
                <a:cs typeface="Times New Roman" panose="02020603050405020304" pitchFamily="18" charset="0"/>
              </a:rPr>
              <a:t>Етапи навчання</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4"/>
          <p:cNvSpPr>
            <a:spLocks noChangeArrowheads="1"/>
          </p:cNvSpPr>
          <p:nvPr/>
        </p:nvSpPr>
        <p:spPr bwMode="auto">
          <a:xfrm>
            <a:off x="985838" y="1165225"/>
            <a:ext cx="8158162" cy="503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uk-UA" altLang="uk-UA" sz="3600" b="1">
                <a:solidFill>
                  <a:schemeClr val="bg2"/>
                </a:solidFill>
                <a:latin typeface="Times New Roman" panose="02020603050405020304" pitchFamily="18" charset="0"/>
              </a:rPr>
              <a:t>Ключові компетентності</a:t>
            </a:r>
            <a:r>
              <a:rPr lang="en-US" altLang="uk-UA" sz="3600" b="1">
                <a:solidFill>
                  <a:schemeClr val="bg2"/>
                </a:solidFill>
                <a:latin typeface="Times New Roman" panose="02020603050405020304" pitchFamily="18" charset="0"/>
              </a:rPr>
              <a:t>:</a:t>
            </a:r>
          </a:p>
          <a:p>
            <a:pPr algn="ctr" eaLnBrk="1" hangingPunct="1">
              <a:spcBef>
                <a:spcPct val="0"/>
              </a:spcBef>
              <a:buClrTx/>
              <a:buSzTx/>
              <a:buFontTx/>
              <a:buNone/>
            </a:pPr>
            <a:r>
              <a:rPr lang="en-US" altLang="uk-UA" sz="3600" b="1" i="1">
                <a:solidFill>
                  <a:schemeClr val="bg2"/>
                </a:solidFill>
                <a:latin typeface="Times New Roman" panose="02020603050405020304" pitchFamily="18" charset="0"/>
              </a:rPr>
              <a:t>    </a:t>
            </a:r>
          </a:p>
          <a:p>
            <a:pPr eaLnBrk="1" hangingPunct="1">
              <a:spcBef>
                <a:spcPct val="0"/>
              </a:spcBef>
              <a:buClrTx/>
              <a:buSzTx/>
              <a:buFont typeface="Wingdings" panose="05000000000000000000" pitchFamily="2" charset="2"/>
              <a:buChar char="v"/>
            </a:pPr>
            <a:r>
              <a:rPr lang="en-US" altLang="uk-UA" sz="3600" b="1" i="1">
                <a:solidFill>
                  <a:schemeClr val="bg2"/>
                </a:solidFill>
                <a:latin typeface="Times New Roman" panose="02020603050405020304" pitchFamily="18" charset="0"/>
              </a:rPr>
              <a:t> critical thinking and problem solving</a:t>
            </a:r>
          </a:p>
          <a:p>
            <a:pPr eaLnBrk="1" hangingPunct="1">
              <a:spcBef>
                <a:spcPct val="0"/>
              </a:spcBef>
              <a:buClrTx/>
              <a:buSzTx/>
              <a:buFont typeface="Wingdings" panose="05000000000000000000" pitchFamily="2" charset="2"/>
              <a:buChar char="v"/>
            </a:pPr>
            <a:r>
              <a:rPr lang="en-US" altLang="uk-UA" sz="3600" b="1" i="1">
                <a:solidFill>
                  <a:schemeClr val="bg2"/>
                </a:solidFill>
                <a:latin typeface="Times New Roman" panose="02020603050405020304" pitchFamily="18" charset="0"/>
              </a:rPr>
              <a:t>creativity and imagination</a:t>
            </a:r>
          </a:p>
          <a:p>
            <a:pPr eaLnBrk="1" hangingPunct="1">
              <a:spcBef>
                <a:spcPct val="0"/>
              </a:spcBef>
              <a:buClrTx/>
              <a:buSzTx/>
              <a:buFont typeface="Wingdings" panose="05000000000000000000" pitchFamily="2" charset="2"/>
              <a:buChar char="v"/>
            </a:pPr>
            <a:r>
              <a:rPr lang="en-US" altLang="uk-UA" sz="3600" b="1" i="1">
                <a:solidFill>
                  <a:schemeClr val="bg2"/>
                </a:solidFill>
                <a:latin typeface="Times New Roman" panose="02020603050405020304" pitchFamily="18" charset="0"/>
              </a:rPr>
              <a:t>collaboration and communication</a:t>
            </a:r>
          </a:p>
          <a:p>
            <a:pPr eaLnBrk="1" hangingPunct="1">
              <a:spcBef>
                <a:spcPct val="0"/>
              </a:spcBef>
              <a:buClrTx/>
              <a:buSzTx/>
              <a:buFont typeface="Wingdings" panose="05000000000000000000" pitchFamily="2" charset="2"/>
              <a:buChar char="v"/>
            </a:pPr>
            <a:r>
              <a:rPr lang="en-US" altLang="uk-UA" sz="3600" b="1" i="1">
                <a:solidFill>
                  <a:schemeClr val="bg2"/>
                </a:solidFill>
                <a:latin typeface="Times New Roman" panose="02020603050405020304" pitchFamily="18" charset="0"/>
              </a:rPr>
              <a:t>digital literacy </a:t>
            </a:r>
          </a:p>
          <a:p>
            <a:pPr eaLnBrk="1" hangingPunct="1">
              <a:spcBef>
                <a:spcPct val="0"/>
              </a:spcBef>
              <a:buClrTx/>
              <a:buSzTx/>
              <a:buFont typeface="Wingdings" panose="05000000000000000000" pitchFamily="2" charset="2"/>
              <a:buChar char="v"/>
            </a:pPr>
            <a:r>
              <a:rPr lang="en-US" altLang="uk-UA" sz="3600" b="1" i="1">
                <a:solidFill>
                  <a:schemeClr val="bg2"/>
                </a:solidFill>
                <a:latin typeface="Times New Roman" panose="02020603050405020304" pitchFamily="18" charset="0"/>
              </a:rPr>
              <a:t>citizenship</a:t>
            </a:r>
          </a:p>
          <a:p>
            <a:pPr eaLnBrk="1" hangingPunct="1">
              <a:spcBef>
                <a:spcPct val="0"/>
              </a:spcBef>
              <a:buClrTx/>
              <a:buSzTx/>
              <a:buFont typeface="Wingdings" panose="05000000000000000000" pitchFamily="2" charset="2"/>
              <a:buChar char="v"/>
            </a:pPr>
            <a:r>
              <a:rPr lang="en-US" altLang="uk-UA" sz="3600" b="1" i="1">
                <a:solidFill>
                  <a:schemeClr val="bg2"/>
                </a:solidFill>
                <a:latin typeface="Times New Roman" panose="02020603050405020304" pitchFamily="18" charset="0"/>
              </a:rPr>
              <a:t> student leadership and personal </a:t>
            </a:r>
            <a:endParaRPr lang="uk-UA" altLang="uk-UA" sz="3600" b="1" i="1">
              <a:solidFill>
                <a:schemeClr val="bg2"/>
              </a:solidFill>
            </a:endParaRPr>
          </a:p>
          <a:p>
            <a:pPr eaLnBrk="1" hangingPunct="1">
              <a:spcBef>
                <a:spcPct val="0"/>
              </a:spcBef>
              <a:buClrTx/>
              <a:buSzTx/>
              <a:buFont typeface="Wingdings" panose="05000000000000000000" pitchFamily="2" charset="2"/>
              <a:buNone/>
            </a:pPr>
            <a:r>
              <a:rPr lang="en-US" altLang="uk-UA" sz="3600" b="1" i="1">
                <a:solidFill>
                  <a:schemeClr val="bg2"/>
                </a:solidFill>
                <a:latin typeface="Times New Roman" panose="02020603050405020304" pitchFamily="18" charset="0"/>
              </a:rPr>
              <a:t>development</a:t>
            </a:r>
          </a:p>
        </p:txBody>
      </p:sp>
      <p:pic>
        <p:nvPicPr>
          <p:cNvPr id="11267" name="Picture 4" descr="Картинки по запросу British Counci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352800"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62" descr="FILE016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94275" y="541338"/>
            <a:ext cx="3463925" cy="2566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1" name="Picture 6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3622675"/>
            <a:ext cx="3344863" cy="2522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cmpd="tri">
                <a:solidFill>
                  <a:srgbClr val="000000"/>
                </a:solidFill>
                <a:miter lim="800000"/>
                <a:headEnd/>
                <a:tailEnd/>
              </a14:hiddenLine>
            </a:ext>
          </a:extLst>
        </p:spPr>
      </p:pic>
      <p:pic>
        <p:nvPicPr>
          <p:cNvPr id="12292" name="Picture 6" descr="FILE017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02238" y="3482975"/>
            <a:ext cx="3484562" cy="252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5" descr="FILE0173"/>
          <p:cNvPicPr>
            <a:picLocks noChangeAspect="1" noChangeArrowheads="1"/>
          </p:cNvPicPr>
          <p:nvPr/>
        </p:nvPicPr>
        <p:blipFill>
          <a:blip r:embed="rId5">
            <a:lum bright="18000"/>
            <a:extLst>
              <a:ext uri="{28A0092B-C50C-407E-A947-70E740481C1C}">
                <a14:useLocalDpi xmlns:a14="http://schemas.microsoft.com/office/drawing/2010/main" val="0"/>
              </a:ext>
            </a:extLst>
          </a:blip>
          <a:srcRect/>
          <a:stretch>
            <a:fillRect/>
          </a:stretch>
        </p:blipFill>
        <p:spPr bwMode="auto">
          <a:xfrm>
            <a:off x="996950" y="588963"/>
            <a:ext cx="3228975" cy="2420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4"/>
          <p:cNvSpPr>
            <a:spLocks noChangeArrowheads="1"/>
          </p:cNvSpPr>
          <p:nvPr/>
        </p:nvSpPr>
        <p:spPr bwMode="auto">
          <a:xfrm>
            <a:off x="2749550" y="295275"/>
            <a:ext cx="3949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uk-UA" altLang="uk-UA" sz="3200" b="1">
                <a:latin typeface="Times New Roman" panose="02020603050405020304" pitchFamily="18" charset="0"/>
              </a:rPr>
              <a:t>Критичне мислення</a:t>
            </a:r>
          </a:p>
        </p:txBody>
      </p:sp>
      <p:sp>
        <p:nvSpPr>
          <p:cNvPr id="13315" name="Rectangle 5"/>
          <p:cNvSpPr>
            <a:spLocks noChangeArrowheads="1"/>
          </p:cNvSpPr>
          <p:nvPr/>
        </p:nvSpPr>
        <p:spPr bwMode="auto">
          <a:xfrm>
            <a:off x="1196975" y="1295400"/>
            <a:ext cx="3146425"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uk-UA" altLang="uk-UA" sz="1800" b="1">
                <a:latin typeface="Times New Roman" panose="02020603050405020304" pitchFamily="18" charset="0"/>
              </a:rPr>
              <a:t>Model 1: Language and the development of</a:t>
            </a:r>
          </a:p>
          <a:p>
            <a:pPr eaLnBrk="1" hangingPunct="1">
              <a:spcBef>
                <a:spcPct val="0"/>
              </a:spcBef>
              <a:buClrTx/>
              <a:buSzTx/>
              <a:buFontTx/>
              <a:buNone/>
            </a:pPr>
            <a:r>
              <a:rPr lang="uk-UA" altLang="uk-UA" sz="1800" b="1">
                <a:latin typeface="Times New Roman" panose="02020603050405020304" pitchFamily="18" charset="0"/>
              </a:rPr>
              <a:t>cognitive tools</a:t>
            </a:r>
            <a:r>
              <a:rPr lang="en-US" altLang="uk-UA" sz="1800" b="1">
                <a:latin typeface="Times New Roman" panose="02020603050405020304" pitchFamily="18" charset="0"/>
              </a:rPr>
              <a:t> (Egan)</a:t>
            </a:r>
            <a:endParaRPr lang="uk-UA" altLang="uk-UA" sz="1800" b="1">
              <a:latin typeface="Times New Roman" panose="02020603050405020304" pitchFamily="18" charset="0"/>
            </a:endParaRPr>
          </a:p>
        </p:txBody>
      </p:sp>
      <p:sp>
        <p:nvSpPr>
          <p:cNvPr id="13316" name="Rectangle 8"/>
          <p:cNvSpPr>
            <a:spLocks noChangeArrowheads="1"/>
          </p:cNvSpPr>
          <p:nvPr/>
        </p:nvSpPr>
        <p:spPr bwMode="auto">
          <a:xfrm>
            <a:off x="5468938" y="1754188"/>
            <a:ext cx="22558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uk-UA" altLang="uk-UA" sz="1800" b="1"/>
              <a:t>Story thinking</a:t>
            </a:r>
          </a:p>
        </p:txBody>
      </p:sp>
      <p:pic>
        <p:nvPicPr>
          <p:cNvPr id="13317" name="Picture 10" descr="vib23er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0675" y="2538413"/>
            <a:ext cx="6134100" cy="364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8" name="AutoShape 12" descr="Image result for thinking skills"/>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uk-UA" altLang="uk-UA" sz="1800"/>
          </a:p>
        </p:txBody>
      </p:sp>
      <p:sp>
        <p:nvSpPr>
          <p:cNvPr id="13319" name="AutoShape 14" descr="Image result for thinking skills"/>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uk-UA" altLang="uk-UA" sz="1800"/>
          </a:p>
        </p:txBody>
      </p:sp>
      <p:sp>
        <p:nvSpPr>
          <p:cNvPr id="13320" name="AutoShape 16" descr="Image result for thinking skills"/>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uk-UA" altLang="uk-UA" sz="180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Капсулы">
  <a:themeElements>
    <a:clrScheme name="Капсулы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fontScheme name="Капсулы">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Капсулы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clrMap bg1="lt1" tx1="dk1" bg2="lt2" tx2="dk2" accent1="accent1" accent2="accent2" accent3="accent3" accent4="accent4" accent5="accent5" accent6="accent6" hlink="hlink" folHlink="folHlink"/>
    </a:extraClrScheme>
    <a:extraClrScheme>
      <a:clrScheme name="Капсулы 2">
        <a:dk1>
          <a:srgbClr val="000000"/>
        </a:dk1>
        <a:lt1>
          <a:srgbClr val="FFFFFF"/>
        </a:lt1>
        <a:dk2>
          <a:srgbClr val="000000"/>
        </a:dk2>
        <a:lt2>
          <a:srgbClr val="808000"/>
        </a:lt2>
        <a:accent1>
          <a:srgbClr val="FFCC99"/>
        </a:accent1>
        <a:accent2>
          <a:srgbClr val="99CC00"/>
        </a:accent2>
        <a:accent3>
          <a:srgbClr val="FFFFFF"/>
        </a:accent3>
        <a:accent4>
          <a:srgbClr val="000000"/>
        </a:accent4>
        <a:accent5>
          <a:srgbClr val="FFE2CA"/>
        </a:accent5>
        <a:accent6>
          <a:srgbClr val="8AB900"/>
        </a:accent6>
        <a:hlink>
          <a:srgbClr val="336600"/>
        </a:hlink>
        <a:folHlink>
          <a:srgbClr val="FFCC00"/>
        </a:folHlink>
      </a:clrScheme>
      <a:clrMap bg1="lt1" tx1="dk1" bg2="lt2" tx2="dk2" accent1="accent1" accent2="accent2" accent3="accent3" accent4="accent4" accent5="accent5" accent6="accent6" hlink="hlink" folHlink="folHlink"/>
    </a:extraClrScheme>
    <a:extraClrScheme>
      <a:clrScheme name="Капсулы 3">
        <a:dk1>
          <a:srgbClr val="006699"/>
        </a:dk1>
        <a:lt1>
          <a:srgbClr val="FFFFFF"/>
        </a:lt1>
        <a:dk2>
          <a:srgbClr val="6699FF"/>
        </a:dk2>
        <a:lt2>
          <a:srgbClr val="FFFFFF"/>
        </a:lt2>
        <a:accent1>
          <a:srgbClr val="33CCCC"/>
        </a:accent1>
        <a:accent2>
          <a:srgbClr val="006699"/>
        </a:accent2>
        <a:accent3>
          <a:srgbClr val="B8CAFF"/>
        </a:accent3>
        <a:accent4>
          <a:srgbClr val="DADADA"/>
        </a:accent4>
        <a:accent5>
          <a:srgbClr val="ADE2E2"/>
        </a:accent5>
        <a:accent6>
          <a:srgbClr val="005C8A"/>
        </a:accent6>
        <a:hlink>
          <a:srgbClr val="99CC00"/>
        </a:hlink>
        <a:folHlink>
          <a:srgbClr val="FFFFCC"/>
        </a:folHlink>
      </a:clrScheme>
      <a:clrMap bg1="dk2" tx1="lt1" bg2="dk1" tx2="lt2" accent1="accent1" accent2="accent2" accent3="accent3" accent4="accent4" accent5="accent5" accent6="accent6" hlink="hlink" folHlink="folHlink"/>
    </a:extraClrScheme>
    <a:extraClrScheme>
      <a:clrScheme name="Капсулы 4">
        <a:dk1>
          <a:srgbClr val="000000"/>
        </a:dk1>
        <a:lt1>
          <a:srgbClr val="FFFFFF"/>
        </a:lt1>
        <a:dk2>
          <a:srgbClr val="9900CC"/>
        </a:dk2>
        <a:lt2>
          <a:srgbClr val="006600"/>
        </a:lt2>
        <a:accent1>
          <a:srgbClr val="33CC33"/>
        </a:accent1>
        <a:accent2>
          <a:srgbClr val="FFCC66"/>
        </a:accent2>
        <a:accent3>
          <a:srgbClr val="FFFFFF"/>
        </a:accent3>
        <a:accent4>
          <a:srgbClr val="000000"/>
        </a:accent4>
        <a:accent5>
          <a:srgbClr val="ADE2AD"/>
        </a:accent5>
        <a:accent6>
          <a:srgbClr val="E7B95C"/>
        </a:accent6>
        <a:hlink>
          <a:srgbClr val="0033CC"/>
        </a:hlink>
        <a:folHlink>
          <a:srgbClr val="CC0066"/>
        </a:folHlink>
      </a:clrScheme>
      <a:clrMap bg1="lt1" tx1="dk1" bg2="lt2" tx2="dk2" accent1="accent1" accent2="accent2" accent3="accent3" accent4="accent4" accent5="accent5" accent6="accent6" hlink="hlink" folHlink="folHlink"/>
    </a:extraClrScheme>
    <a:extraClrScheme>
      <a:clrScheme name="Капсулы 5">
        <a:dk1>
          <a:srgbClr val="000066"/>
        </a:dk1>
        <a:lt1>
          <a:srgbClr val="FFFFFF"/>
        </a:lt1>
        <a:dk2>
          <a:srgbClr val="336699"/>
        </a:dk2>
        <a:lt2>
          <a:srgbClr val="FFFFEB"/>
        </a:lt2>
        <a:accent1>
          <a:srgbClr val="99CCFF"/>
        </a:accent1>
        <a:accent2>
          <a:srgbClr val="9999FF"/>
        </a:accent2>
        <a:accent3>
          <a:srgbClr val="ADB8CA"/>
        </a:accent3>
        <a:accent4>
          <a:srgbClr val="DADADA"/>
        </a:accent4>
        <a:accent5>
          <a:srgbClr val="CAE2FF"/>
        </a:accent5>
        <a:accent6>
          <a:srgbClr val="8A8A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Капсулы 6">
        <a:dk1>
          <a:srgbClr val="808000"/>
        </a:dk1>
        <a:lt1>
          <a:srgbClr val="FFFFFF"/>
        </a:lt1>
        <a:dk2>
          <a:srgbClr val="006666"/>
        </a:dk2>
        <a:lt2>
          <a:srgbClr val="FFFFFF"/>
        </a:lt2>
        <a:accent1>
          <a:srgbClr val="FFCC66"/>
        </a:accent1>
        <a:accent2>
          <a:srgbClr val="00ACA8"/>
        </a:accent2>
        <a:accent3>
          <a:srgbClr val="AAB8B8"/>
        </a:accent3>
        <a:accent4>
          <a:srgbClr val="DADADA"/>
        </a:accent4>
        <a:accent5>
          <a:srgbClr val="FFE2B8"/>
        </a:accent5>
        <a:accent6>
          <a:srgbClr val="009B98"/>
        </a:accent6>
        <a:hlink>
          <a:srgbClr val="CCCC00"/>
        </a:hlink>
        <a:folHlink>
          <a:srgbClr val="33CCCC"/>
        </a:folHlink>
      </a:clrScheme>
      <a:clrMap bg1="dk2" tx1="lt1" bg2="dk1" tx2="lt2" accent1="accent1" accent2="accent2" accent3="accent3" accent4="accent4" accent5="accent5" accent6="accent6" hlink="hlink" folHlink="folHlink"/>
    </a:extraClrScheme>
    <a:extraClrScheme>
      <a:clrScheme name="Капсулы 7">
        <a:dk1>
          <a:srgbClr val="FFFFCC"/>
        </a:dk1>
        <a:lt1>
          <a:srgbClr val="FFFFFF"/>
        </a:lt1>
        <a:dk2>
          <a:srgbClr val="660033"/>
        </a:dk2>
        <a:lt2>
          <a:srgbClr val="FFFFFF"/>
        </a:lt2>
        <a:accent1>
          <a:srgbClr val="FF9900"/>
        </a:accent1>
        <a:accent2>
          <a:srgbClr val="CC3300"/>
        </a:accent2>
        <a:accent3>
          <a:srgbClr val="B8AAAD"/>
        </a:accent3>
        <a:accent4>
          <a:srgbClr val="DADADA"/>
        </a:accent4>
        <a:accent5>
          <a:srgbClr val="FFCAAA"/>
        </a:accent5>
        <a:accent6>
          <a:srgbClr val="B92D00"/>
        </a:accent6>
        <a:hlink>
          <a:srgbClr val="FFCC00"/>
        </a:hlink>
        <a:folHlink>
          <a:srgbClr val="FFCC99"/>
        </a:folHlink>
      </a:clrScheme>
      <a:clrMap bg1="dk2" tx1="lt1" bg2="dk1" tx2="lt2" accent1="accent1" accent2="accent2" accent3="accent3" accent4="accent4" accent5="accent5" accent6="accent6" hlink="hlink" folHlink="folHlink"/>
    </a:extraClrScheme>
    <a:extraClrScheme>
      <a:clrScheme name="Капсулы 8">
        <a:dk1>
          <a:srgbClr val="FF0000"/>
        </a:dk1>
        <a:lt1>
          <a:srgbClr val="FFFFFF"/>
        </a:lt1>
        <a:dk2>
          <a:srgbClr val="000000"/>
        </a:dk2>
        <a:lt2>
          <a:srgbClr val="FFFFFF"/>
        </a:lt2>
        <a:accent1>
          <a:srgbClr val="FFCC00"/>
        </a:accent1>
        <a:accent2>
          <a:srgbClr val="CC3300"/>
        </a:accent2>
        <a:accent3>
          <a:srgbClr val="AAAAAA"/>
        </a:accent3>
        <a:accent4>
          <a:srgbClr val="DADADA"/>
        </a:accent4>
        <a:accent5>
          <a:srgbClr val="FFE2AA"/>
        </a:accent5>
        <a:accent6>
          <a:srgbClr val="B92D00"/>
        </a:accent6>
        <a:hlink>
          <a:srgbClr val="FF6600"/>
        </a:hlink>
        <a:folHlink>
          <a:srgbClr val="FF7C8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Слои">
  <a:themeElements>
    <a:clrScheme name="Слои 3">
      <a:dk1>
        <a:srgbClr val="79788A"/>
      </a:dk1>
      <a:lt1>
        <a:srgbClr val="FFFFFF"/>
      </a:lt1>
      <a:dk2>
        <a:srgbClr val="21203C"/>
      </a:dk2>
      <a:lt2>
        <a:srgbClr val="FFFFCC"/>
      </a:lt2>
      <a:accent1>
        <a:srgbClr val="476077"/>
      </a:accent1>
      <a:accent2>
        <a:srgbClr val="676C5A"/>
      </a:accent2>
      <a:accent3>
        <a:srgbClr val="ABABAF"/>
      </a:accent3>
      <a:accent4>
        <a:srgbClr val="DADADA"/>
      </a:accent4>
      <a:accent5>
        <a:srgbClr val="B1B6BD"/>
      </a:accent5>
      <a:accent6>
        <a:srgbClr val="5D6151"/>
      </a:accent6>
      <a:hlink>
        <a:srgbClr val="666699"/>
      </a:hlink>
      <a:folHlink>
        <a:srgbClr val="8CB0A2"/>
      </a:folHlink>
    </a:clrScheme>
    <a:fontScheme name="Слои">
      <a:majorFont>
        <a:latin typeface="Times New Roman"/>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Слои 1">
        <a:dk1>
          <a:srgbClr val="993300"/>
        </a:dk1>
        <a:lt1>
          <a:srgbClr val="CCCCCC"/>
        </a:lt1>
        <a:dk2>
          <a:srgbClr val="000000"/>
        </a:dk2>
        <a:lt2>
          <a:srgbClr val="FFFFFF"/>
        </a:lt2>
        <a:accent1>
          <a:srgbClr val="576F2B"/>
        </a:accent1>
        <a:accent2>
          <a:srgbClr val="666699"/>
        </a:accent2>
        <a:accent3>
          <a:srgbClr val="AAAAAA"/>
        </a:accent3>
        <a:accent4>
          <a:srgbClr val="AEAEAE"/>
        </a:accent4>
        <a:accent5>
          <a:srgbClr val="B4BBAC"/>
        </a:accent5>
        <a:accent6>
          <a:srgbClr val="5C5C8A"/>
        </a:accent6>
        <a:hlink>
          <a:srgbClr val="993300"/>
        </a:hlink>
        <a:folHlink>
          <a:srgbClr val="CC9900"/>
        </a:folHlink>
      </a:clrScheme>
      <a:clrMap bg1="dk2" tx1="lt1" bg2="dk1" tx2="lt2" accent1="accent1" accent2="accent2" accent3="accent3" accent4="accent4" accent5="accent5" accent6="accent6" hlink="hlink" folHlink="folHlink"/>
    </a:extraClrScheme>
    <a:extraClrScheme>
      <a:clrScheme name="Слои 2">
        <a:dk1>
          <a:srgbClr val="993300"/>
        </a:dk1>
        <a:lt1>
          <a:srgbClr val="CCCCCC"/>
        </a:lt1>
        <a:dk2>
          <a:srgbClr val="330000"/>
        </a:dk2>
        <a:lt2>
          <a:srgbClr val="FFFFFF"/>
        </a:lt2>
        <a:accent1>
          <a:srgbClr val="996633"/>
        </a:accent1>
        <a:accent2>
          <a:srgbClr val="FF0000"/>
        </a:accent2>
        <a:accent3>
          <a:srgbClr val="ADAAAA"/>
        </a:accent3>
        <a:accent4>
          <a:srgbClr val="AEAEAE"/>
        </a:accent4>
        <a:accent5>
          <a:srgbClr val="CAB8AD"/>
        </a:accent5>
        <a:accent6>
          <a:srgbClr val="E70000"/>
        </a:accent6>
        <a:hlink>
          <a:srgbClr val="FF3300"/>
        </a:hlink>
        <a:folHlink>
          <a:srgbClr val="CC9933"/>
        </a:folHlink>
      </a:clrScheme>
      <a:clrMap bg1="dk2" tx1="lt1" bg2="dk1" tx2="lt2" accent1="accent1" accent2="accent2" accent3="accent3" accent4="accent4" accent5="accent5" accent6="accent6" hlink="hlink" folHlink="folHlink"/>
    </a:extraClrScheme>
    <a:extraClrScheme>
      <a:clrScheme name="Слои 3">
        <a:dk1>
          <a:srgbClr val="79788A"/>
        </a:dk1>
        <a:lt1>
          <a:srgbClr val="FFFFFF"/>
        </a:lt1>
        <a:dk2>
          <a:srgbClr val="21203C"/>
        </a:dk2>
        <a:lt2>
          <a:srgbClr val="FFFFCC"/>
        </a:lt2>
        <a:accent1>
          <a:srgbClr val="476077"/>
        </a:accent1>
        <a:accent2>
          <a:srgbClr val="676C5A"/>
        </a:accent2>
        <a:accent3>
          <a:srgbClr val="ABABAF"/>
        </a:accent3>
        <a:accent4>
          <a:srgbClr val="DADADA"/>
        </a:accent4>
        <a:accent5>
          <a:srgbClr val="B1B6BD"/>
        </a:accent5>
        <a:accent6>
          <a:srgbClr val="5D6151"/>
        </a:accent6>
        <a:hlink>
          <a:srgbClr val="666699"/>
        </a:hlink>
        <a:folHlink>
          <a:srgbClr val="8CB0A2"/>
        </a:folHlink>
      </a:clrScheme>
      <a:clrMap bg1="dk2" tx1="lt1" bg2="dk1" tx2="lt2" accent1="accent1" accent2="accent2" accent3="accent3" accent4="accent4" accent5="accent5" accent6="accent6" hlink="hlink" folHlink="folHlink"/>
    </a:extraClrScheme>
    <a:extraClrScheme>
      <a:clrScheme name="Слои 4">
        <a:dk1>
          <a:srgbClr val="455B41"/>
        </a:dk1>
        <a:lt1>
          <a:srgbClr val="FFFFCC"/>
        </a:lt1>
        <a:dk2>
          <a:srgbClr val="79A994"/>
        </a:dk2>
        <a:lt2>
          <a:srgbClr val="FFFFCC"/>
        </a:lt2>
        <a:accent1>
          <a:srgbClr val="517087"/>
        </a:accent1>
        <a:accent2>
          <a:srgbClr val="666699"/>
        </a:accent2>
        <a:accent3>
          <a:srgbClr val="BED1C8"/>
        </a:accent3>
        <a:accent4>
          <a:srgbClr val="DADAAE"/>
        </a:accent4>
        <a:accent5>
          <a:srgbClr val="B3BBC3"/>
        </a:accent5>
        <a:accent6>
          <a:srgbClr val="5C5C8A"/>
        </a:accent6>
        <a:hlink>
          <a:srgbClr val="993300"/>
        </a:hlink>
        <a:folHlink>
          <a:srgbClr val="A4AF6B"/>
        </a:folHlink>
      </a:clrScheme>
      <a:clrMap bg1="dk2" tx1="lt1" bg2="dk1" tx2="lt2" accent1="accent1" accent2="accent2" accent3="accent3" accent4="accent4" accent5="accent5" accent6="accent6" hlink="hlink" folHlink="folHlink"/>
    </a:extraClrScheme>
    <a:extraClrScheme>
      <a:clrScheme name="Слои 5">
        <a:dk1>
          <a:srgbClr val="330000"/>
        </a:dk1>
        <a:lt1>
          <a:srgbClr val="FF9900"/>
        </a:lt1>
        <a:dk2>
          <a:srgbClr val="FFFFFF"/>
        </a:dk2>
        <a:lt2>
          <a:srgbClr val="8B3111"/>
        </a:lt2>
        <a:accent1>
          <a:srgbClr val="DD6D07"/>
        </a:accent1>
        <a:accent2>
          <a:srgbClr val="CC9900"/>
        </a:accent2>
        <a:accent3>
          <a:srgbClr val="FFCAAA"/>
        </a:accent3>
        <a:accent4>
          <a:srgbClr val="2A0000"/>
        </a:accent4>
        <a:accent5>
          <a:srgbClr val="EBBAAA"/>
        </a:accent5>
        <a:accent6>
          <a:srgbClr val="B98A00"/>
        </a:accent6>
        <a:hlink>
          <a:srgbClr val="CC3300"/>
        </a:hlink>
        <a:folHlink>
          <a:srgbClr val="CCCC66"/>
        </a:folHlink>
      </a:clrScheme>
      <a:clrMap bg1="lt1" tx1="dk1" bg2="lt2" tx2="dk2" accent1="accent1" accent2="accent2" accent3="accent3" accent4="accent4" accent5="accent5" accent6="accent6" hlink="hlink" folHlink="folHlink"/>
    </a:extraClrScheme>
    <a:extraClrScheme>
      <a:clrScheme name="Слои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clrMap bg1="lt1" tx1="dk1" bg2="lt2" tx2="dk2" accent1="accent1" accent2="accent2" accent3="accent3" accent4="accent4" accent5="accent5" accent6="accent6" hlink="hlink" folHlink="folHlink"/>
    </a:extraClrScheme>
    <a:extraClrScheme>
      <a:clrScheme name="Слои 7">
        <a:dk1>
          <a:srgbClr val="000000"/>
        </a:dk1>
        <a:lt1>
          <a:srgbClr val="FFFFFF"/>
        </a:lt1>
        <a:dk2>
          <a:srgbClr val="000000"/>
        </a:dk2>
        <a:lt2>
          <a:srgbClr val="891411"/>
        </a:lt2>
        <a:accent1>
          <a:srgbClr val="4F917E"/>
        </a:accent1>
        <a:accent2>
          <a:srgbClr val="CC9900"/>
        </a:accent2>
        <a:accent3>
          <a:srgbClr val="FFFFFF"/>
        </a:accent3>
        <a:accent4>
          <a:srgbClr val="000000"/>
        </a:accent4>
        <a:accent5>
          <a:srgbClr val="B2C7C0"/>
        </a:accent5>
        <a:accent6>
          <a:srgbClr val="B98A00"/>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Слои 8">
        <a:dk1>
          <a:srgbClr val="000000"/>
        </a:dk1>
        <a:lt1>
          <a:srgbClr val="FFFFFF"/>
        </a:lt1>
        <a:dk2>
          <a:srgbClr val="CC0000"/>
        </a:dk2>
        <a:lt2>
          <a:srgbClr val="999966"/>
        </a:lt2>
        <a:accent1>
          <a:srgbClr val="CCCCCC"/>
        </a:accent1>
        <a:accent2>
          <a:srgbClr val="CCCC66"/>
        </a:accent2>
        <a:accent3>
          <a:srgbClr val="FFFFFF"/>
        </a:accent3>
        <a:accent4>
          <a:srgbClr val="000000"/>
        </a:accent4>
        <a:accent5>
          <a:srgbClr val="E2E2E2"/>
        </a:accent5>
        <a:accent6>
          <a:srgbClr val="B9B95C"/>
        </a:accent6>
        <a:hlink>
          <a:srgbClr val="666699"/>
        </a:hlink>
        <a:folHlink>
          <a:srgbClr val="CCCC99"/>
        </a:folHlink>
      </a:clrScheme>
      <a:clrMap bg1="lt1" tx1="dk1" bg2="lt2" tx2="dk2" accent1="accent1" accent2="accent2" accent3="accent3" accent4="accent4" accent5="accent5" accent6="accent6" hlink="hlink" folHlink="folHlink"/>
    </a:extraClrScheme>
    <a:extraClrScheme>
      <a:clrScheme name="Слои 9">
        <a:dk1>
          <a:srgbClr val="000000"/>
        </a:dk1>
        <a:lt1>
          <a:srgbClr val="FFFFFF"/>
        </a:lt1>
        <a:dk2>
          <a:srgbClr val="FF0000"/>
        </a:dk2>
        <a:lt2>
          <a:srgbClr val="009999"/>
        </a:lt2>
        <a:accent1>
          <a:srgbClr val="C7B505"/>
        </a:accent1>
        <a:accent2>
          <a:srgbClr val="FFFF66"/>
        </a:accent2>
        <a:accent3>
          <a:srgbClr val="FFFFFF"/>
        </a:accent3>
        <a:accent4>
          <a:srgbClr val="000000"/>
        </a:accent4>
        <a:accent5>
          <a:srgbClr val="E0D7AA"/>
        </a:accent5>
        <a:accent6>
          <a:srgbClr val="E7E75C"/>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Слои 10">
        <a:dk1>
          <a:srgbClr val="000000"/>
        </a:dk1>
        <a:lt1>
          <a:srgbClr val="FFFFFF"/>
        </a:lt1>
        <a:dk2>
          <a:srgbClr val="660033"/>
        </a:dk2>
        <a:lt2>
          <a:srgbClr val="666699"/>
        </a:lt2>
        <a:accent1>
          <a:srgbClr val="95A3D1"/>
        </a:accent1>
        <a:accent2>
          <a:srgbClr val="FFFF66"/>
        </a:accent2>
        <a:accent3>
          <a:srgbClr val="FFFFFF"/>
        </a:accent3>
        <a:accent4>
          <a:srgbClr val="000000"/>
        </a:accent4>
        <a:accent5>
          <a:srgbClr val="C8CEE5"/>
        </a:accent5>
        <a:accent6>
          <a:srgbClr val="E7E75C"/>
        </a:accent6>
        <a:hlink>
          <a:srgbClr val="5A84D8"/>
        </a:hlink>
        <a:folHlink>
          <a:srgbClr val="CCCC99"/>
        </a:folHlink>
      </a:clrScheme>
      <a:clrMap bg1="lt1" tx1="dk1" bg2="lt2" tx2="dk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Слои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themeOverride>
</file>

<file path=docProps/app.xml><?xml version="1.0" encoding="utf-8"?>
<Properties xmlns="http://schemas.openxmlformats.org/officeDocument/2006/extended-properties" xmlns:vt="http://schemas.openxmlformats.org/officeDocument/2006/docPropsVTypes">
  <Template>Proposal</Template>
  <TotalTime>1611</TotalTime>
  <Words>601</Words>
  <Application>Microsoft Office PowerPoint</Application>
  <PresentationFormat>Экран (4:3)</PresentationFormat>
  <Paragraphs>107</Paragraphs>
  <Slides>25</Slides>
  <Notes>0</Notes>
  <HiddenSlides>0</HiddenSlides>
  <MMClips>1</MMClips>
  <ScaleCrop>false</ScaleCrop>
  <HeadingPairs>
    <vt:vector size="6" baseType="variant">
      <vt:variant>
        <vt:lpstr>Использованные шрифты</vt:lpstr>
      </vt:variant>
      <vt:variant>
        <vt:i4>4</vt:i4>
      </vt:variant>
      <vt:variant>
        <vt:lpstr>Тема</vt:lpstr>
      </vt:variant>
      <vt:variant>
        <vt:i4>2</vt:i4>
      </vt:variant>
      <vt:variant>
        <vt:lpstr>Заголовки слайдов</vt:lpstr>
      </vt:variant>
      <vt:variant>
        <vt:i4>25</vt:i4>
      </vt:variant>
    </vt:vector>
  </HeadingPairs>
  <TitlesOfParts>
    <vt:vector size="31" baseType="lpstr">
      <vt:lpstr>Arial</vt:lpstr>
      <vt:lpstr>Wingdings</vt:lpstr>
      <vt:lpstr>Calibri</vt:lpstr>
      <vt:lpstr>Times New Roman</vt:lpstr>
      <vt:lpstr>Капсулы</vt:lpstr>
      <vt:lpstr>Слои</vt:lpstr>
      <vt:lpstr>Навчально-виховний комплекс  “Загальноосвітня школа І-ІІІ ст.№1-гімназія” м.Копичинці</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Name of presentation</dc:title>
  <dc:creator>user</dc:creator>
  <cp:lastModifiedBy>User</cp:lastModifiedBy>
  <cp:revision>79</cp:revision>
  <dcterms:created xsi:type="dcterms:W3CDTF">2018-09-04T12:10:47Z</dcterms:created>
  <dcterms:modified xsi:type="dcterms:W3CDTF">2019-02-03T21:11:19Z</dcterms:modified>
</cp:coreProperties>
</file>