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59A6EC8-9EDE-4540-AECD-324638A2DF19}">
          <p14:sldIdLst>
            <p14:sldId id="256"/>
            <p14:sldId id="265"/>
            <p14:sldId id="258"/>
            <p14:sldId id="259"/>
            <p14:sldId id="260"/>
            <p14:sldId id="257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36" autoAdjust="0"/>
  </p:normalViewPr>
  <p:slideViewPr>
    <p:cSldViewPr snapToGrid="0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798D-141F-4F3E-847F-15820B6ED16A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D720-4F44-49BD-8893-A8C9841AB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3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2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1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5D720-4F44-49BD-8893-A8C9841ABE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9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3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7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93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4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67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4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8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3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9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4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4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8235-8745-4985-889F-D204C96541EC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FEA5D9-4B34-434C-833C-85480174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1735" y="1524000"/>
            <a:ext cx="8596668" cy="297573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Підготовка учнів до виконання творчих завдань. Роль креативності у розкритті навчального потенціалу школярів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44247" y="5020887"/>
            <a:ext cx="2676698" cy="183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Підготувала вчитель англійської мови НВК «ЗОШ І-ІІІ ступенів №1-гімназія» </a:t>
            </a:r>
            <a:r>
              <a:rPr lang="uk-UA" dirty="0" err="1" smtClean="0"/>
              <a:t>м.Копичинці</a:t>
            </a:r>
            <a:r>
              <a:rPr lang="uk-UA" dirty="0" smtClean="0"/>
              <a:t> </a:t>
            </a:r>
            <a:r>
              <a:rPr lang="uk-UA" dirty="0" err="1" smtClean="0"/>
              <a:t>Танькова</a:t>
            </a:r>
            <a:r>
              <a:rPr lang="uk-UA" smtClean="0"/>
              <a:t> О.М.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392228" y="1014771"/>
            <a:ext cx="7269634" cy="44051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My pen-friend</a:t>
            </a:r>
            <a:endParaRPr lang="en-US" sz="2000" dirty="0"/>
          </a:p>
          <a:p>
            <a:r>
              <a:rPr lang="en-US" sz="2000" dirty="0" smtClean="0"/>
              <a:t>How are you?</a:t>
            </a:r>
          </a:p>
          <a:p>
            <a:r>
              <a:rPr lang="en-US" sz="2000" dirty="0" smtClean="0"/>
              <a:t>I are going to spend a week in London. I are planning to travel on a tiny budget and don’t have many connections in Britain. Your my </a:t>
            </a:r>
            <a:r>
              <a:rPr lang="en-US" sz="2000" dirty="0" err="1" smtClean="0"/>
              <a:t>penfriend</a:t>
            </a:r>
            <a:r>
              <a:rPr lang="en-US" sz="2000" dirty="0" smtClean="0"/>
              <a:t> agreed to meet me at the airport and please help with getting around London. I write you a letter and I want to do and see in London. I arrival in 5 </a:t>
            </a:r>
            <a:r>
              <a:rPr lang="en-US" sz="2000" dirty="0" err="1" smtClean="0"/>
              <a:t>oclok</a:t>
            </a:r>
            <a:r>
              <a:rPr lang="en-US" sz="2000" dirty="0" smtClean="0"/>
              <a:t> in Britain. I look like tall and sin.</a:t>
            </a:r>
          </a:p>
          <a:p>
            <a:r>
              <a:rPr lang="en-US" sz="2000" dirty="0" smtClean="0"/>
              <a:t>I’m waiting for your letter.</a:t>
            </a:r>
          </a:p>
          <a:p>
            <a:r>
              <a:rPr lang="en-US" sz="2000" dirty="0" smtClean="0"/>
              <a:t>Yours </a:t>
            </a:r>
            <a:r>
              <a:rPr lang="en-US" sz="2000" dirty="0" err="1" smtClean="0"/>
              <a:t>faisfuly</a:t>
            </a:r>
            <a:endParaRPr lang="en-US" sz="2000" dirty="0" smtClean="0"/>
          </a:p>
          <a:p>
            <a:r>
              <a:rPr lang="en-US" sz="2000" i="1" dirty="0" smtClean="0"/>
              <a:t>Oksana </a:t>
            </a:r>
            <a:r>
              <a:rPr lang="en-US" sz="2000" i="1" dirty="0" err="1" smtClean="0"/>
              <a:t>Kravchenko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7754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9693" y="323888"/>
            <a:ext cx="9321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Writing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120" y="1234384"/>
            <a:ext cx="5979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>
                <a:solidFill>
                  <a:srgbClr val="222222"/>
                </a:solidFill>
                <a:latin typeface="Helvetica Neue"/>
              </a:rPr>
              <a:t>1. Building on What They Already Know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4120" y="1775663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>
                <a:solidFill>
                  <a:srgbClr val="222222"/>
                </a:solidFill>
                <a:latin typeface="Helvetica Neue"/>
              </a:rPr>
              <a:t>2. Forming Sentences</a:t>
            </a:r>
            <a:endParaRPr lang="en-US" sz="2400" b="1" i="0" dirty="0">
              <a:solidFill>
                <a:srgbClr val="222222"/>
              </a:solidFill>
              <a:effectLst/>
              <a:latin typeface="Helvetica Neu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4120" y="2334680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/>
              <a:t>Building Coherent Paragraphs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20247" y="1516402"/>
            <a:ext cx="1790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because</a:t>
            </a:r>
            <a:endParaRPr lang="en-US" dirty="0"/>
          </a:p>
          <a:p>
            <a:r>
              <a:rPr lang="en-US" dirty="0" smtClean="0"/>
              <a:t>however yet</a:t>
            </a:r>
            <a:endParaRPr lang="en-US" dirty="0"/>
          </a:p>
          <a:p>
            <a:r>
              <a:rPr lang="en-US" dirty="0" smtClean="0"/>
              <a:t>and</a:t>
            </a:r>
            <a:endParaRPr lang="en-US" dirty="0"/>
          </a:p>
          <a:p>
            <a:r>
              <a:rPr lang="en-US" dirty="0" smtClean="0"/>
              <a:t>so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4120" y="2958012"/>
            <a:ext cx="6887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4. Communicating and Collaborating in Writing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532958" y="2347399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Brainstorming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5930" y="3623169"/>
            <a:ext cx="5321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5. </a:t>
            </a:r>
            <a:r>
              <a:rPr lang="en-US" sz="2400" b="1" dirty="0"/>
              <a:t>Understanding Writing Structures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65930" y="4326115"/>
            <a:ext cx="6573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cs typeface="Times New Roman" panose="02020603050405020304" pitchFamily="18" charset="0"/>
              </a:rPr>
              <a:t>6.Understanding </a:t>
            </a:r>
            <a:r>
              <a:rPr lang="en-US" sz="2400" b="1" dirty="0">
                <a:cs typeface="Times New Roman" panose="02020603050405020304" pitchFamily="18" charset="0"/>
              </a:rPr>
              <a:t>Formal vs. Informal Writing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0956" y="584261"/>
            <a:ext cx="6746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письму на </a:t>
            </a:r>
            <a:r>
              <a:rPr lang="ru-RU" sz="3200" b="0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200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3200" b="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3200" b="0" i="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1522" y="2013568"/>
            <a:ext cx="6702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40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Prewriting</a:t>
            </a:r>
            <a:r>
              <a:rPr lang="ru-RU" sz="4000" b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522" y="2763841"/>
            <a:ext cx="4693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Drafting</a:t>
            </a:r>
            <a:r>
              <a:rPr lang="ru-RU" sz="4000" b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1523" y="3514115"/>
            <a:ext cx="7935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ru-RU" sz="4000" b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4000" b="1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proofreading</a:t>
            </a:r>
            <a:r>
              <a:rPr lang="ru-RU" sz="400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067" t="36250" r="14276" b="18334"/>
          <a:stretch/>
        </p:blipFill>
        <p:spPr>
          <a:xfrm>
            <a:off x="609600" y="990600"/>
            <a:ext cx="1010412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375" t="17292" r="18609" b="5624"/>
          <a:stretch/>
        </p:blipFill>
        <p:spPr>
          <a:xfrm>
            <a:off x="1036320" y="716280"/>
            <a:ext cx="819912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3" y="224043"/>
            <a:ext cx="87699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8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sz="48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48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Writing)</a:t>
            </a:r>
            <a:endParaRPr lang="en-US" sz="5400" b="1" i="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7963" y="2413338"/>
            <a:ext cx="7744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визначити рівень сформованості в учнів навичок та вмінь, необхідних для вирішення на письмі комунікативних завдань, що пов’язані із повсякденним життям.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987" t="37898" r="24402" b="27102"/>
          <a:stretch/>
        </p:blipFill>
        <p:spPr>
          <a:xfrm>
            <a:off x="881149" y="1080654"/>
            <a:ext cx="10738531" cy="4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436" t="18579" r="15563" b="6648"/>
          <a:stretch/>
        </p:blipFill>
        <p:spPr>
          <a:xfrm>
            <a:off x="997527" y="365760"/>
            <a:ext cx="980901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39" t="19942" r="24410" b="5512"/>
          <a:stretch/>
        </p:blipFill>
        <p:spPr>
          <a:xfrm>
            <a:off x="914400" y="216130"/>
            <a:ext cx="9989389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218</Words>
  <Application>Microsoft Office PowerPoint</Application>
  <PresentationFormat>Widescreen</PresentationFormat>
  <Paragraphs>32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Times New Roman</vt:lpstr>
      <vt:lpstr>Trebuchet MS</vt:lpstr>
      <vt:lpstr>Wingdings 3</vt:lpstr>
      <vt:lpstr>Аспект</vt:lpstr>
      <vt:lpstr>Підготовка учнів до виконання творчих завдань. Роль креативності у розкритті навчального потенціалу школярів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Windows User</cp:lastModifiedBy>
  <cp:revision>16</cp:revision>
  <dcterms:created xsi:type="dcterms:W3CDTF">2017-03-28T17:50:56Z</dcterms:created>
  <dcterms:modified xsi:type="dcterms:W3CDTF">2017-06-04T20:40:29Z</dcterms:modified>
</cp:coreProperties>
</file>