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70" r:id="rId3"/>
    <p:sldId id="259" r:id="rId4"/>
    <p:sldId id="261" r:id="rId5"/>
    <p:sldId id="263" r:id="rId6"/>
    <p:sldId id="264" r:id="rId7"/>
    <p:sldId id="268" r:id="rId8"/>
    <p:sldId id="271" r:id="rId9"/>
    <p:sldId id="269" r:id="rId10"/>
    <p:sldId id="267" r:id="rId1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1" name="Google Shape;11;p2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" name="Google Shape;12;p2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" name="Google Shape;13;p2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6557433" y="2655800"/>
            <a:ext cx="5277200" cy="154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93403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Image background">
    <p:bg>
      <p:bgPr>
        <a:solidFill>
          <a:srgbClr val="51B148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3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  <p:sp>
        <p:nvSpPr>
          <p:cNvPr id="100" name="Google Shape;100;p13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1" name="Google Shape;101;p13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" name="Google Shape;102;p13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" name="Google Shape;103;p13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1D5885">
              <a:alpha val="5231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653189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49676" y="4677"/>
                </a:moveTo>
                <a:lnTo>
                  <a:pt x="49731" y="5469"/>
                </a:lnTo>
                <a:lnTo>
                  <a:pt x="49749" y="6408"/>
                </a:lnTo>
                <a:lnTo>
                  <a:pt x="49786" y="7660"/>
                </a:lnTo>
                <a:lnTo>
                  <a:pt x="49786" y="9169"/>
                </a:lnTo>
                <a:lnTo>
                  <a:pt x="49731" y="10900"/>
                </a:lnTo>
                <a:lnTo>
                  <a:pt x="49694" y="11858"/>
                </a:lnTo>
                <a:lnTo>
                  <a:pt x="49639" y="12833"/>
                </a:lnTo>
                <a:lnTo>
                  <a:pt x="49584" y="13846"/>
                </a:lnTo>
                <a:lnTo>
                  <a:pt x="49492" y="14895"/>
                </a:lnTo>
                <a:lnTo>
                  <a:pt x="49381" y="15982"/>
                </a:lnTo>
                <a:lnTo>
                  <a:pt x="49252" y="17086"/>
                </a:lnTo>
                <a:lnTo>
                  <a:pt x="49087" y="18191"/>
                </a:lnTo>
                <a:lnTo>
                  <a:pt x="48921" y="19314"/>
                </a:lnTo>
                <a:lnTo>
                  <a:pt x="48700" y="20456"/>
                </a:lnTo>
                <a:lnTo>
                  <a:pt x="48479" y="21597"/>
                </a:lnTo>
                <a:lnTo>
                  <a:pt x="48203" y="22720"/>
                </a:lnTo>
                <a:lnTo>
                  <a:pt x="47908" y="23844"/>
                </a:lnTo>
                <a:lnTo>
                  <a:pt x="47577" y="24948"/>
                </a:lnTo>
                <a:lnTo>
                  <a:pt x="47209" y="26053"/>
                </a:lnTo>
                <a:lnTo>
                  <a:pt x="47006" y="26587"/>
                </a:lnTo>
                <a:lnTo>
                  <a:pt x="46804" y="27121"/>
                </a:lnTo>
                <a:lnTo>
                  <a:pt x="46583" y="27636"/>
                </a:lnTo>
                <a:lnTo>
                  <a:pt x="46362" y="28152"/>
                </a:lnTo>
                <a:lnTo>
                  <a:pt x="46122" y="28667"/>
                </a:lnTo>
                <a:lnTo>
                  <a:pt x="45883" y="29165"/>
                </a:lnTo>
                <a:lnTo>
                  <a:pt x="45625" y="29643"/>
                </a:lnTo>
                <a:lnTo>
                  <a:pt x="45349" y="30122"/>
                </a:lnTo>
                <a:lnTo>
                  <a:pt x="45073" y="30601"/>
                </a:lnTo>
                <a:lnTo>
                  <a:pt x="44778" y="31061"/>
                </a:lnTo>
                <a:lnTo>
                  <a:pt x="44484" y="31503"/>
                </a:lnTo>
                <a:lnTo>
                  <a:pt x="44171" y="31926"/>
                </a:lnTo>
                <a:lnTo>
                  <a:pt x="43839" y="32350"/>
                </a:lnTo>
                <a:lnTo>
                  <a:pt x="43508" y="32736"/>
                </a:lnTo>
                <a:lnTo>
                  <a:pt x="43158" y="33123"/>
                </a:lnTo>
                <a:lnTo>
                  <a:pt x="42827" y="33491"/>
                </a:lnTo>
                <a:lnTo>
                  <a:pt x="42458" y="33841"/>
                </a:lnTo>
                <a:lnTo>
                  <a:pt x="42109" y="34154"/>
                </a:lnTo>
                <a:lnTo>
                  <a:pt x="41740" y="34467"/>
                </a:lnTo>
                <a:lnTo>
                  <a:pt x="41372" y="34780"/>
                </a:lnTo>
                <a:lnTo>
                  <a:pt x="41004" y="35056"/>
                </a:lnTo>
                <a:lnTo>
                  <a:pt x="40617" y="35314"/>
                </a:lnTo>
                <a:lnTo>
                  <a:pt x="40231" y="35572"/>
                </a:lnTo>
                <a:lnTo>
                  <a:pt x="39844" y="35811"/>
                </a:lnTo>
                <a:lnTo>
                  <a:pt x="39457" y="36032"/>
                </a:lnTo>
                <a:lnTo>
                  <a:pt x="39052" y="36253"/>
                </a:lnTo>
                <a:lnTo>
                  <a:pt x="38666" y="36437"/>
                </a:lnTo>
                <a:lnTo>
                  <a:pt x="38261" y="36621"/>
                </a:lnTo>
                <a:lnTo>
                  <a:pt x="37874" y="36805"/>
                </a:lnTo>
                <a:lnTo>
                  <a:pt x="37469" y="36953"/>
                </a:lnTo>
                <a:lnTo>
                  <a:pt x="36659" y="37247"/>
                </a:lnTo>
                <a:lnTo>
                  <a:pt x="35867" y="37487"/>
                </a:lnTo>
                <a:lnTo>
                  <a:pt x="35057" y="37689"/>
                </a:lnTo>
                <a:lnTo>
                  <a:pt x="34265" y="37836"/>
                </a:lnTo>
                <a:lnTo>
                  <a:pt x="33492" y="37965"/>
                </a:lnTo>
                <a:lnTo>
                  <a:pt x="32719" y="38057"/>
                </a:lnTo>
                <a:lnTo>
                  <a:pt x="31964" y="38131"/>
                </a:lnTo>
                <a:lnTo>
                  <a:pt x="31227" y="38168"/>
                </a:lnTo>
                <a:lnTo>
                  <a:pt x="30528" y="38186"/>
                </a:lnTo>
                <a:lnTo>
                  <a:pt x="29846" y="38168"/>
                </a:lnTo>
                <a:lnTo>
                  <a:pt x="29202" y="38149"/>
                </a:lnTo>
                <a:lnTo>
                  <a:pt x="28576" y="38113"/>
                </a:lnTo>
                <a:lnTo>
                  <a:pt x="27987" y="38057"/>
                </a:lnTo>
                <a:lnTo>
                  <a:pt x="27453" y="37984"/>
                </a:lnTo>
                <a:lnTo>
                  <a:pt x="26956" y="37928"/>
                </a:lnTo>
                <a:lnTo>
                  <a:pt x="26090" y="37781"/>
                </a:lnTo>
                <a:lnTo>
                  <a:pt x="25446" y="37652"/>
                </a:lnTo>
                <a:lnTo>
                  <a:pt x="25041" y="37560"/>
                </a:lnTo>
                <a:lnTo>
                  <a:pt x="24912" y="37523"/>
                </a:lnTo>
                <a:lnTo>
                  <a:pt x="24838" y="37395"/>
                </a:lnTo>
                <a:lnTo>
                  <a:pt x="24636" y="37026"/>
                </a:lnTo>
                <a:lnTo>
                  <a:pt x="24323" y="36456"/>
                </a:lnTo>
                <a:lnTo>
                  <a:pt x="23955" y="35664"/>
                </a:lnTo>
                <a:lnTo>
                  <a:pt x="23752" y="35204"/>
                </a:lnTo>
                <a:lnTo>
                  <a:pt x="23550" y="34706"/>
                </a:lnTo>
                <a:lnTo>
                  <a:pt x="23347" y="34154"/>
                </a:lnTo>
                <a:lnTo>
                  <a:pt x="23126" y="33565"/>
                </a:lnTo>
                <a:lnTo>
                  <a:pt x="22924" y="32957"/>
                </a:lnTo>
                <a:lnTo>
                  <a:pt x="22739" y="32294"/>
                </a:lnTo>
                <a:lnTo>
                  <a:pt x="22555" y="31613"/>
                </a:lnTo>
                <a:lnTo>
                  <a:pt x="22390" y="30895"/>
                </a:lnTo>
                <a:lnTo>
                  <a:pt x="22242" y="30159"/>
                </a:lnTo>
                <a:lnTo>
                  <a:pt x="22113" y="29385"/>
                </a:lnTo>
                <a:lnTo>
                  <a:pt x="22021" y="28612"/>
                </a:lnTo>
                <a:lnTo>
                  <a:pt x="21966" y="27802"/>
                </a:lnTo>
                <a:lnTo>
                  <a:pt x="21929" y="26974"/>
                </a:lnTo>
                <a:lnTo>
                  <a:pt x="21948" y="26145"/>
                </a:lnTo>
                <a:lnTo>
                  <a:pt x="22003" y="25298"/>
                </a:lnTo>
                <a:lnTo>
                  <a:pt x="22040" y="24856"/>
                </a:lnTo>
                <a:lnTo>
                  <a:pt x="22095" y="24433"/>
                </a:lnTo>
                <a:lnTo>
                  <a:pt x="22169" y="23991"/>
                </a:lnTo>
                <a:lnTo>
                  <a:pt x="22242" y="23567"/>
                </a:lnTo>
                <a:lnTo>
                  <a:pt x="22334" y="23125"/>
                </a:lnTo>
                <a:lnTo>
                  <a:pt x="22445" y="22684"/>
                </a:lnTo>
                <a:lnTo>
                  <a:pt x="22574" y="22260"/>
                </a:lnTo>
                <a:lnTo>
                  <a:pt x="22703" y="21818"/>
                </a:lnTo>
                <a:lnTo>
                  <a:pt x="22850" y="21376"/>
                </a:lnTo>
                <a:lnTo>
                  <a:pt x="23034" y="20935"/>
                </a:lnTo>
                <a:lnTo>
                  <a:pt x="23218" y="20493"/>
                </a:lnTo>
                <a:lnTo>
                  <a:pt x="23421" y="20069"/>
                </a:lnTo>
                <a:lnTo>
                  <a:pt x="23623" y="19627"/>
                </a:lnTo>
                <a:lnTo>
                  <a:pt x="23863" y="19185"/>
                </a:lnTo>
                <a:lnTo>
                  <a:pt x="24120" y="18762"/>
                </a:lnTo>
                <a:lnTo>
                  <a:pt x="24397" y="18320"/>
                </a:lnTo>
                <a:lnTo>
                  <a:pt x="24691" y="17897"/>
                </a:lnTo>
                <a:lnTo>
                  <a:pt x="24986" y="17473"/>
                </a:lnTo>
                <a:lnTo>
                  <a:pt x="25317" y="17050"/>
                </a:lnTo>
                <a:lnTo>
                  <a:pt x="25667" y="16645"/>
                </a:lnTo>
                <a:lnTo>
                  <a:pt x="26035" y="16240"/>
                </a:lnTo>
                <a:lnTo>
                  <a:pt x="26403" y="15834"/>
                </a:lnTo>
                <a:lnTo>
                  <a:pt x="26790" y="15448"/>
                </a:lnTo>
                <a:lnTo>
                  <a:pt x="27177" y="15061"/>
                </a:lnTo>
                <a:lnTo>
                  <a:pt x="27600" y="14693"/>
                </a:lnTo>
                <a:lnTo>
                  <a:pt x="28024" y="14325"/>
                </a:lnTo>
                <a:lnTo>
                  <a:pt x="28447" y="13956"/>
                </a:lnTo>
                <a:lnTo>
                  <a:pt x="28889" y="13607"/>
                </a:lnTo>
                <a:lnTo>
                  <a:pt x="29349" y="13257"/>
                </a:lnTo>
                <a:lnTo>
                  <a:pt x="29810" y="12925"/>
                </a:lnTo>
                <a:lnTo>
                  <a:pt x="30767" y="12263"/>
                </a:lnTo>
                <a:lnTo>
                  <a:pt x="31743" y="11637"/>
                </a:lnTo>
                <a:lnTo>
                  <a:pt x="32737" y="11047"/>
                </a:lnTo>
                <a:lnTo>
                  <a:pt x="33750" y="10477"/>
                </a:lnTo>
                <a:lnTo>
                  <a:pt x="34781" y="9943"/>
                </a:lnTo>
                <a:lnTo>
                  <a:pt x="35812" y="9446"/>
                </a:lnTo>
                <a:lnTo>
                  <a:pt x="36843" y="8949"/>
                </a:lnTo>
                <a:lnTo>
                  <a:pt x="37874" y="8507"/>
                </a:lnTo>
                <a:lnTo>
                  <a:pt x="38905" y="8065"/>
                </a:lnTo>
                <a:lnTo>
                  <a:pt x="39899" y="7678"/>
                </a:lnTo>
                <a:lnTo>
                  <a:pt x="40893" y="7291"/>
                </a:lnTo>
                <a:lnTo>
                  <a:pt x="41851" y="6960"/>
                </a:lnTo>
                <a:lnTo>
                  <a:pt x="42771" y="6629"/>
                </a:lnTo>
                <a:lnTo>
                  <a:pt x="43674" y="6334"/>
                </a:lnTo>
                <a:lnTo>
                  <a:pt x="45331" y="5819"/>
                </a:lnTo>
                <a:lnTo>
                  <a:pt x="46785" y="5395"/>
                </a:lnTo>
                <a:lnTo>
                  <a:pt x="47982" y="5082"/>
                </a:lnTo>
                <a:lnTo>
                  <a:pt x="48903" y="4861"/>
                </a:lnTo>
                <a:lnTo>
                  <a:pt x="49676" y="4677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3"/>
          <p:cNvSpPr/>
          <p:nvPr/>
        </p:nvSpPr>
        <p:spPr>
          <a:xfrm>
            <a:off x="314404" y="3736104"/>
            <a:ext cx="2540817" cy="1674048"/>
          </a:xfrm>
          <a:custGeom>
            <a:avLst/>
            <a:gdLst/>
            <a:ahLst/>
            <a:cxnLst/>
            <a:rect l="l" t="t" r="r" b="b"/>
            <a:pathLst>
              <a:path w="19646" h="12944" extrusionOk="0">
                <a:moveTo>
                  <a:pt x="9261" y="0"/>
                </a:moveTo>
                <a:lnTo>
                  <a:pt x="8654" y="19"/>
                </a:lnTo>
                <a:lnTo>
                  <a:pt x="8065" y="37"/>
                </a:lnTo>
                <a:lnTo>
                  <a:pt x="7457" y="74"/>
                </a:lnTo>
                <a:lnTo>
                  <a:pt x="6868" y="129"/>
                </a:lnTo>
                <a:lnTo>
                  <a:pt x="6297" y="203"/>
                </a:lnTo>
                <a:lnTo>
                  <a:pt x="5174" y="350"/>
                </a:lnTo>
                <a:lnTo>
                  <a:pt x="4106" y="534"/>
                </a:lnTo>
                <a:lnTo>
                  <a:pt x="3130" y="737"/>
                </a:lnTo>
                <a:lnTo>
                  <a:pt x="2247" y="939"/>
                </a:lnTo>
                <a:lnTo>
                  <a:pt x="1492" y="1123"/>
                </a:lnTo>
                <a:lnTo>
                  <a:pt x="866" y="1289"/>
                </a:lnTo>
                <a:lnTo>
                  <a:pt x="405" y="1436"/>
                </a:lnTo>
                <a:lnTo>
                  <a:pt x="0" y="1547"/>
                </a:lnTo>
                <a:lnTo>
                  <a:pt x="203" y="1915"/>
                </a:lnTo>
                <a:lnTo>
                  <a:pt x="424" y="2357"/>
                </a:lnTo>
                <a:lnTo>
                  <a:pt x="737" y="2909"/>
                </a:lnTo>
                <a:lnTo>
                  <a:pt x="1142" y="3591"/>
                </a:lnTo>
                <a:lnTo>
                  <a:pt x="1602" y="4364"/>
                </a:lnTo>
                <a:lnTo>
                  <a:pt x="2155" y="5192"/>
                </a:lnTo>
                <a:lnTo>
                  <a:pt x="2762" y="6095"/>
                </a:lnTo>
                <a:lnTo>
                  <a:pt x="3425" y="6997"/>
                </a:lnTo>
                <a:lnTo>
                  <a:pt x="3793" y="7457"/>
                </a:lnTo>
                <a:lnTo>
                  <a:pt x="4161" y="7917"/>
                </a:lnTo>
                <a:lnTo>
                  <a:pt x="4548" y="8378"/>
                </a:lnTo>
                <a:lnTo>
                  <a:pt x="4953" y="8820"/>
                </a:lnTo>
                <a:lnTo>
                  <a:pt x="5358" y="9261"/>
                </a:lnTo>
                <a:lnTo>
                  <a:pt x="5800" y="9685"/>
                </a:lnTo>
                <a:lnTo>
                  <a:pt x="6223" y="10090"/>
                </a:lnTo>
                <a:lnTo>
                  <a:pt x="6684" y="10495"/>
                </a:lnTo>
                <a:lnTo>
                  <a:pt x="7144" y="10863"/>
                </a:lnTo>
                <a:lnTo>
                  <a:pt x="7604" y="11213"/>
                </a:lnTo>
                <a:lnTo>
                  <a:pt x="8083" y="11544"/>
                </a:lnTo>
                <a:lnTo>
                  <a:pt x="8580" y="11839"/>
                </a:lnTo>
                <a:lnTo>
                  <a:pt x="9077" y="12097"/>
                </a:lnTo>
                <a:lnTo>
                  <a:pt x="9574" y="12336"/>
                </a:lnTo>
                <a:lnTo>
                  <a:pt x="9979" y="12483"/>
                </a:lnTo>
                <a:lnTo>
                  <a:pt x="10385" y="12631"/>
                </a:lnTo>
                <a:lnTo>
                  <a:pt x="10790" y="12723"/>
                </a:lnTo>
                <a:lnTo>
                  <a:pt x="11195" y="12815"/>
                </a:lnTo>
                <a:lnTo>
                  <a:pt x="11581" y="12888"/>
                </a:lnTo>
                <a:lnTo>
                  <a:pt x="11986" y="12925"/>
                </a:lnTo>
                <a:lnTo>
                  <a:pt x="12355" y="12944"/>
                </a:lnTo>
                <a:lnTo>
                  <a:pt x="12741" y="12944"/>
                </a:lnTo>
                <a:lnTo>
                  <a:pt x="13109" y="12925"/>
                </a:lnTo>
                <a:lnTo>
                  <a:pt x="13478" y="12888"/>
                </a:lnTo>
                <a:lnTo>
                  <a:pt x="13846" y="12852"/>
                </a:lnTo>
                <a:lnTo>
                  <a:pt x="14196" y="12778"/>
                </a:lnTo>
                <a:lnTo>
                  <a:pt x="14527" y="12704"/>
                </a:lnTo>
                <a:lnTo>
                  <a:pt x="14877" y="12631"/>
                </a:lnTo>
                <a:lnTo>
                  <a:pt x="15208" y="12520"/>
                </a:lnTo>
                <a:lnTo>
                  <a:pt x="15521" y="12410"/>
                </a:lnTo>
                <a:lnTo>
                  <a:pt x="16129" y="12170"/>
                </a:lnTo>
                <a:lnTo>
                  <a:pt x="16718" y="11913"/>
                </a:lnTo>
                <a:lnTo>
                  <a:pt x="17252" y="11618"/>
                </a:lnTo>
                <a:lnTo>
                  <a:pt x="17731" y="11324"/>
                </a:lnTo>
                <a:lnTo>
                  <a:pt x="18173" y="11029"/>
                </a:lnTo>
                <a:lnTo>
                  <a:pt x="18559" y="10753"/>
                </a:lnTo>
                <a:lnTo>
                  <a:pt x="18891" y="10495"/>
                </a:lnTo>
                <a:lnTo>
                  <a:pt x="19167" y="10274"/>
                </a:lnTo>
                <a:lnTo>
                  <a:pt x="5929" y="4069"/>
                </a:lnTo>
                <a:lnTo>
                  <a:pt x="19646" y="9225"/>
                </a:lnTo>
                <a:lnTo>
                  <a:pt x="19646" y="9225"/>
                </a:lnTo>
                <a:lnTo>
                  <a:pt x="19609" y="8875"/>
                </a:lnTo>
                <a:lnTo>
                  <a:pt x="19572" y="8451"/>
                </a:lnTo>
                <a:lnTo>
                  <a:pt x="19498" y="7991"/>
                </a:lnTo>
                <a:lnTo>
                  <a:pt x="19406" y="7475"/>
                </a:lnTo>
                <a:lnTo>
                  <a:pt x="19277" y="6923"/>
                </a:lnTo>
                <a:lnTo>
                  <a:pt x="19112" y="6334"/>
                </a:lnTo>
                <a:lnTo>
                  <a:pt x="18909" y="5726"/>
                </a:lnTo>
                <a:lnTo>
                  <a:pt x="18651" y="5119"/>
                </a:lnTo>
                <a:lnTo>
                  <a:pt x="18504" y="4806"/>
                </a:lnTo>
                <a:lnTo>
                  <a:pt x="18338" y="4493"/>
                </a:lnTo>
                <a:lnTo>
                  <a:pt x="18173" y="4180"/>
                </a:lnTo>
                <a:lnTo>
                  <a:pt x="17989" y="3885"/>
                </a:lnTo>
                <a:lnTo>
                  <a:pt x="17786" y="3591"/>
                </a:lnTo>
                <a:lnTo>
                  <a:pt x="17565" y="3296"/>
                </a:lnTo>
                <a:lnTo>
                  <a:pt x="17326" y="3001"/>
                </a:lnTo>
                <a:lnTo>
                  <a:pt x="17086" y="2725"/>
                </a:lnTo>
                <a:lnTo>
                  <a:pt x="16810" y="2449"/>
                </a:lnTo>
                <a:lnTo>
                  <a:pt x="16534" y="2173"/>
                </a:lnTo>
                <a:lnTo>
                  <a:pt x="16221" y="1934"/>
                </a:lnTo>
                <a:lnTo>
                  <a:pt x="15890" y="1694"/>
                </a:lnTo>
                <a:lnTo>
                  <a:pt x="15558" y="1455"/>
                </a:lnTo>
                <a:lnTo>
                  <a:pt x="15190" y="1252"/>
                </a:lnTo>
                <a:lnTo>
                  <a:pt x="14803" y="1050"/>
                </a:lnTo>
                <a:lnTo>
                  <a:pt x="14398" y="866"/>
                </a:lnTo>
                <a:lnTo>
                  <a:pt x="13883" y="663"/>
                </a:lnTo>
                <a:lnTo>
                  <a:pt x="13349" y="497"/>
                </a:lnTo>
                <a:lnTo>
                  <a:pt x="12796" y="350"/>
                </a:lnTo>
                <a:lnTo>
                  <a:pt x="12226" y="240"/>
                </a:lnTo>
                <a:lnTo>
                  <a:pt x="11655" y="148"/>
                </a:lnTo>
                <a:lnTo>
                  <a:pt x="11066" y="74"/>
                </a:lnTo>
                <a:lnTo>
                  <a:pt x="10458" y="37"/>
                </a:lnTo>
                <a:lnTo>
                  <a:pt x="9869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3"/>
          <p:cNvSpPr/>
          <p:nvPr/>
        </p:nvSpPr>
        <p:spPr>
          <a:xfrm>
            <a:off x="0" y="5514789"/>
            <a:ext cx="1447979" cy="1343092"/>
          </a:xfrm>
          <a:custGeom>
            <a:avLst/>
            <a:gdLst/>
            <a:ahLst/>
            <a:cxnLst/>
            <a:rect l="l" t="t" r="r" b="b"/>
            <a:pathLst>
              <a:path w="11196" h="10385" extrusionOk="0">
                <a:moveTo>
                  <a:pt x="3812" y="1"/>
                </a:moveTo>
                <a:lnTo>
                  <a:pt x="3518" y="19"/>
                </a:lnTo>
                <a:lnTo>
                  <a:pt x="2965" y="93"/>
                </a:lnTo>
                <a:lnTo>
                  <a:pt x="2431" y="203"/>
                </a:lnTo>
                <a:lnTo>
                  <a:pt x="1916" y="351"/>
                </a:lnTo>
                <a:lnTo>
                  <a:pt x="1400" y="535"/>
                </a:lnTo>
                <a:lnTo>
                  <a:pt x="922" y="756"/>
                </a:lnTo>
                <a:lnTo>
                  <a:pt x="443" y="995"/>
                </a:lnTo>
                <a:lnTo>
                  <a:pt x="1" y="1290"/>
                </a:lnTo>
                <a:lnTo>
                  <a:pt x="1" y="10385"/>
                </a:lnTo>
                <a:lnTo>
                  <a:pt x="10404" y="10385"/>
                </a:lnTo>
                <a:lnTo>
                  <a:pt x="10569" y="10017"/>
                </a:lnTo>
                <a:lnTo>
                  <a:pt x="10735" y="9630"/>
                </a:lnTo>
                <a:lnTo>
                  <a:pt x="10882" y="9225"/>
                </a:lnTo>
                <a:lnTo>
                  <a:pt x="10993" y="8820"/>
                </a:lnTo>
                <a:lnTo>
                  <a:pt x="11085" y="8397"/>
                </a:lnTo>
                <a:lnTo>
                  <a:pt x="11140" y="7973"/>
                </a:lnTo>
                <a:lnTo>
                  <a:pt x="11177" y="7550"/>
                </a:lnTo>
                <a:lnTo>
                  <a:pt x="11195" y="7108"/>
                </a:lnTo>
                <a:lnTo>
                  <a:pt x="11177" y="6740"/>
                </a:lnTo>
                <a:lnTo>
                  <a:pt x="11158" y="6390"/>
                </a:lnTo>
                <a:lnTo>
                  <a:pt x="11122" y="6021"/>
                </a:lnTo>
                <a:lnTo>
                  <a:pt x="11048" y="5672"/>
                </a:lnTo>
                <a:lnTo>
                  <a:pt x="10974" y="5340"/>
                </a:lnTo>
                <a:lnTo>
                  <a:pt x="10882" y="4990"/>
                </a:lnTo>
                <a:lnTo>
                  <a:pt x="10772" y="4659"/>
                </a:lnTo>
                <a:lnTo>
                  <a:pt x="10643" y="4346"/>
                </a:lnTo>
                <a:lnTo>
                  <a:pt x="10496" y="4033"/>
                </a:lnTo>
                <a:lnTo>
                  <a:pt x="10330" y="3720"/>
                </a:lnTo>
                <a:lnTo>
                  <a:pt x="10164" y="3425"/>
                </a:lnTo>
                <a:lnTo>
                  <a:pt x="9980" y="3131"/>
                </a:lnTo>
                <a:lnTo>
                  <a:pt x="9778" y="2855"/>
                </a:lnTo>
                <a:lnTo>
                  <a:pt x="9575" y="2578"/>
                </a:lnTo>
                <a:lnTo>
                  <a:pt x="9354" y="2321"/>
                </a:lnTo>
                <a:lnTo>
                  <a:pt x="9115" y="2081"/>
                </a:lnTo>
                <a:lnTo>
                  <a:pt x="8875" y="1842"/>
                </a:lnTo>
                <a:lnTo>
                  <a:pt x="8618" y="1621"/>
                </a:lnTo>
                <a:lnTo>
                  <a:pt x="8341" y="1419"/>
                </a:lnTo>
                <a:lnTo>
                  <a:pt x="8065" y="1216"/>
                </a:lnTo>
                <a:lnTo>
                  <a:pt x="7771" y="1032"/>
                </a:lnTo>
                <a:lnTo>
                  <a:pt x="7476" y="866"/>
                </a:lnTo>
                <a:lnTo>
                  <a:pt x="7163" y="700"/>
                </a:lnTo>
                <a:lnTo>
                  <a:pt x="6850" y="553"/>
                </a:lnTo>
                <a:lnTo>
                  <a:pt x="6537" y="424"/>
                </a:lnTo>
                <a:lnTo>
                  <a:pt x="6206" y="314"/>
                </a:lnTo>
                <a:lnTo>
                  <a:pt x="5856" y="222"/>
                </a:lnTo>
                <a:lnTo>
                  <a:pt x="5525" y="148"/>
                </a:lnTo>
                <a:lnTo>
                  <a:pt x="5175" y="74"/>
                </a:lnTo>
                <a:lnTo>
                  <a:pt x="4806" y="38"/>
                </a:lnTo>
                <a:lnTo>
                  <a:pt x="4457" y="19"/>
                </a:lnTo>
                <a:lnTo>
                  <a:pt x="4088" y="1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19" name="Google Shape;19;p3"/>
          <p:cNvSpPr/>
          <p:nvPr/>
        </p:nvSpPr>
        <p:spPr>
          <a:xfrm>
            <a:off x="0" y="1"/>
            <a:ext cx="2581427" cy="3333740"/>
          </a:xfrm>
          <a:custGeom>
            <a:avLst/>
            <a:gdLst/>
            <a:ahLst/>
            <a:cxnLst/>
            <a:rect l="l" t="t" r="r" b="b"/>
            <a:pathLst>
              <a:path w="19960" h="25777" extrusionOk="0">
                <a:moveTo>
                  <a:pt x="1" y="0"/>
                </a:moveTo>
                <a:lnTo>
                  <a:pt x="1" y="24727"/>
                </a:lnTo>
                <a:lnTo>
                  <a:pt x="627" y="24967"/>
                </a:lnTo>
                <a:lnTo>
                  <a:pt x="1290" y="25188"/>
                </a:lnTo>
                <a:lnTo>
                  <a:pt x="1953" y="25353"/>
                </a:lnTo>
                <a:lnTo>
                  <a:pt x="2615" y="25501"/>
                </a:lnTo>
                <a:lnTo>
                  <a:pt x="3297" y="25629"/>
                </a:lnTo>
                <a:lnTo>
                  <a:pt x="3996" y="25703"/>
                </a:lnTo>
                <a:lnTo>
                  <a:pt x="4696" y="25758"/>
                </a:lnTo>
                <a:lnTo>
                  <a:pt x="5414" y="25777"/>
                </a:lnTo>
                <a:lnTo>
                  <a:pt x="6169" y="25758"/>
                </a:lnTo>
                <a:lnTo>
                  <a:pt x="6905" y="25703"/>
                </a:lnTo>
                <a:lnTo>
                  <a:pt x="7623" y="25611"/>
                </a:lnTo>
                <a:lnTo>
                  <a:pt x="8341" y="25482"/>
                </a:lnTo>
                <a:lnTo>
                  <a:pt x="9041" y="25316"/>
                </a:lnTo>
                <a:lnTo>
                  <a:pt x="9741" y="25114"/>
                </a:lnTo>
                <a:lnTo>
                  <a:pt x="10422" y="24893"/>
                </a:lnTo>
                <a:lnTo>
                  <a:pt x="11085" y="24635"/>
                </a:lnTo>
                <a:lnTo>
                  <a:pt x="11711" y="24341"/>
                </a:lnTo>
                <a:lnTo>
                  <a:pt x="12355" y="24028"/>
                </a:lnTo>
                <a:lnTo>
                  <a:pt x="12963" y="23678"/>
                </a:lnTo>
                <a:lnTo>
                  <a:pt x="13552" y="23291"/>
                </a:lnTo>
                <a:lnTo>
                  <a:pt x="14123" y="22886"/>
                </a:lnTo>
                <a:lnTo>
                  <a:pt x="14675" y="22463"/>
                </a:lnTo>
                <a:lnTo>
                  <a:pt x="15191" y="22002"/>
                </a:lnTo>
                <a:lnTo>
                  <a:pt x="15706" y="21524"/>
                </a:lnTo>
                <a:lnTo>
                  <a:pt x="16185" y="21008"/>
                </a:lnTo>
                <a:lnTo>
                  <a:pt x="16645" y="20493"/>
                </a:lnTo>
                <a:lnTo>
                  <a:pt x="17069" y="19940"/>
                </a:lnTo>
                <a:lnTo>
                  <a:pt x="17474" y="19370"/>
                </a:lnTo>
                <a:lnTo>
                  <a:pt x="17860" y="18780"/>
                </a:lnTo>
                <a:lnTo>
                  <a:pt x="18210" y="18173"/>
                </a:lnTo>
                <a:lnTo>
                  <a:pt x="18523" y="17528"/>
                </a:lnTo>
                <a:lnTo>
                  <a:pt x="18818" y="16902"/>
                </a:lnTo>
                <a:lnTo>
                  <a:pt x="19076" y="16240"/>
                </a:lnTo>
                <a:lnTo>
                  <a:pt x="19296" y="15558"/>
                </a:lnTo>
                <a:lnTo>
                  <a:pt x="19499" y="14859"/>
                </a:lnTo>
                <a:lnTo>
                  <a:pt x="19665" y="14159"/>
                </a:lnTo>
                <a:lnTo>
                  <a:pt x="19794" y="13441"/>
                </a:lnTo>
                <a:lnTo>
                  <a:pt x="19886" y="12723"/>
                </a:lnTo>
                <a:lnTo>
                  <a:pt x="19941" y="11986"/>
                </a:lnTo>
                <a:lnTo>
                  <a:pt x="19959" y="11232"/>
                </a:lnTo>
                <a:lnTo>
                  <a:pt x="19959" y="10808"/>
                </a:lnTo>
                <a:lnTo>
                  <a:pt x="19941" y="10385"/>
                </a:lnTo>
                <a:lnTo>
                  <a:pt x="19904" y="9980"/>
                </a:lnTo>
                <a:lnTo>
                  <a:pt x="19867" y="9556"/>
                </a:lnTo>
                <a:lnTo>
                  <a:pt x="19812" y="9151"/>
                </a:lnTo>
                <a:lnTo>
                  <a:pt x="19738" y="8746"/>
                </a:lnTo>
                <a:lnTo>
                  <a:pt x="19665" y="8341"/>
                </a:lnTo>
                <a:lnTo>
                  <a:pt x="19591" y="7936"/>
                </a:lnTo>
                <a:lnTo>
                  <a:pt x="19481" y="7549"/>
                </a:lnTo>
                <a:lnTo>
                  <a:pt x="19389" y="7163"/>
                </a:lnTo>
                <a:lnTo>
                  <a:pt x="19260" y="6776"/>
                </a:lnTo>
                <a:lnTo>
                  <a:pt x="19131" y="6389"/>
                </a:lnTo>
                <a:lnTo>
                  <a:pt x="19002" y="6021"/>
                </a:lnTo>
                <a:lnTo>
                  <a:pt x="18855" y="5653"/>
                </a:lnTo>
                <a:lnTo>
                  <a:pt x="18523" y="4916"/>
                </a:lnTo>
                <a:lnTo>
                  <a:pt x="18155" y="4217"/>
                </a:lnTo>
                <a:lnTo>
                  <a:pt x="17750" y="3536"/>
                </a:lnTo>
                <a:lnTo>
                  <a:pt x="17326" y="2873"/>
                </a:lnTo>
                <a:lnTo>
                  <a:pt x="16848" y="2247"/>
                </a:lnTo>
                <a:lnTo>
                  <a:pt x="16351" y="1639"/>
                </a:lnTo>
                <a:lnTo>
                  <a:pt x="15817" y="1068"/>
                </a:lnTo>
                <a:lnTo>
                  <a:pt x="15246" y="516"/>
                </a:lnTo>
                <a:lnTo>
                  <a:pt x="14657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2962319" y="1"/>
            <a:ext cx="1295499" cy="1124007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1D5885">
              <a:alpha val="1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  <p:sp>
        <p:nvSpPr>
          <p:cNvPr id="21" name="Google Shape;21;p3"/>
          <p:cNvSpPr/>
          <p:nvPr/>
        </p:nvSpPr>
        <p:spPr>
          <a:xfrm>
            <a:off x="2240784" y="5219527"/>
            <a:ext cx="1988449" cy="1638352"/>
          </a:xfrm>
          <a:custGeom>
            <a:avLst/>
            <a:gdLst/>
            <a:ahLst/>
            <a:cxnLst/>
            <a:rect l="l" t="t" r="r" b="b"/>
            <a:pathLst>
              <a:path w="15375" h="12668" extrusionOk="0">
                <a:moveTo>
                  <a:pt x="6500" y="1"/>
                </a:moveTo>
                <a:lnTo>
                  <a:pt x="6187" y="167"/>
                </a:lnTo>
                <a:lnTo>
                  <a:pt x="5837" y="406"/>
                </a:lnTo>
                <a:lnTo>
                  <a:pt x="5377" y="719"/>
                </a:lnTo>
                <a:lnTo>
                  <a:pt x="4843" y="1105"/>
                </a:lnTo>
                <a:lnTo>
                  <a:pt x="4254" y="1603"/>
                </a:lnTo>
                <a:lnTo>
                  <a:pt x="3941" y="1879"/>
                </a:lnTo>
                <a:lnTo>
                  <a:pt x="3609" y="2173"/>
                </a:lnTo>
                <a:lnTo>
                  <a:pt x="3296" y="2486"/>
                </a:lnTo>
                <a:lnTo>
                  <a:pt x="2965" y="2818"/>
                </a:lnTo>
                <a:lnTo>
                  <a:pt x="2652" y="3186"/>
                </a:lnTo>
                <a:lnTo>
                  <a:pt x="2339" y="3573"/>
                </a:lnTo>
                <a:lnTo>
                  <a:pt x="2026" y="3978"/>
                </a:lnTo>
                <a:lnTo>
                  <a:pt x="1731" y="4401"/>
                </a:lnTo>
                <a:lnTo>
                  <a:pt x="1455" y="4843"/>
                </a:lnTo>
                <a:lnTo>
                  <a:pt x="1179" y="5303"/>
                </a:lnTo>
                <a:lnTo>
                  <a:pt x="939" y="5782"/>
                </a:lnTo>
                <a:lnTo>
                  <a:pt x="718" y="6298"/>
                </a:lnTo>
                <a:lnTo>
                  <a:pt x="516" y="6813"/>
                </a:lnTo>
                <a:lnTo>
                  <a:pt x="350" y="7365"/>
                </a:lnTo>
                <a:lnTo>
                  <a:pt x="203" y="7936"/>
                </a:lnTo>
                <a:lnTo>
                  <a:pt x="92" y="8525"/>
                </a:lnTo>
                <a:lnTo>
                  <a:pt x="19" y="9133"/>
                </a:lnTo>
                <a:lnTo>
                  <a:pt x="0" y="9759"/>
                </a:lnTo>
                <a:lnTo>
                  <a:pt x="0" y="10403"/>
                </a:lnTo>
                <a:lnTo>
                  <a:pt x="19" y="10735"/>
                </a:lnTo>
                <a:lnTo>
                  <a:pt x="56" y="11066"/>
                </a:lnTo>
                <a:lnTo>
                  <a:pt x="111" y="11471"/>
                </a:lnTo>
                <a:lnTo>
                  <a:pt x="185" y="11858"/>
                </a:lnTo>
                <a:lnTo>
                  <a:pt x="258" y="12263"/>
                </a:lnTo>
                <a:lnTo>
                  <a:pt x="369" y="12668"/>
                </a:lnTo>
                <a:lnTo>
                  <a:pt x="15209" y="12668"/>
                </a:lnTo>
                <a:lnTo>
                  <a:pt x="15264" y="12245"/>
                </a:lnTo>
                <a:lnTo>
                  <a:pt x="15319" y="11821"/>
                </a:lnTo>
                <a:lnTo>
                  <a:pt x="15337" y="11398"/>
                </a:lnTo>
                <a:lnTo>
                  <a:pt x="15356" y="10974"/>
                </a:lnTo>
                <a:lnTo>
                  <a:pt x="15374" y="10551"/>
                </a:lnTo>
                <a:lnTo>
                  <a:pt x="15356" y="10127"/>
                </a:lnTo>
                <a:lnTo>
                  <a:pt x="15337" y="9722"/>
                </a:lnTo>
                <a:lnTo>
                  <a:pt x="15301" y="9317"/>
                </a:lnTo>
                <a:lnTo>
                  <a:pt x="15245" y="8986"/>
                </a:lnTo>
                <a:lnTo>
                  <a:pt x="15209" y="8654"/>
                </a:lnTo>
                <a:lnTo>
                  <a:pt x="15061" y="8028"/>
                </a:lnTo>
                <a:lnTo>
                  <a:pt x="14896" y="7421"/>
                </a:lnTo>
                <a:lnTo>
                  <a:pt x="14675" y="6850"/>
                </a:lnTo>
                <a:lnTo>
                  <a:pt x="14435" y="6298"/>
                </a:lnTo>
                <a:lnTo>
                  <a:pt x="14177" y="5782"/>
                </a:lnTo>
                <a:lnTo>
                  <a:pt x="13883" y="5285"/>
                </a:lnTo>
                <a:lnTo>
                  <a:pt x="13570" y="4825"/>
                </a:lnTo>
                <a:lnTo>
                  <a:pt x="13238" y="4383"/>
                </a:lnTo>
                <a:lnTo>
                  <a:pt x="12889" y="3959"/>
                </a:lnTo>
                <a:lnTo>
                  <a:pt x="12520" y="3573"/>
                </a:lnTo>
                <a:lnTo>
                  <a:pt x="12152" y="3204"/>
                </a:lnTo>
                <a:lnTo>
                  <a:pt x="11766" y="2855"/>
                </a:lnTo>
                <a:lnTo>
                  <a:pt x="11379" y="2523"/>
                </a:lnTo>
                <a:lnTo>
                  <a:pt x="10992" y="2229"/>
                </a:lnTo>
                <a:lnTo>
                  <a:pt x="10587" y="1952"/>
                </a:lnTo>
                <a:lnTo>
                  <a:pt x="10201" y="1695"/>
                </a:lnTo>
                <a:lnTo>
                  <a:pt x="9814" y="1455"/>
                </a:lnTo>
                <a:lnTo>
                  <a:pt x="9427" y="1234"/>
                </a:lnTo>
                <a:lnTo>
                  <a:pt x="9059" y="1050"/>
                </a:lnTo>
                <a:lnTo>
                  <a:pt x="8378" y="700"/>
                </a:lnTo>
                <a:lnTo>
                  <a:pt x="7770" y="443"/>
                </a:lnTo>
                <a:lnTo>
                  <a:pt x="7236" y="240"/>
                </a:lnTo>
                <a:lnTo>
                  <a:pt x="6850" y="93"/>
                </a:lnTo>
                <a:lnTo>
                  <a:pt x="6500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3"/>
          <p:cNvSpPr txBox="1">
            <a:spLocks noGrp="1"/>
          </p:cNvSpPr>
          <p:nvPr>
            <p:ph type="ctrTitle"/>
          </p:nvPr>
        </p:nvSpPr>
        <p:spPr>
          <a:xfrm>
            <a:off x="7132233" y="2619133"/>
            <a:ext cx="41452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5333">
                <a:solidFill>
                  <a:srgbClr val="FFFFFF"/>
                </a:solidFill>
              </a:defRPr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7132233" y="4294739"/>
            <a:ext cx="41452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0499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 + 1 column + imag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49675" y="4677"/>
                </a:moveTo>
                <a:lnTo>
                  <a:pt x="49730" y="5469"/>
                </a:lnTo>
                <a:lnTo>
                  <a:pt x="49748" y="6408"/>
                </a:lnTo>
                <a:lnTo>
                  <a:pt x="49785" y="7660"/>
                </a:lnTo>
                <a:lnTo>
                  <a:pt x="49785" y="9169"/>
                </a:lnTo>
                <a:lnTo>
                  <a:pt x="49730" y="10900"/>
                </a:lnTo>
                <a:lnTo>
                  <a:pt x="49693" y="11858"/>
                </a:lnTo>
                <a:lnTo>
                  <a:pt x="49638" y="12833"/>
                </a:lnTo>
                <a:lnTo>
                  <a:pt x="49583" y="13846"/>
                </a:lnTo>
                <a:lnTo>
                  <a:pt x="49491" y="14895"/>
                </a:lnTo>
                <a:lnTo>
                  <a:pt x="49380" y="15982"/>
                </a:lnTo>
                <a:lnTo>
                  <a:pt x="49251" y="17086"/>
                </a:lnTo>
                <a:lnTo>
                  <a:pt x="49086" y="18191"/>
                </a:lnTo>
                <a:lnTo>
                  <a:pt x="48920" y="19314"/>
                </a:lnTo>
                <a:lnTo>
                  <a:pt x="48699" y="20456"/>
                </a:lnTo>
                <a:lnTo>
                  <a:pt x="48478" y="21597"/>
                </a:lnTo>
                <a:lnTo>
                  <a:pt x="48202" y="22720"/>
                </a:lnTo>
                <a:lnTo>
                  <a:pt x="47907" y="23844"/>
                </a:lnTo>
                <a:lnTo>
                  <a:pt x="47576" y="24948"/>
                </a:lnTo>
                <a:lnTo>
                  <a:pt x="47208" y="26053"/>
                </a:lnTo>
                <a:lnTo>
                  <a:pt x="47005" y="26587"/>
                </a:lnTo>
                <a:lnTo>
                  <a:pt x="46803" y="27121"/>
                </a:lnTo>
                <a:lnTo>
                  <a:pt x="46582" y="27636"/>
                </a:lnTo>
                <a:lnTo>
                  <a:pt x="46361" y="28152"/>
                </a:lnTo>
                <a:lnTo>
                  <a:pt x="46121" y="28667"/>
                </a:lnTo>
                <a:lnTo>
                  <a:pt x="45882" y="29165"/>
                </a:lnTo>
                <a:lnTo>
                  <a:pt x="45624" y="29643"/>
                </a:lnTo>
                <a:lnTo>
                  <a:pt x="45348" y="30122"/>
                </a:lnTo>
                <a:lnTo>
                  <a:pt x="45072" y="30601"/>
                </a:lnTo>
                <a:lnTo>
                  <a:pt x="44777" y="31061"/>
                </a:lnTo>
                <a:lnTo>
                  <a:pt x="44483" y="31503"/>
                </a:lnTo>
                <a:lnTo>
                  <a:pt x="44170" y="31926"/>
                </a:lnTo>
                <a:lnTo>
                  <a:pt x="43838" y="32350"/>
                </a:lnTo>
                <a:lnTo>
                  <a:pt x="43507" y="32736"/>
                </a:lnTo>
                <a:lnTo>
                  <a:pt x="43157" y="33123"/>
                </a:lnTo>
                <a:lnTo>
                  <a:pt x="42826" y="33491"/>
                </a:lnTo>
                <a:lnTo>
                  <a:pt x="42457" y="33841"/>
                </a:lnTo>
                <a:lnTo>
                  <a:pt x="42108" y="34154"/>
                </a:lnTo>
                <a:lnTo>
                  <a:pt x="41739" y="34467"/>
                </a:lnTo>
                <a:lnTo>
                  <a:pt x="41371" y="34780"/>
                </a:lnTo>
                <a:lnTo>
                  <a:pt x="41003" y="35056"/>
                </a:lnTo>
                <a:lnTo>
                  <a:pt x="40616" y="35314"/>
                </a:lnTo>
                <a:lnTo>
                  <a:pt x="40230" y="35572"/>
                </a:lnTo>
                <a:lnTo>
                  <a:pt x="39843" y="35811"/>
                </a:lnTo>
                <a:lnTo>
                  <a:pt x="39456" y="36032"/>
                </a:lnTo>
                <a:lnTo>
                  <a:pt x="39051" y="36253"/>
                </a:lnTo>
                <a:lnTo>
                  <a:pt x="38665" y="36437"/>
                </a:lnTo>
                <a:lnTo>
                  <a:pt x="38260" y="36621"/>
                </a:lnTo>
                <a:lnTo>
                  <a:pt x="37873" y="36805"/>
                </a:lnTo>
                <a:lnTo>
                  <a:pt x="37468" y="36953"/>
                </a:lnTo>
                <a:lnTo>
                  <a:pt x="36658" y="37247"/>
                </a:lnTo>
                <a:lnTo>
                  <a:pt x="35866" y="37487"/>
                </a:lnTo>
                <a:lnTo>
                  <a:pt x="35056" y="37689"/>
                </a:lnTo>
                <a:lnTo>
                  <a:pt x="34264" y="37836"/>
                </a:lnTo>
                <a:lnTo>
                  <a:pt x="33491" y="37965"/>
                </a:lnTo>
                <a:lnTo>
                  <a:pt x="32718" y="38057"/>
                </a:lnTo>
                <a:lnTo>
                  <a:pt x="31963" y="38131"/>
                </a:lnTo>
                <a:lnTo>
                  <a:pt x="31226" y="38168"/>
                </a:lnTo>
                <a:lnTo>
                  <a:pt x="30527" y="38186"/>
                </a:lnTo>
                <a:lnTo>
                  <a:pt x="29845" y="38168"/>
                </a:lnTo>
                <a:lnTo>
                  <a:pt x="29201" y="38149"/>
                </a:lnTo>
                <a:lnTo>
                  <a:pt x="28575" y="38113"/>
                </a:lnTo>
                <a:lnTo>
                  <a:pt x="27986" y="38057"/>
                </a:lnTo>
                <a:lnTo>
                  <a:pt x="27452" y="37984"/>
                </a:lnTo>
                <a:lnTo>
                  <a:pt x="26955" y="37928"/>
                </a:lnTo>
                <a:lnTo>
                  <a:pt x="26089" y="37781"/>
                </a:lnTo>
                <a:lnTo>
                  <a:pt x="25445" y="37652"/>
                </a:lnTo>
                <a:lnTo>
                  <a:pt x="25040" y="37560"/>
                </a:lnTo>
                <a:lnTo>
                  <a:pt x="24911" y="37523"/>
                </a:lnTo>
                <a:lnTo>
                  <a:pt x="24837" y="37395"/>
                </a:lnTo>
                <a:lnTo>
                  <a:pt x="24635" y="37026"/>
                </a:lnTo>
                <a:lnTo>
                  <a:pt x="24322" y="36456"/>
                </a:lnTo>
                <a:lnTo>
                  <a:pt x="23954" y="35664"/>
                </a:lnTo>
                <a:lnTo>
                  <a:pt x="23751" y="35204"/>
                </a:lnTo>
                <a:lnTo>
                  <a:pt x="23549" y="34706"/>
                </a:lnTo>
                <a:lnTo>
                  <a:pt x="23346" y="34154"/>
                </a:lnTo>
                <a:lnTo>
                  <a:pt x="23125" y="33565"/>
                </a:lnTo>
                <a:lnTo>
                  <a:pt x="22923" y="32957"/>
                </a:lnTo>
                <a:lnTo>
                  <a:pt x="22738" y="32294"/>
                </a:lnTo>
                <a:lnTo>
                  <a:pt x="22554" y="31613"/>
                </a:lnTo>
                <a:lnTo>
                  <a:pt x="22389" y="30895"/>
                </a:lnTo>
                <a:lnTo>
                  <a:pt x="22241" y="30159"/>
                </a:lnTo>
                <a:lnTo>
                  <a:pt x="22112" y="29385"/>
                </a:lnTo>
                <a:lnTo>
                  <a:pt x="22020" y="28612"/>
                </a:lnTo>
                <a:lnTo>
                  <a:pt x="21965" y="27802"/>
                </a:lnTo>
                <a:lnTo>
                  <a:pt x="21928" y="26974"/>
                </a:lnTo>
                <a:lnTo>
                  <a:pt x="21947" y="26145"/>
                </a:lnTo>
                <a:lnTo>
                  <a:pt x="22002" y="25298"/>
                </a:lnTo>
                <a:lnTo>
                  <a:pt x="22039" y="24856"/>
                </a:lnTo>
                <a:lnTo>
                  <a:pt x="22094" y="24433"/>
                </a:lnTo>
                <a:lnTo>
                  <a:pt x="22168" y="23991"/>
                </a:lnTo>
                <a:lnTo>
                  <a:pt x="22241" y="23567"/>
                </a:lnTo>
                <a:lnTo>
                  <a:pt x="22333" y="23125"/>
                </a:lnTo>
                <a:lnTo>
                  <a:pt x="22444" y="22684"/>
                </a:lnTo>
                <a:lnTo>
                  <a:pt x="22573" y="22260"/>
                </a:lnTo>
                <a:lnTo>
                  <a:pt x="22702" y="21818"/>
                </a:lnTo>
                <a:lnTo>
                  <a:pt x="22849" y="21376"/>
                </a:lnTo>
                <a:lnTo>
                  <a:pt x="23033" y="20935"/>
                </a:lnTo>
                <a:lnTo>
                  <a:pt x="23217" y="20493"/>
                </a:lnTo>
                <a:lnTo>
                  <a:pt x="23420" y="20069"/>
                </a:lnTo>
                <a:lnTo>
                  <a:pt x="23622" y="19627"/>
                </a:lnTo>
                <a:lnTo>
                  <a:pt x="23862" y="19185"/>
                </a:lnTo>
                <a:lnTo>
                  <a:pt x="24119" y="18762"/>
                </a:lnTo>
                <a:lnTo>
                  <a:pt x="24396" y="18320"/>
                </a:lnTo>
                <a:lnTo>
                  <a:pt x="24690" y="17897"/>
                </a:lnTo>
                <a:lnTo>
                  <a:pt x="24985" y="17473"/>
                </a:lnTo>
                <a:lnTo>
                  <a:pt x="25316" y="17050"/>
                </a:lnTo>
                <a:lnTo>
                  <a:pt x="25666" y="16645"/>
                </a:lnTo>
                <a:lnTo>
                  <a:pt x="26034" y="16240"/>
                </a:lnTo>
                <a:lnTo>
                  <a:pt x="26402" y="15834"/>
                </a:lnTo>
                <a:lnTo>
                  <a:pt x="26789" y="15448"/>
                </a:lnTo>
                <a:lnTo>
                  <a:pt x="27176" y="15061"/>
                </a:lnTo>
                <a:lnTo>
                  <a:pt x="27599" y="14693"/>
                </a:lnTo>
                <a:lnTo>
                  <a:pt x="28023" y="14325"/>
                </a:lnTo>
                <a:lnTo>
                  <a:pt x="28446" y="13956"/>
                </a:lnTo>
                <a:lnTo>
                  <a:pt x="28888" y="13607"/>
                </a:lnTo>
                <a:lnTo>
                  <a:pt x="29348" y="13257"/>
                </a:lnTo>
                <a:lnTo>
                  <a:pt x="29809" y="12925"/>
                </a:lnTo>
                <a:lnTo>
                  <a:pt x="30766" y="12263"/>
                </a:lnTo>
                <a:lnTo>
                  <a:pt x="31742" y="11637"/>
                </a:lnTo>
                <a:lnTo>
                  <a:pt x="32736" y="11047"/>
                </a:lnTo>
                <a:lnTo>
                  <a:pt x="33749" y="10477"/>
                </a:lnTo>
                <a:lnTo>
                  <a:pt x="34780" y="9943"/>
                </a:lnTo>
                <a:lnTo>
                  <a:pt x="35811" y="9446"/>
                </a:lnTo>
                <a:lnTo>
                  <a:pt x="36842" y="8949"/>
                </a:lnTo>
                <a:lnTo>
                  <a:pt x="37873" y="8507"/>
                </a:lnTo>
                <a:lnTo>
                  <a:pt x="38904" y="8065"/>
                </a:lnTo>
                <a:lnTo>
                  <a:pt x="39898" y="7678"/>
                </a:lnTo>
                <a:lnTo>
                  <a:pt x="40892" y="7291"/>
                </a:lnTo>
                <a:lnTo>
                  <a:pt x="41850" y="6960"/>
                </a:lnTo>
                <a:lnTo>
                  <a:pt x="42770" y="6629"/>
                </a:lnTo>
                <a:lnTo>
                  <a:pt x="43673" y="6334"/>
                </a:lnTo>
                <a:lnTo>
                  <a:pt x="45330" y="5819"/>
                </a:lnTo>
                <a:lnTo>
                  <a:pt x="46784" y="5395"/>
                </a:lnTo>
                <a:lnTo>
                  <a:pt x="47981" y="5082"/>
                </a:lnTo>
                <a:lnTo>
                  <a:pt x="48902" y="4861"/>
                </a:lnTo>
                <a:lnTo>
                  <a:pt x="49675" y="4677"/>
                </a:lnTo>
                <a:close/>
                <a:moveTo>
                  <a:pt x="12299" y="28888"/>
                </a:moveTo>
                <a:lnTo>
                  <a:pt x="12888" y="28925"/>
                </a:lnTo>
                <a:lnTo>
                  <a:pt x="13496" y="28962"/>
                </a:lnTo>
                <a:lnTo>
                  <a:pt x="14085" y="29036"/>
                </a:lnTo>
                <a:lnTo>
                  <a:pt x="14656" y="29128"/>
                </a:lnTo>
                <a:lnTo>
                  <a:pt x="15226" y="29238"/>
                </a:lnTo>
                <a:lnTo>
                  <a:pt x="15779" y="29385"/>
                </a:lnTo>
                <a:lnTo>
                  <a:pt x="16313" y="29551"/>
                </a:lnTo>
                <a:lnTo>
                  <a:pt x="16828" y="29754"/>
                </a:lnTo>
                <a:lnTo>
                  <a:pt x="17233" y="29938"/>
                </a:lnTo>
                <a:lnTo>
                  <a:pt x="17620" y="30140"/>
                </a:lnTo>
                <a:lnTo>
                  <a:pt x="17988" y="30343"/>
                </a:lnTo>
                <a:lnTo>
                  <a:pt x="18320" y="30582"/>
                </a:lnTo>
                <a:lnTo>
                  <a:pt x="18651" y="30822"/>
                </a:lnTo>
                <a:lnTo>
                  <a:pt x="18964" y="31061"/>
                </a:lnTo>
                <a:lnTo>
                  <a:pt x="19240" y="31337"/>
                </a:lnTo>
                <a:lnTo>
                  <a:pt x="19516" y="31613"/>
                </a:lnTo>
                <a:lnTo>
                  <a:pt x="19756" y="31889"/>
                </a:lnTo>
                <a:lnTo>
                  <a:pt x="19995" y="32184"/>
                </a:lnTo>
                <a:lnTo>
                  <a:pt x="20216" y="32479"/>
                </a:lnTo>
                <a:lnTo>
                  <a:pt x="20419" y="32773"/>
                </a:lnTo>
                <a:lnTo>
                  <a:pt x="20603" y="33068"/>
                </a:lnTo>
                <a:lnTo>
                  <a:pt x="20768" y="33381"/>
                </a:lnTo>
                <a:lnTo>
                  <a:pt x="20934" y="33694"/>
                </a:lnTo>
                <a:lnTo>
                  <a:pt x="21081" y="34007"/>
                </a:lnTo>
                <a:lnTo>
                  <a:pt x="21339" y="34614"/>
                </a:lnTo>
                <a:lnTo>
                  <a:pt x="21542" y="35222"/>
                </a:lnTo>
                <a:lnTo>
                  <a:pt x="21707" y="35811"/>
                </a:lnTo>
                <a:lnTo>
                  <a:pt x="21836" y="36363"/>
                </a:lnTo>
                <a:lnTo>
                  <a:pt x="21928" y="36879"/>
                </a:lnTo>
                <a:lnTo>
                  <a:pt x="22002" y="37339"/>
                </a:lnTo>
                <a:lnTo>
                  <a:pt x="22039" y="37763"/>
                </a:lnTo>
                <a:lnTo>
                  <a:pt x="22076" y="38113"/>
                </a:lnTo>
                <a:lnTo>
                  <a:pt x="8359" y="32957"/>
                </a:lnTo>
                <a:lnTo>
                  <a:pt x="21597" y="39162"/>
                </a:lnTo>
                <a:lnTo>
                  <a:pt x="21321" y="39383"/>
                </a:lnTo>
                <a:lnTo>
                  <a:pt x="20989" y="39641"/>
                </a:lnTo>
                <a:lnTo>
                  <a:pt x="20603" y="39917"/>
                </a:lnTo>
                <a:lnTo>
                  <a:pt x="20161" y="40212"/>
                </a:lnTo>
                <a:lnTo>
                  <a:pt x="19682" y="40506"/>
                </a:lnTo>
                <a:lnTo>
                  <a:pt x="19148" y="40801"/>
                </a:lnTo>
                <a:lnTo>
                  <a:pt x="18559" y="41058"/>
                </a:lnTo>
                <a:lnTo>
                  <a:pt x="17951" y="41298"/>
                </a:lnTo>
                <a:lnTo>
                  <a:pt x="17638" y="41408"/>
                </a:lnTo>
                <a:lnTo>
                  <a:pt x="17307" y="41519"/>
                </a:lnTo>
                <a:lnTo>
                  <a:pt x="16957" y="41592"/>
                </a:lnTo>
                <a:lnTo>
                  <a:pt x="16626" y="41666"/>
                </a:lnTo>
                <a:lnTo>
                  <a:pt x="16276" y="41740"/>
                </a:lnTo>
                <a:lnTo>
                  <a:pt x="15908" y="41776"/>
                </a:lnTo>
                <a:lnTo>
                  <a:pt x="15539" y="41813"/>
                </a:lnTo>
                <a:lnTo>
                  <a:pt x="15171" y="41832"/>
                </a:lnTo>
                <a:lnTo>
                  <a:pt x="14785" y="41832"/>
                </a:lnTo>
                <a:lnTo>
                  <a:pt x="14416" y="41813"/>
                </a:lnTo>
                <a:lnTo>
                  <a:pt x="14011" y="41776"/>
                </a:lnTo>
                <a:lnTo>
                  <a:pt x="13625" y="41703"/>
                </a:lnTo>
                <a:lnTo>
                  <a:pt x="13220" y="41611"/>
                </a:lnTo>
                <a:lnTo>
                  <a:pt x="12815" y="41519"/>
                </a:lnTo>
                <a:lnTo>
                  <a:pt x="12410" y="41371"/>
                </a:lnTo>
                <a:lnTo>
                  <a:pt x="12004" y="41224"/>
                </a:lnTo>
                <a:lnTo>
                  <a:pt x="11507" y="40985"/>
                </a:lnTo>
                <a:lnTo>
                  <a:pt x="11010" y="40727"/>
                </a:lnTo>
                <a:lnTo>
                  <a:pt x="10513" y="40432"/>
                </a:lnTo>
                <a:lnTo>
                  <a:pt x="10034" y="40101"/>
                </a:lnTo>
                <a:lnTo>
                  <a:pt x="9574" y="39751"/>
                </a:lnTo>
                <a:lnTo>
                  <a:pt x="9114" y="39383"/>
                </a:lnTo>
                <a:lnTo>
                  <a:pt x="8654" y="38978"/>
                </a:lnTo>
                <a:lnTo>
                  <a:pt x="8230" y="38573"/>
                </a:lnTo>
                <a:lnTo>
                  <a:pt x="7788" y="38149"/>
                </a:lnTo>
                <a:lnTo>
                  <a:pt x="7383" y="37708"/>
                </a:lnTo>
                <a:lnTo>
                  <a:pt x="6978" y="37266"/>
                </a:lnTo>
                <a:lnTo>
                  <a:pt x="6591" y="36805"/>
                </a:lnTo>
                <a:lnTo>
                  <a:pt x="6223" y="36345"/>
                </a:lnTo>
                <a:lnTo>
                  <a:pt x="5855" y="35885"/>
                </a:lnTo>
                <a:lnTo>
                  <a:pt x="5192" y="34983"/>
                </a:lnTo>
                <a:lnTo>
                  <a:pt x="4585" y="34080"/>
                </a:lnTo>
                <a:lnTo>
                  <a:pt x="4032" y="33252"/>
                </a:lnTo>
                <a:lnTo>
                  <a:pt x="3572" y="32479"/>
                </a:lnTo>
                <a:lnTo>
                  <a:pt x="3167" y="31797"/>
                </a:lnTo>
                <a:lnTo>
                  <a:pt x="2854" y="31245"/>
                </a:lnTo>
                <a:lnTo>
                  <a:pt x="2633" y="30803"/>
                </a:lnTo>
                <a:lnTo>
                  <a:pt x="2430" y="30435"/>
                </a:lnTo>
                <a:lnTo>
                  <a:pt x="2835" y="30324"/>
                </a:lnTo>
                <a:lnTo>
                  <a:pt x="3296" y="30177"/>
                </a:lnTo>
                <a:lnTo>
                  <a:pt x="3922" y="30011"/>
                </a:lnTo>
                <a:lnTo>
                  <a:pt x="4677" y="29827"/>
                </a:lnTo>
                <a:lnTo>
                  <a:pt x="5560" y="29625"/>
                </a:lnTo>
                <a:lnTo>
                  <a:pt x="6536" y="29422"/>
                </a:lnTo>
                <a:lnTo>
                  <a:pt x="7604" y="29238"/>
                </a:lnTo>
                <a:lnTo>
                  <a:pt x="8727" y="29091"/>
                </a:lnTo>
                <a:lnTo>
                  <a:pt x="9298" y="29017"/>
                </a:lnTo>
                <a:lnTo>
                  <a:pt x="9887" y="28962"/>
                </a:lnTo>
                <a:lnTo>
                  <a:pt x="10495" y="28925"/>
                </a:lnTo>
                <a:lnTo>
                  <a:pt x="11084" y="28907"/>
                </a:lnTo>
                <a:lnTo>
                  <a:pt x="11691" y="28888"/>
                </a:lnTo>
                <a:close/>
                <a:moveTo>
                  <a:pt x="0" y="0"/>
                </a:moveTo>
                <a:lnTo>
                  <a:pt x="0" y="53026"/>
                </a:lnTo>
                <a:lnTo>
                  <a:pt x="17694" y="53026"/>
                </a:lnTo>
                <a:lnTo>
                  <a:pt x="17583" y="52621"/>
                </a:lnTo>
                <a:lnTo>
                  <a:pt x="17510" y="52216"/>
                </a:lnTo>
                <a:lnTo>
                  <a:pt x="17436" y="51829"/>
                </a:lnTo>
                <a:lnTo>
                  <a:pt x="17381" y="51424"/>
                </a:lnTo>
                <a:lnTo>
                  <a:pt x="17344" y="51093"/>
                </a:lnTo>
                <a:lnTo>
                  <a:pt x="17325" y="50761"/>
                </a:lnTo>
                <a:lnTo>
                  <a:pt x="17325" y="50117"/>
                </a:lnTo>
                <a:lnTo>
                  <a:pt x="17344" y="49491"/>
                </a:lnTo>
                <a:lnTo>
                  <a:pt x="17417" y="48883"/>
                </a:lnTo>
                <a:lnTo>
                  <a:pt x="17528" y="48294"/>
                </a:lnTo>
                <a:lnTo>
                  <a:pt x="17675" y="47723"/>
                </a:lnTo>
                <a:lnTo>
                  <a:pt x="17841" y="47171"/>
                </a:lnTo>
                <a:lnTo>
                  <a:pt x="18043" y="46656"/>
                </a:lnTo>
                <a:lnTo>
                  <a:pt x="18264" y="46140"/>
                </a:lnTo>
                <a:lnTo>
                  <a:pt x="18504" y="45661"/>
                </a:lnTo>
                <a:lnTo>
                  <a:pt x="18780" y="45201"/>
                </a:lnTo>
                <a:lnTo>
                  <a:pt x="19056" y="44759"/>
                </a:lnTo>
                <a:lnTo>
                  <a:pt x="19351" y="44336"/>
                </a:lnTo>
                <a:lnTo>
                  <a:pt x="19664" y="43931"/>
                </a:lnTo>
                <a:lnTo>
                  <a:pt x="19977" y="43544"/>
                </a:lnTo>
                <a:lnTo>
                  <a:pt x="20290" y="43176"/>
                </a:lnTo>
                <a:lnTo>
                  <a:pt x="20621" y="42844"/>
                </a:lnTo>
                <a:lnTo>
                  <a:pt x="20934" y="42531"/>
                </a:lnTo>
                <a:lnTo>
                  <a:pt x="21266" y="42237"/>
                </a:lnTo>
                <a:lnTo>
                  <a:pt x="21579" y="41961"/>
                </a:lnTo>
                <a:lnTo>
                  <a:pt x="22168" y="41463"/>
                </a:lnTo>
                <a:lnTo>
                  <a:pt x="22702" y="41077"/>
                </a:lnTo>
                <a:lnTo>
                  <a:pt x="23162" y="40764"/>
                </a:lnTo>
                <a:lnTo>
                  <a:pt x="23512" y="40525"/>
                </a:lnTo>
                <a:lnTo>
                  <a:pt x="23825" y="40359"/>
                </a:lnTo>
                <a:lnTo>
                  <a:pt x="24175" y="40451"/>
                </a:lnTo>
                <a:lnTo>
                  <a:pt x="24561" y="40598"/>
                </a:lnTo>
                <a:lnTo>
                  <a:pt x="25095" y="40801"/>
                </a:lnTo>
                <a:lnTo>
                  <a:pt x="25703" y="41058"/>
                </a:lnTo>
                <a:lnTo>
                  <a:pt x="26384" y="41408"/>
                </a:lnTo>
                <a:lnTo>
                  <a:pt x="26752" y="41592"/>
                </a:lnTo>
                <a:lnTo>
                  <a:pt x="27139" y="41813"/>
                </a:lnTo>
                <a:lnTo>
                  <a:pt x="27526" y="42053"/>
                </a:lnTo>
                <a:lnTo>
                  <a:pt x="27912" y="42310"/>
                </a:lnTo>
                <a:lnTo>
                  <a:pt x="28317" y="42587"/>
                </a:lnTo>
                <a:lnTo>
                  <a:pt x="28704" y="42881"/>
                </a:lnTo>
                <a:lnTo>
                  <a:pt x="29091" y="43213"/>
                </a:lnTo>
                <a:lnTo>
                  <a:pt x="29477" y="43562"/>
                </a:lnTo>
                <a:lnTo>
                  <a:pt x="29845" y="43931"/>
                </a:lnTo>
                <a:lnTo>
                  <a:pt x="30214" y="44317"/>
                </a:lnTo>
                <a:lnTo>
                  <a:pt x="30563" y="44741"/>
                </a:lnTo>
                <a:lnTo>
                  <a:pt x="30895" y="45183"/>
                </a:lnTo>
                <a:lnTo>
                  <a:pt x="31208" y="45643"/>
                </a:lnTo>
                <a:lnTo>
                  <a:pt x="31502" y="46140"/>
                </a:lnTo>
                <a:lnTo>
                  <a:pt x="31760" y="46656"/>
                </a:lnTo>
                <a:lnTo>
                  <a:pt x="32000" y="47208"/>
                </a:lnTo>
                <a:lnTo>
                  <a:pt x="32221" y="47779"/>
                </a:lnTo>
                <a:lnTo>
                  <a:pt x="32386" y="48386"/>
                </a:lnTo>
                <a:lnTo>
                  <a:pt x="32534" y="49012"/>
                </a:lnTo>
                <a:lnTo>
                  <a:pt x="32570" y="49344"/>
                </a:lnTo>
                <a:lnTo>
                  <a:pt x="32626" y="49675"/>
                </a:lnTo>
                <a:lnTo>
                  <a:pt x="32662" y="50080"/>
                </a:lnTo>
                <a:lnTo>
                  <a:pt x="32681" y="50485"/>
                </a:lnTo>
                <a:lnTo>
                  <a:pt x="32699" y="50909"/>
                </a:lnTo>
                <a:lnTo>
                  <a:pt x="32681" y="51332"/>
                </a:lnTo>
                <a:lnTo>
                  <a:pt x="32662" y="51756"/>
                </a:lnTo>
                <a:lnTo>
                  <a:pt x="32644" y="52179"/>
                </a:lnTo>
                <a:lnTo>
                  <a:pt x="32589" y="52603"/>
                </a:lnTo>
                <a:lnTo>
                  <a:pt x="32534" y="53026"/>
                </a:lnTo>
                <a:lnTo>
                  <a:pt x="94268" y="53026"/>
                </a:lnTo>
                <a:lnTo>
                  <a:pt x="9426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6"/>
          <p:cNvSpPr/>
          <p:nvPr/>
        </p:nvSpPr>
        <p:spPr>
          <a:xfrm>
            <a:off x="1" y="5514847"/>
            <a:ext cx="1447887" cy="1343127"/>
          </a:xfrm>
          <a:custGeom>
            <a:avLst/>
            <a:gdLst/>
            <a:ahLst/>
            <a:cxnLst/>
            <a:rect l="l" t="t" r="r" b="b"/>
            <a:pathLst>
              <a:path w="11195" h="10385" extrusionOk="0">
                <a:moveTo>
                  <a:pt x="3811" y="1"/>
                </a:moveTo>
                <a:lnTo>
                  <a:pt x="3517" y="19"/>
                </a:lnTo>
                <a:lnTo>
                  <a:pt x="2964" y="93"/>
                </a:lnTo>
                <a:lnTo>
                  <a:pt x="2430" y="203"/>
                </a:lnTo>
                <a:lnTo>
                  <a:pt x="1915" y="351"/>
                </a:lnTo>
                <a:lnTo>
                  <a:pt x="1399" y="535"/>
                </a:lnTo>
                <a:lnTo>
                  <a:pt x="921" y="756"/>
                </a:lnTo>
                <a:lnTo>
                  <a:pt x="442" y="995"/>
                </a:lnTo>
                <a:lnTo>
                  <a:pt x="0" y="1290"/>
                </a:lnTo>
                <a:lnTo>
                  <a:pt x="0" y="10385"/>
                </a:lnTo>
                <a:lnTo>
                  <a:pt x="10403" y="10385"/>
                </a:lnTo>
                <a:lnTo>
                  <a:pt x="10568" y="10017"/>
                </a:lnTo>
                <a:lnTo>
                  <a:pt x="10734" y="9630"/>
                </a:lnTo>
                <a:lnTo>
                  <a:pt x="10881" y="9225"/>
                </a:lnTo>
                <a:lnTo>
                  <a:pt x="10992" y="8820"/>
                </a:lnTo>
                <a:lnTo>
                  <a:pt x="11084" y="8397"/>
                </a:lnTo>
                <a:lnTo>
                  <a:pt x="11139" y="7973"/>
                </a:lnTo>
                <a:lnTo>
                  <a:pt x="11176" y="7550"/>
                </a:lnTo>
                <a:lnTo>
                  <a:pt x="11194" y="7108"/>
                </a:lnTo>
                <a:lnTo>
                  <a:pt x="11176" y="6740"/>
                </a:lnTo>
                <a:lnTo>
                  <a:pt x="11158" y="6390"/>
                </a:lnTo>
                <a:lnTo>
                  <a:pt x="11121" y="6021"/>
                </a:lnTo>
                <a:lnTo>
                  <a:pt x="11047" y="5672"/>
                </a:lnTo>
                <a:lnTo>
                  <a:pt x="10973" y="5340"/>
                </a:lnTo>
                <a:lnTo>
                  <a:pt x="10881" y="4990"/>
                </a:lnTo>
                <a:lnTo>
                  <a:pt x="10771" y="4659"/>
                </a:lnTo>
                <a:lnTo>
                  <a:pt x="10642" y="4346"/>
                </a:lnTo>
                <a:lnTo>
                  <a:pt x="10495" y="4033"/>
                </a:lnTo>
                <a:lnTo>
                  <a:pt x="10329" y="3720"/>
                </a:lnTo>
                <a:lnTo>
                  <a:pt x="10163" y="3425"/>
                </a:lnTo>
                <a:lnTo>
                  <a:pt x="9979" y="3131"/>
                </a:lnTo>
                <a:lnTo>
                  <a:pt x="9777" y="2855"/>
                </a:lnTo>
                <a:lnTo>
                  <a:pt x="9574" y="2578"/>
                </a:lnTo>
                <a:lnTo>
                  <a:pt x="9353" y="2321"/>
                </a:lnTo>
                <a:lnTo>
                  <a:pt x="9114" y="2081"/>
                </a:lnTo>
                <a:lnTo>
                  <a:pt x="8874" y="1842"/>
                </a:lnTo>
                <a:lnTo>
                  <a:pt x="8617" y="1621"/>
                </a:lnTo>
                <a:lnTo>
                  <a:pt x="8341" y="1419"/>
                </a:lnTo>
                <a:lnTo>
                  <a:pt x="8064" y="1216"/>
                </a:lnTo>
                <a:lnTo>
                  <a:pt x="7770" y="1032"/>
                </a:lnTo>
                <a:lnTo>
                  <a:pt x="7475" y="866"/>
                </a:lnTo>
                <a:lnTo>
                  <a:pt x="7162" y="700"/>
                </a:lnTo>
                <a:lnTo>
                  <a:pt x="6849" y="553"/>
                </a:lnTo>
                <a:lnTo>
                  <a:pt x="6536" y="424"/>
                </a:lnTo>
                <a:lnTo>
                  <a:pt x="6205" y="314"/>
                </a:lnTo>
                <a:lnTo>
                  <a:pt x="5855" y="222"/>
                </a:lnTo>
                <a:lnTo>
                  <a:pt x="5524" y="148"/>
                </a:lnTo>
                <a:lnTo>
                  <a:pt x="5174" y="74"/>
                </a:lnTo>
                <a:lnTo>
                  <a:pt x="4805" y="38"/>
                </a:lnTo>
                <a:lnTo>
                  <a:pt x="4456" y="19"/>
                </a:lnTo>
                <a:lnTo>
                  <a:pt x="4087" y="1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6" name="Google Shape;46;p6"/>
          <p:cNvSpPr/>
          <p:nvPr/>
        </p:nvSpPr>
        <p:spPr>
          <a:xfrm>
            <a:off x="1" y="1"/>
            <a:ext cx="2581364" cy="3333825"/>
          </a:xfrm>
          <a:custGeom>
            <a:avLst/>
            <a:gdLst/>
            <a:ahLst/>
            <a:cxnLst/>
            <a:rect l="l" t="t" r="r" b="b"/>
            <a:pathLst>
              <a:path w="19959" h="25777" extrusionOk="0">
                <a:moveTo>
                  <a:pt x="0" y="0"/>
                </a:moveTo>
                <a:lnTo>
                  <a:pt x="0" y="24727"/>
                </a:lnTo>
                <a:lnTo>
                  <a:pt x="626" y="24967"/>
                </a:lnTo>
                <a:lnTo>
                  <a:pt x="1289" y="25188"/>
                </a:lnTo>
                <a:lnTo>
                  <a:pt x="1952" y="25353"/>
                </a:lnTo>
                <a:lnTo>
                  <a:pt x="2614" y="25501"/>
                </a:lnTo>
                <a:lnTo>
                  <a:pt x="3296" y="25629"/>
                </a:lnTo>
                <a:lnTo>
                  <a:pt x="3995" y="25703"/>
                </a:lnTo>
                <a:lnTo>
                  <a:pt x="4695" y="25758"/>
                </a:lnTo>
                <a:lnTo>
                  <a:pt x="5413" y="25777"/>
                </a:lnTo>
                <a:lnTo>
                  <a:pt x="6168" y="25758"/>
                </a:lnTo>
                <a:lnTo>
                  <a:pt x="6904" y="25703"/>
                </a:lnTo>
                <a:lnTo>
                  <a:pt x="7622" y="25611"/>
                </a:lnTo>
                <a:lnTo>
                  <a:pt x="8341" y="25482"/>
                </a:lnTo>
                <a:lnTo>
                  <a:pt x="9040" y="25316"/>
                </a:lnTo>
                <a:lnTo>
                  <a:pt x="9740" y="25114"/>
                </a:lnTo>
                <a:lnTo>
                  <a:pt x="10421" y="24893"/>
                </a:lnTo>
                <a:lnTo>
                  <a:pt x="11084" y="24635"/>
                </a:lnTo>
                <a:lnTo>
                  <a:pt x="11710" y="24341"/>
                </a:lnTo>
                <a:lnTo>
                  <a:pt x="12354" y="24028"/>
                </a:lnTo>
                <a:lnTo>
                  <a:pt x="12962" y="23678"/>
                </a:lnTo>
                <a:lnTo>
                  <a:pt x="13551" y="23291"/>
                </a:lnTo>
                <a:lnTo>
                  <a:pt x="14122" y="22886"/>
                </a:lnTo>
                <a:lnTo>
                  <a:pt x="14674" y="22463"/>
                </a:lnTo>
                <a:lnTo>
                  <a:pt x="15190" y="22002"/>
                </a:lnTo>
                <a:lnTo>
                  <a:pt x="15705" y="21524"/>
                </a:lnTo>
                <a:lnTo>
                  <a:pt x="16184" y="21008"/>
                </a:lnTo>
                <a:lnTo>
                  <a:pt x="16644" y="20493"/>
                </a:lnTo>
                <a:lnTo>
                  <a:pt x="17068" y="19940"/>
                </a:lnTo>
                <a:lnTo>
                  <a:pt x="17473" y="19370"/>
                </a:lnTo>
                <a:lnTo>
                  <a:pt x="17859" y="18780"/>
                </a:lnTo>
                <a:lnTo>
                  <a:pt x="18209" y="18173"/>
                </a:lnTo>
                <a:lnTo>
                  <a:pt x="18522" y="17528"/>
                </a:lnTo>
                <a:lnTo>
                  <a:pt x="18817" y="16902"/>
                </a:lnTo>
                <a:lnTo>
                  <a:pt x="19075" y="16240"/>
                </a:lnTo>
                <a:lnTo>
                  <a:pt x="19295" y="15558"/>
                </a:lnTo>
                <a:lnTo>
                  <a:pt x="19498" y="14859"/>
                </a:lnTo>
                <a:lnTo>
                  <a:pt x="19664" y="14159"/>
                </a:lnTo>
                <a:lnTo>
                  <a:pt x="19793" y="13441"/>
                </a:lnTo>
                <a:lnTo>
                  <a:pt x="19885" y="12723"/>
                </a:lnTo>
                <a:lnTo>
                  <a:pt x="19940" y="11986"/>
                </a:lnTo>
                <a:lnTo>
                  <a:pt x="19958" y="11232"/>
                </a:lnTo>
                <a:lnTo>
                  <a:pt x="19958" y="10808"/>
                </a:lnTo>
                <a:lnTo>
                  <a:pt x="19940" y="10385"/>
                </a:lnTo>
                <a:lnTo>
                  <a:pt x="19903" y="9980"/>
                </a:lnTo>
                <a:lnTo>
                  <a:pt x="19866" y="9556"/>
                </a:lnTo>
                <a:lnTo>
                  <a:pt x="19811" y="9151"/>
                </a:lnTo>
                <a:lnTo>
                  <a:pt x="19737" y="8746"/>
                </a:lnTo>
                <a:lnTo>
                  <a:pt x="19664" y="8341"/>
                </a:lnTo>
                <a:lnTo>
                  <a:pt x="19590" y="7936"/>
                </a:lnTo>
                <a:lnTo>
                  <a:pt x="19480" y="7549"/>
                </a:lnTo>
                <a:lnTo>
                  <a:pt x="19388" y="7163"/>
                </a:lnTo>
                <a:lnTo>
                  <a:pt x="19259" y="6776"/>
                </a:lnTo>
                <a:lnTo>
                  <a:pt x="19130" y="6389"/>
                </a:lnTo>
                <a:lnTo>
                  <a:pt x="19001" y="6021"/>
                </a:lnTo>
                <a:lnTo>
                  <a:pt x="18854" y="5653"/>
                </a:lnTo>
                <a:lnTo>
                  <a:pt x="18522" y="4916"/>
                </a:lnTo>
                <a:lnTo>
                  <a:pt x="18154" y="4217"/>
                </a:lnTo>
                <a:lnTo>
                  <a:pt x="17749" y="3536"/>
                </a:lnTo>
                <a:lnTo>
                  <a:pt x="17325" y="2873"/>
                </a:lnTo>
                <a:lnTo>
                  <a:pt x="16847" y="2247"/>
                </a:lnTo>
                <a:lnTo>
                  <a:pt x="16350" y="1639"/>
                </a:lnTo>
                <a:lnTo>
                  <a:pt x="15816" y="1068"/>
                </a:lnTo>
                <a:lnTo>
                  <a:pt x="15245" y="516"/>
                </a:lnTo>
                <a:lnTo>
                  <a:pt x="1465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7" name="Google Shape;47;p6"/>
          <p:cNvSpPr/>
          <p:nvPr/>
        </p:nvSpPr>
        <p:spPr>
          <a:xfrm>
            <a:off x="2962221" y="1"/>
            <a:ext cx="1295532" cy="1124036"/>
          </a:xfrm>
          <a:custGeom>
            <a:avLst/>
            <a:gdLst/>
            <a:ahLst/>
            <a:cxnLst/>
            <a:rect l="l" t="t" r="r" b="b"/>
            <a:pathLst>
              <a:path w="10017" h="8691" extrusionOk="0">
                <a:moveTo>
                  <a:pt x="1620" y="0"/>
                </a:moveTo>
                <a:lnTo>
                  <a:pt x="1436" y="185"/>
                </a:lnTo>
                <a:lnTo>
                  <a:pt x="1252" y="369"/>
                </a:lnTo>
                <a:lnTo>
                  <a:pt x="1105" y="553"/>
                </a:lnTo>
                <a:lnTo>
                  <a:pt x="939" y="755"/>
                </a:lnTo>
                <a:lnTo>
                  <a:pt x="792" y="958"/>
                </a:lnTo>
                <a:lnTo>
                  <a:pt x="663" y="1179"/>
                </a:lnTo>
                <a:lnTo>
                  <a:pt x="553" y="1400"/>
                </a:lnTo>
                <a:lnTo>
                  <a:pt x="442" y="1639"/>
                </a:lnTo>
                <a:lnTo>
                  <a:pt x="332" y="1878"/>
                </a:lnTo>
                <a:lnTo>
                  <a:pt x="258" y="2118"/>
                </a:lnTo>
                <a:lnTo>
                  <a:pt x="166" y="2376"/>
                </a:lnTo>
                <a:lnTo>
                  <a:pt x="111" y="2615"/>
                </a:lnTo>
                <a:lnTo>
                  <a:pt x="55" y="2873"/>
                </a:lnTo>
                <a:lnTo>
                  <a:pt x="37" y="3149"/>
                </a:lnTo>
                <a:lnTo>
                  <a:pt x="0" y="3407"/>
                </a:lnTo>
                <a:lnTo>
                  <a:pt x="0" y="3683"/>
                </a:lnTo>
                <a:lnTo>
                  <a:pt x="0" y="3941"/>
                </a:lnTo>
                <a:lnTo>
                  <a:pt x="19" y="4198"/>
                </a:lnTo>
                <a:lnTo>
                  <a:pt x="55" y="4438"/>
                </a:lnTo>
                <a:lnTo>
                  <a:pt x="111" y="4695"/>
                </a:lnTo>
                <a:lnTo>
                  <a:pt x="166" y="4935"/>
                </a:lnTo>
                <a:lnTo>
                  <a:pt x="221" y="5174"/>
                </a:lnTo>
                <a:lnTo>
                  <a:pt x="313" y="5413"/>
                </a:lnTo>
                <a:lnTo>
                  <a:pt x="387" y="5634"/>
                </a:lnTo>
                <a:lnTo>
                  <a:pt x="497" y="5855"/>
                </a:lnTo>
                <a:lnTo>
                  <a:pt x="608" y="6076"/>
                </a:lnTo>
                <a:lnTo>
                  <a:pt x="718" y="6279"/>
                </a:lnTo>
                <a:lnTo>
                  <a:pt x="847" y="6481"/>
                </a:lnTo>
                <a:lnTo>
                  <a:pt x="994" y="6684"/>
                </a:lnTo>
                <a:lnTo>
                  <a:pt x="1142" y="6868"/>
                </a:lnTo>
                <a:lnTo>
                  <a:pt x="1307" y="7052"/>
                </a:lnTo>
                <a:lnTo>
                  <a:pt x="1473" y="7218"/>
                </a:lnTo>
                <a:lnTo>
                  <a:pt x="1639" y="7384"/>
                </a:lnTo>
                <a:lnTo>
                  <a:pt x="1823" y="7549"/>
                </a:lnTo>
                <a:lnTo>
                  <a:pt x="2007" y="7697"/>
                </a:lnTo>
                <a:lnTo>
                  <a:pt x="2210" y="7844"/>
                </a:lnTo>
                <a:lnTo>
                  <a:pt x="2412" y="7973"/>
                </a:lnTo>
                <a:lnTo>
                  <a:pt x="2615" y="8083"/>
                </a:lnTo>
                <a:lnTo>
                  <a:pt x="2836" y="8194"/>
                </a:lnTo>
                <a:lnTo>
                  <a:pt x="3057" y="8304"/>
                </a:lnTo>
                <a:lnTo>
                  <a:pt x="3277" y="8378"/>
                </a:lnTo>
                <a:lnTo>
                  <a:pt x="3517" y="8470"/>
                </a:lnTo>
                <a:lnTo>
                  <a:pt x="3756" y="8525"/>
                </a:lnTo>
                <a:lnTo>
                  <a:pt x="3996" y="8580"/>
                </a:lnTo>
                <a:lnTo>
                  <a:pt x="4253" y="8636"/>
                </a:lnTo>
                <a:lnTo>
                  <a:pt x="4493" y="8672"/>
                </a:lnTo>
                <a:lnTo>
                  <a:pt x="4750" y="8691"/>
                </a:lnTo>
                <a:lnTo>
                  <a:pt x="5266" y="8691"/>
                </a:lnTo>
                <a:lnTo>
                  <a:pt x="5524" y="8672"/>
                </a:lnTo>
                <a:lnTo>
                  <a:pt x="5763" y="8636"/>
                </a:lnTo>
                <a:lnTo>
                  <a:pt x="6021" y="8580"/>
                </a:lnTo>
                <a:lnTo>
                  <a:pt x="6260" y="8525"/>
                </a:lnTo>
                <a:lnTo>
                  <a:pt x="6500" y="8470"/>
                </a:lnTo>
                <a:lnTo>
                  <a:pt x="6739" y="8378"/>
                </a:lnTo>
                <a:lnTo>
                  <a:pt x="6960" y="8304"/>
                </a:lnTo>
                <a:lnTo>
                  <a:pt x="7181" y="8194"/>
                </a:lnTo>
                <a:lnTo>
                  <a:pt x="7402" y="8083"/>
                </a:lnTo>
                <a:lnTo>
                  <a:pt x="7604" y="7973"/>
                </a:lnTo>
                <a:lnTo>
                  <a:pt x="7807" y="7844"/>
                </a:lnTo>
                <a:lnTo>
                  <a:pt x="8009" y="7697"/>
                </a:lnTo>
                <a:lnTo>
                  <a:pt x="8193" y="7549"/>
                </a:lnTo>
                <a:lnTo>
                  <a:pt x="8378" y="7384"/>
                </a:lnTo>
                <a:lnTo>
                  <a:pt x="8543" y="7218"/>
                </a:lnTo>
                <a:lnTo>
                  <a:pt x="8709" y="7052"/>
                </a:lnTo>
                <a:lnTo>
                  <a:pt x="8875" y="6868"/>
                </a:lnTo>
                <a:lnTo>
                  <a:pt x="9022" y="6684"/>
                </a:lnTo>
                <a:lnTo>
                  <a:pt x="9169" y="6481"/>
                </a:lnTo>
                <a:lnTo>
                  <a:pt x="9298" y="6279"/>
                </a:lnTo>
                <a:lnTo>
                  <a:pt x="9409" y="6076"/>
                </a:lnTo>
                <a:lnTo>
                  <a:pt x="9519" y="5855"/>
                </a:lnTo>
                <a:lnTo>
                  <a:pt x="9630" y="5634"/>
                </a:lnTo>
                <a:lnTo>
                  <a:pt x="9703" y="5413"/>
                </a:lnTo>
                <a:lnTo>
                  <a:pt x="9795" y="5174"/>
                </a:lnTo>
                <a:lnTo>
                  <a:pt x="9850" y="4935"/>
                </a:lnTo>
                <a:lnTo>
                  <a:pt x="9906" y="4695"/>
                </a:lnTo>
                <a:lnTo>
                  <a:pt x="9961" y="4438"/>
                </a:lnTo>
                <a:lnTo>
                  <a:pt x="9998" y="4198"/>
                </a:lnTo>
                <a:lnTo>
                  <a:pt x="10016" y="3941"/>
                </a:lnTo>
                <a:lnTo>
                  <a:pt x="10016" y="3683"/>
                </a:lnTo>
                <a:lnTo>
                  <a:pt x="10016" y="3407"/>
                </a:lnTo>
                <a:lnTo>
                  <a:pt x="9979" y="3149"/>
                </a:lnTo>
                <a:lnTo>
                  <a:pt x="9961" y="2873"/>
                </a:lnTo>
                <a:lnTo>
                  <a:pt x="9906" y="2615"/>
                </a:lnTo>
                <a:lnTo>
                  <a:pt x="9850" y="2376"/>
                </a:lnTo>
                <a:lnTo>
                  <a:pt x="9758" y="2118"/>
                </a:lnTo>
                <a:lnTo>
                  <a:pt x="9685" y="1878"/>
                </a:lnTo>
                <a:lnTo>
                  <a:pt x="9574" y="1639"/>
                </a:lnTo>
                <a:lnTo>
                  <a:pt x="9464" y="1400"/>
                </a:lnTo>
                <a:lnTo>
                  <a:pt x="9353" y="1179"/>
                </a:lnTo>
                <a:lnTo>
                  <a:pt x="9224" y="958"/>
                </a:lnTo>
                <a:lnTo>
                  <a:pt x="9077" y="755"/>
                </a:lnTo>
                <a:lnTo>
                  <a:pt x="8911" y="553"/>
                </a:lnTo>
                <a:lnTo>
                  <a:pt x="8764" y="369"/>
                </a:lnTo>
                <a:lnTo>
                  <a:pt x="8580" y="185"/>
                </a:lnTo>
                <a:lnTo>
                  <a:pt x="839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6989333" y="1597367"/>
            <a:ext cx="45932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6989333" y="2665300"/>
            <a:ext cx="4593200" cy="28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07987" rtl="0">
              <a:spcBef>
                <a:spcPts val="800"/>
              </a:spcBef>
              <a:spcAft>
                <a:spcPts val="0"/>
              </a:spcAft>
              <a:buSzPts val="2400"/>
              <a:buChar char="⊷"/>
              <a:defRPr/>
            </a:lvl1pPr>
            <a:lvl2pPr marL="1219170" lvl="1" indent="-507987" rtl="0">
              <a:spcBef>
                <a:spcPts val="0"/>
              </a:spcBef>
              <a:spcAft>
                <a:spcPts val="0"/>
              </a:spcAft>
              <a:buSzPts val="2400"/>
              <a:buChar char="⊶"/>
              <a:defRPr/>
            </a:lvl2pPr>
            <a:lvl3pPr marL="1828754" lvl="2" indent="-507987" rtl="0">
              <a:spcBef>
                <a:spcPts val="0"/>
              </a:spcBef>
              <a:spcAft>
                <a:spcPts val="0"/>
              </a:spcAft>
              <a:buSzPts val="2400"/>
              <a:buChar char="⊸"/>
              <a:defRPr/>
            </a:lvl3pPr>
            <a:lvl4pPr marL="2438339" lvl="3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3047924" lvl="4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3657509" lvl="5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4267093" lvl="6" indent="-507987" rtl="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4876678" lvl="7" indent="-507987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5486263" lvl="8" indent="-507987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6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7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7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" name="Google Shape;55;p7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7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7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5096000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8433997" y="2301200"/>
            <a:ext cx="3148400" cy="4032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⊷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⊶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⊸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46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8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8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8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8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8" name="Google Shape;68;p8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5096000" y="1190967"/>
            <a:ext cx="6486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body" idx="1"/>
          </p:nvPr>
        </p:nvSpPr>
        <p:spPr>
          <a:xfrm>
            <a:off x="5096000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1" name="Google Shape;71;p8"/>
          <p:cNvSpPr txBox="1">
            <a:spLocks noGrp="1"/>
          </p:cNvSpPr>
          <p:nvPr>
            <p:ph type="body" idx="2"/>
          </p:nvPr>
        </p:nvSpPr>
        <p:spPr>
          <a:xfrm>
            <a:off x="726485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2" name="Google Shape;72;p8"/>
          <p:cNvSpPr txBox="1">
            <a:spLocks noGrp="1"/>
          </p:cNvSpPr>
          <p:nvPr>
            <p:ph type="body" idx="3"/>
          </p:nvPr>
        </p:nvSpPr>
        <p:spPr>
          <a:xfrm>
            <a:off x="9433701" y="2369567"/>
            <a:ext cx="2063200" cy="399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⊷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⊶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⊸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3" name="Google Shape;73;p8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23281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9"/>
          <p:cNvSpPr/>
          <p:nvPr/>
        </p:nvSpPr>
        <p:spPr>
          <a:xfrm>
            <a:off x="0" y="1"/>
            <a:ext cx="12191939" cy="6857852"/>
          </a:xfrm>
          <a:custGeom>
            <a:avLst/>
            <a:gdLst/>
            <a:ahLst/>
            <a:cxnLst/>
            <a:rect l="l" t="t" r="r" b="b"/>
            <a:pathLst>
              <a:path w="94270" h="53026" extrusionOk="0">
                <a:moveTo>
                  <a:pt x="7992" y="4456"/>
                </a:moveTo>
                <a:lnTo>
                  <a:pt x="8489" y="4732"/>
                </a:lnTo>
                <a:lnTo>
                  <a:pt x="9078" y="5082"/>
                </a:lnTo>
                <a:lnTo>
                  <a:pt x="9833" y="5542"/>
                </a:lnTo>
                <a:lnTo>
                  <a:pt x="10753" y="6113"/>
                </a:lnTo>
                <a:lnTo>
                  <a:pt x="11784" y="6794"/>
                </a:lnTo>
                <a:lnTo>
                  <a:pt x="12908" y="7586"/>
                </a:lnTo>
                <a:lnTo>
                  <a:pt x="13478" y="8027"/>
                </a:lnTo>
                <a:lnTo>
                  <a:pt x="14086" y="8469"/>
                </a:lnTo>
                <a:lnTo>
                  <a:pt x="14694" y="8948"/>
                </a:lnTo>
                <a:lnTo>
                  <a:pt x="15301" y="9445"/>
                </a:lnTo>
                <a:lnTo>
                  <a:pt x="15927" y="9961"/>
                </a:lnTo>
                <a:lnTo>
                  <a:pt x="16535" y="10513"/>
                </a:lnTo>
                <a:lnTo>
                  <a:pt x="17142" y="11065"/>
                </a:lnTo>
                <a:lnTo>
                  <a:pt x="17731" y="11636"/>
                </a:lnTo>
                <a:lnTo>
                  <a:pt x="18302" y="12225"/>
                </a:lnTo>
                <a:lnTo>
                  <a:pt x="18873" y="12833"/>
                </a:lnTo>
                <a:lnTo>
                  <a:pt x="19407" y="13459"/>
                </a:lnTo>
                <a:lnTo>
                  <a:pt x="19941" y="14085"/>
                </a:lnTo>
                <a:lnTo>
                  <a:pt x="20420" y="14748"/>
                </a:lnTo>
                <a:lnTo>
                  <a:pt x="20880" y="15411"/>
                </a:lnTo>
                <a:lnTo>
                  <a:pt x="21303" y="16092"/>
                </a:lnTo>
                <a:lnTo>
                  <a:pt x="21690" y="16773"/>
                </a:lnTo>
                <a:lnTo>
                  <a:pt x="21856" y="17123"/>
                </a:lnTo>
                <a:lnTo>
                  <a:pt x="22021" y="17473"/>
                </a:lnTo>
                <a:lnTo>
                  <a:pt x="22169" y="17822"/>
                </a:lnTo>
                <a:lnTo>
                  <a:pt x="22316" y="18172"/>
                </a:lnTo>
                <a:lnTo>
                  <a:pt x="22445" y="18522"/>
                </a:lnTo>
                <a:lnTo>
                  <a:pt x="22555" y="18872"/>
                </a:lnTo>
                <a:lnTo>
                  <a:pt x="22647" y="19222"/>
                </a:lnTo>
                <a:lnTo>
                  <a:pt x="22739" y="19572"/>
                </a:lnTo>
                <a:lnTo>
                  <a:pt x="22813" y="19921"/>
                </a:lnTo>
                <a:lnTo>
                  <a:pt x="22887" y="20271"/>
                </a:lnTo>
                <a:lnTo>
                  <a:pt x="22924" y="20603"/>
                </a:lnTo>
                <a:lnTo>
                  <a:pt x="22960" y="20934"/>
                </a:lnTo>
                <a:lnTo>
                  <a:pt x="23016" y="21597"/>
                </a:lnTo>
                <a:lnTo>
                  <a:pt x="23016" y="22260"/>
                </a:lnTo>
                <a:lnTo>
                  <a:pt x="22979" y="22886"/>
                </a:lnTo>
                <a:lnTo>
                  <a:pt x="22905" y="23512"/>
                </a:lnTo>
                <a:lnTo>
                  <a:pt x="22795" y="24119"/>
                </a:lnTo>
                <a:lnTo>
                  <a:pt x="22666" y="24708"/>
                </a:lnTo>
                <a:lnTo>
                  <a:pt x="22500" y="25298"/>
                </a:lnTo>
                <a:lnTo>
                  <a:pt x="22316" y="25850"/>
                </a:lnTo>
                <a:lnTo>
                  <a:pt x="22113" y="26384"/>
                </a:lnTo>
                <a:lnTo>
                  <a:pt x="21893" y="26899"/>
                </a:lnTo>
                <a:lnTo>
                  <a:pt x="21653" y="27397"/>
                </a:lnTo>
                <a:lnTo>
                  <a:pt x="21395" y="27875"/>
                </a:lnTo>
                <a:lnTo>
                  <a:pt x="21156" y="28336"/>
                </a:lnTo>
                <a:lnTo>
                  <a:pt x="20880" y="28777"/>
                </a:lnTo>
                <a:lnTo>
                  <a:pt x="20622" y="29182"/>
                </a:lnTo>
                <a:lnTo>
                  <a:pt x="20364" y="29569"/>
                </a:lnTo>
                <a:lnTo>
                  <a:pt x="20107" y="29919"/>
                </a:lnTo>
                <a:lnTo>
                  <a:pt x="19849" y="30250"/>
                </a:lnTo>
                <a:lnTo>
                  <a:pt x="19370" y="30821"/>
                </a:lnTo>
                <a:lnTo>
                  <a:pt x="18965" y="31281"/>
                </a:lnTo>
                <a:lnTo>
                  <a:pt x="18634" y="31631"/>
                </a:lnTo>
                <a:lnTo>
                  <a:pt x="18357" y="31907"/>
                </a:lnTo>
                <a:lnTo>
                  <a:pt x="17952" y="31889"/>
                </a:lnTo>
                <a:lnTo>
                  <a:pt x="17474" y="31852"/>
                </a:lnTo>
                <a:lnTo>
                  <a:pt x="16866" y="31779"/>
                </a:lnTo>
                <a:lnTo>
                  <a:pt x="16130" y="31650"/>
                </a:lnTo>
                <a:lnTo>
                  <a:pt x="15725" y="31576"/>
                </a:lnTo>
                <a:lnTo>
                  <a:pt x="15283" y="31466"/>
                </a:lnTo>
                <a:lnTo>
                  <a:pt x="14841" y="31355"/>
                </a:lnTo>
                <a:lnTo>
                  <a:pt x="14362" y="31226"/>
                </a:lnTo>
                <a:lnTo>
                  <a:pt x="13883" y="31079"/>
                </a:lnTo>
                <a:lnTo>
                  <a:pt x="13405" y="30895"/>
                </a:lnTo>
                <a:lnTo>
                  <a:pt x="12889" y="30711"/>
                </a:lnTo>
                <a:lnTo>
                  <a:pt x="12392" y="30490"/>
                </a:lnTo>
                <a:lnTo>
                  <a:pt x="11877" y="30250"/>
                </a:lnTo>
                <a:lnTo>
                  <a:pt x="11361" y="29974"/>
                </a:lnTo>
                <a:lnTo>
                  <a:pt x="10864" y="29680"/>
                </a:lnTo>
                <a:lnTo>
                  <a:pt x="10367" y="29348"/>
                </a:lnTo>
                <a:lnTo>
                  <a:pt x="9870" y="28998"/>
                </a:lnTo>
                <a:lnTo>
                  <a:pt x="9391" y="28612"/>
                </a:lnTo>
                <a:lnTo>
                  <a:pt x="8931" y="28188"/>
                </a:lnTo>
                <a:lnTo>
                  <a:pt x="8470" y="27728"/>
                </a:lnTo>
                <a:lnTo>
                  <a:pt x="8047" y="27249"/>
                </a:lnTo>
                <a:lnTo>
                  <a:pt x="7642" y="26715"/>
                </a:lnTo>
                <a:lnTo>
                  <a:pt x="7439" y="26439"/>
                </a:lnTo>
                <a:lnTo>
                  <a:pt x="7255" y="26145"/>
                </a:lnTo>
                <a:lnTo>
                  <a:pt x="7071" y="25850"/>
                </a:lnTo>
                <a:lnTo>
                  <a:pt x="6905" y="25555"/>
                </a:lnTo>
                <a:lnTo>
                  <a:pt x="6740" y="25224"/>
                </a:lnTo>
                <a:lnTo>
                  <a:pt x="6592" y="24893"/>
                </a:lnTo>
                <a:lnTo>
                  <a:pt x="6445" y="24561"/>
                </a:lnTo>
                <a:lnTo>
                  <a:pt x="6298" y="24211"/>
                </a:lnTo>
                <a:lnTo>
                  <a:pt x="6169" y="23861"/>
                </a:lnTo>
                <a:lnTo>
                  <a:pt x="6058" y="23493"/>
                </a:lnTo>
                <a:lnTo>
                  <a:pt x="5948" y="23125"/>
                </a:lnTo>
                <a:lnTo>
                  <a:pt x="5856" y="22738"/>
                </a:lnTo>
                <a:lnTo>
                  <a:pt x="5690" y="21965"/>
                </a:lnTo>
                <a:lnTo>
                  <a:pt x="5561" y="21192"/>
                </a:lnTo>
                <a:lnTo>
                  <a:pt x="5451" y="20382"/>
                </a:lnTo>
                <a:lnTo>
                  <a:pt x="5396" y="19572"/>
                </a:lnTo>
                <a:lnTo>
                  <a:pt x="5359" y="18761"/>
                </a:lnTo>
                <a:lnTo>
                  <a:pt x="5359" y="17933"/>
                </a:lnTo>
                <a:lnTo>
                  <a:pt x="5377" y="17104"/>
                </a:lnTo>
                <a:lnTo>
                  <a:pt x="5432" y="16276"/>
                </a:lnTo>
                <a:lnTo>
                  <a:pt x="5488" y="15447"/>
                </a:lnTo>
                <a:lnTo>
                  <a:pt x="5580" y="14637"/>
                </a:lnTo>
                <a:lnTo>
                  <a:pt x="5690" y="13827"/>
                </a:lnTo>
                <a:lnTo>
                  <a:pt x="5801" y="13035"/>
                </a:lnTo>
                <a:lnTo>
                  <a:pt x="5930" y="12262"/>
                </a:lnTo>
                <a:lnTo>
                  <a:pt x="6077" y="11489"/>
                </a:lnTo>
                <a:lnTo>
                  <a:pt x="6224" y="10752"/>
                </a:lnTo>
                <a:lnTo>
                  <a:pt x="6390" y="10053"/>
                </a:lnTo>
                <a:lnTo>
                  <a:pt x="6703" y="8709"/>
                </a:lnTo>
                <a:lnTo>
                  <a:pt x="7034" y="7512"/>
                </a:lnTo>
                <a:lnTo>
                  <a:pt x="7329" y="6481"/>
                </a:lnTo>
                <a:lnTo>
                  <a:pt x="7605" y="5634"/>
                </a:lnTo>
                <a:lnTo>
                  <a:pt x="7808" y="5008"/>
                </a:lnTo>
                <a:lnTo>
                  <a:pt x="7992" y="4456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9"/>
          <p:cNvSpPr/>
          <p:nvPr/>
        </p:nvSpPr>
        <p:spPr>
          <a:xfrm>
            <a:off x="2676498" y="3735976"/>
            <a:ext cx="1993233" cy="1209753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9"/>
          <p:cNvSpPr/>
          <p:nvPr/>
        </p:nvSpPr>
        <p:spPr>
          <a:xfrm rot="758744">
            <a:off x="1597752" y="4527106"/>
            <a:ext cx="776501" cy="1159708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9"/>
          <p:cNvSpPr/>
          <p:nvPr/>
        </p:nvSpPr>
        <p:spPr>
          <a:xfrm>
            <a:off x="2657487" y="0"/>
            <a:ext cx="2438517" cy="1857437"/>
          </a:xfrm>
          <a:custGeom>
            <a:avLst/>
            <a:gdLst/>
            <a:ahLst/>
            <a:cxnLst/>
            <a:rect l="l" t="t" r="r" b="b"/>
            <a:pathLst>
              <a:path w="18855" h="14362" extrusionOk="0">
                <a:moveTo>
                  <a:pt x="1400" y="0"/>
                </a:moveTo>
                <a:lnTo>
                  <a:pt x="1087" y="552"/>
                </a:lnTo>
                <a:lnTo>
                  <a:pt x="811" y="1123"/>
                </a:lnTo>
                <a:lnTo>
                  <a:pt x="571" y="1712"/>
                </a:lnTo>
                <a:lnTo>
                  <a:pt x="461" y="2025"/>
                </a:lnTo>
                <a:lnTo>
                  <a:pt x="369" y="2320"/>
                </a:lnTo>
                <a:lnTo>
                  <a:pt x="277" y="2633"/>
                </a:lnTo>
                <a:lnTo>
                  <a:pt x="203" y="2964"/>
                </a:lnTo>
                <a:lnTo>
                  <a:pt x="148" y="3277"/>
                </a:lnTo>
                <a:lnTo>
                  <a:pt x="93" y="3609"/>
                </a:lnTo>
                <a:lnTo>
                  <a:pt x="56" y="3922"/>
                </a:lnTo>
                <a:lnTo>
                  <a:pt x="19" y="4253"/>
                </a:lnTo>
                <a:lnTo>
                  <a:pt x="0" y="4603"/>
                </a:lnTo>
                <a:lnTo>
                  <a:pt x="0" y="4934"/>
                </a:lnTo>
                <a:lnTo>
                  <a:pt x="19" y="5413"/>
                </a:lnTo>
                <a:lnTo>
                  <a:pt x="56" y="5892"/>
                </a:lnTo>
                <a:lnTo>
                  <a:pt x="111" y="6370"/>
                </a:lnTo>
                <a:lnTo>
                  <a:pt x="185" y="6831"/>
                </a:lnTo>
                <a:lnTo>
                  <a:pt x="295" y="7291"/>
                </a:lnTo>
                <a:lnTo>
                  <a:pt x="424" y="7733"/>
                </a:lnTo>
                <a:lnTo>
                  <a:pt x="571" y="8175"/>
                </a:lnTo>
                <a:lnTo>
                  <a:pt x="737" y="8598"/>
                </a:lnTo>
                <a:lnTo>
                  <a:pt x="921" y="9022"/>
                </a:lnTo>
                <a:lnTo>
                  <a:pt x="1142" y="9427"/>
                </a:lnTo>
                <a:lnTo>
                  <a:pt x="1363" y="9813"/>
                </a:lnTo>
                <a:lnTo>
                  <a:pt x="1602" y="10200"/>
                </a:lnTo>
                <a:lnTo>
                  <a:pt x="1878" y="10568"/>
                </a:lnTo>
                <a:lnTo>
                  <a:pt x="2155" y="10937"/>
                </a:lnTo>
                <a:lnTo>
                  <a:pt x="2449" y="11268"/>
                </a:lnTo>
                <a:lnTo>
                  <a:pt x="2762" y="11599"/>
                </a:lnTo>
                <a:lnTo>
                  <a:pt x="3094" y="11912"/>
                </a:lnTo>
                <a:lnTo>
                  <a:pt x="3425" y="12207"/>
                </a:lnTo>
                <a:lnTo>
                  <a:pt x="3793" y="12483"/>
                </a:lnTo>
                <a:lnTo>
                  <a:pt x="4162" y="12759"/>
                </a:lnTo>
                <a:lnTo>
                  <a:pt x="4548" y="12999"/>
                </a:lnTo>
                <a:lnTo>
                  <a:pt x="4935" y="13220"/>
                </a:lnTo>
                <a:lnTo>
                  <a:pt x="5340" y="13441"/>
                </a:lnTo>
                <a:lnTo>
                  <a:pt x="5763" y="13625"/>
                </a:lnTo>
                <a:lnTo>
                  <a:pt x="6187" y="13790"/>
                </a:lnTo>
                <a:lnTo>
                  <a:pt x="6629" y="13938"/>
                </a:lnTo>
                <a:lnTo>
                  <a:pt x="7071" y="14066"/>
                </a:lnTo>
                <a:lnTo>
                  <a:pt x="7531" y="14177"/>
                </a:lnTo>
                <a:lnTo>
                  <a:pt x="7991" y="14251"/>
                </a:lnTo>
                <a:lnTo>
                  <a:pt x="8470" y="14306"/>
                </a:lnTo>
                <a:lnTo>
                  <a:pt x="8949" y="14343"/>
                </a:lnTo>
                <a:lnTo>
                  <a:pt x="9427" y="14361"/>
                </a:lnTo>
                <a:lnTo>
                  <a:pt x="9906" y="14343"/>
                </a:lnTo>
                <a:lnTo>
                  <a:pt x="10385" y="14306"/>
                </a:lnTo>
                <a:lnTo>
                  <a:pt x="10863" y="14251"/>
                </a:lnTo>
                <a:lnTo>
                  <a:pt x="11324" y="14177"/>
                </a:lnTo>
                <a:lnTo>
                  <a:pt x="11784" y="14066"/>
                </a:lnTo>
                <a:lnTo>
                  <a:pt x="12226" y="13938"/>
                </a:lnTo>
                <a:lnTo>
                  <a:pt x="12668" y="13790"/>
                </a:lnTo>
                <a:lnTo>
                  <a:pt x="13091" y="13625"/>
                </a:lnTo>
                <a:lnTo>
                  <a:pt x="13515" y="13441"/>
                </a:lnTo>
                <a:lnTo>
                  <a:pt x="13920" y="13220"/>
                </a:lnTo>
                <a:lnTo>
                  <a:pt x="14306" y="12999"/>
                </a:lnTo>
                <a:lnTo>
                  <a:pt x="14693" y="12759"/>
                </a:lnTo>
                <a:lnTo>
                  <a:pt x="15061" y="12483"/>
                </a:lnTo>
                <a:lnTo>
                  <a:pt x="15430" y="12207"/>
                </a:lnTo>
                <a:lnTo>
                  <a:pt x="15761" y="11912"/>
                </a:lnTo>
                <a:lnTo>
                  <a:pt x="16092" y="11599"/>
                </a:lnTo>
                <a:lnTo>
                  <a:pt x="16405" y="11268"/>
                </a:lnTo>
                <a:lnTo>
                  <a:pt x="16700" y="10937"/>
                </a:lnTo>
                <a:lnTo>
                  <a:pt x="16976" y="10568"/>
                </a:lnTo>
                <a:lnTo>
                  <a:pt x="17252" y="10200"/>
                </a:lnTo>
                <a:lnTo>
                  <a:pt x="17492" y="9813"/>
                </a:lnTo>
                <a:lnTo>
                  <a:pt x="17713" y="9427"/>
                </a:lnTo>
                <a:lnTo>
                  <a:pt x="17933" y="9022"/>
                </a:lnTo>
                <a:lnTo>
                  <a:pt x="18118" y="8598"/>
                </a:lnTo>
                <a:lnTo>
                  <a:pt x="18283" y="8175"/>
                </a:lnTo>
                <a:lnTo>
                  <a:pt x="18431" y="7733"/>
                </a:lnTo>
                <a:lnTo>
                  <a:pt x="18559" y="7291"/>
                </a:lnTo>
                <a:lnTo>
                  <a:pt x="18670" y="6831"/>
                </a:lnTo>
                <a:lnTo>
                  <a:pt x="18744" y="6370"/>
                </a:lnTo>
                <a:lnTo>
                  <a:pt x="18799" y="5892"/>
                </a:lnTo>
                <a:lnTo>
                  <a:pt x="18836" y="5413"/>
                </a:lnTo>
                <a:lnTo>
                  <a:pt x="18854" y="4934"/>
                </a:lnTo>
                <a:lnTo>
                  <a:pt x="18854" y="4603"/>
                </a:lnTo>
                <a:lnTo>
                  <a:pt x="18836" y="4253"/>
                </a:lnTo>
                <a:lnTo>
                  <a:pt x="18799" y="3922"/>
                </a:lnTo>
                <a:lnTo>
                  <a:pt x="18762" y="3609"/>
                </a:lnTo>
                <a:lnTo>
                  <a:pt x="18707" y="3277"/>
                </a:lnTo>
                <a:lnTo>
                  <a:pt x="18652" y="2964"/>
                </a:lnTo>
                <a:lnTo>
                  <a:pt x="18578" y="2633"/>
                </a:lnTo>
                <a:lnTo>
                  <a:pt x="18486" y="2320"/>
                </a:lnTo>
                <a:lnTo>
                  <a:pt x="18394" y="2025"/>
                </a:lnTo>
                <a:lnTo>
                  <a:pt x="18283" y="1712"/>
                </a:lnTo>
                <a:lnTo>
                  <a:pt x="18044" y="1123"/>
                </a:lnTo>
                <a:lnTo>
                  <a:pt x="17768" y="552"/>
                </a:lnTo>
                <a:lnTo>
                  <a:pt x="17455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9"/>
          <p:cNvSpPr/>
          <p:nvPr/>
        </p:nvSpPr>
        <p:spPr>
          <a:xfrm>
            <a:off x="2390807" y="5657699"/>
            <a:ext cx="1695516" cy="1200183"/>
          </a:xfrm>
          <a:custGeom>
            <a:avLst/>
            <a:gdLst/>
            <a:ahLst/>
            <a:cxnLst/>
            <a:rect l="l" t="t" r="r" b="b"/>
            <a:pathLst>
              <a:path w="13110" h="9280" extrusionOk="0">
                <a:moveTo>
                  <a:pt x="6224" y="0"/>
                </a:moveTo>
                <a:lnTo>
                  <a:pt x="5892" y="37"/>
                </a:lnTo>
                <a:lnTo>
                  <a:pt x="5561" y="74"/>
                </a:lnTo>
                <a:lnTo>
                  <a:pt x="5229" y="129"/>
                </a:lnTo>
                <a:lnTo>
                  <a:pt x="4916" y="203"/>
                </a:lnTo>
                <a:lnTo>
                  <a:pt x="4603" y="295"/>
                </a:lnTo>
                <a:lnTo>
                  <a:pt x="4309" y="405"/>
                </a:lnTo>
                <a:lnTo>
                  <a:pt x="3996" y="516"/>
                </a:lnTo>
                <a:lnTo>
                  <a:pt x="3720" y="644"/>
                </a:lnTo>
                <a:lnTo>
                  <a:pt x="3425" y="792"/>
                </a:lnTo>
                <a:lnTo>
                  <a:pt x="3149" y="957"/>
                </a:lnTo>
                <a:lnTo>
                  <a:pt x="2891" y="1123"/>
                </a:lnTo>
                <a:lnTo>
                  <a:pt x="2633" y="1307"/>
                </a:lnTo>
                <a:lnTo>
                  <a:pt x="2394" y="1491"/>
                </a:lnTo>
                <a:lnTo>
                  <a:pt x="2155" y="1694"/>
                </a:lnTo>
                <a:lnTo>
                  <a:pt x="1915" y="1915"/>
                </a:lnTo>
                <a:lnTo>
                  <a:pt x="1694" y="2154"/>
                </a:lnTo>
                <a:lnTo>
                  <a:pt x="1492" y="2394"/>
                </a:lnTo>
                <a:lnTo>
                  <a:pt x="1308" y="2633"/>
                </a:lnTo>
                <a:lnTo>
                  <a:pt x="1123" y="2891"/>
                </a:lnTo>
                <a:lnTo>
                  <a:pt x="958" y="3148"/>
                </a:lnTo>
                <a:lnTo>
                  <a:pt x="792" y="3425"/>
                </a:lnTo>
                <a:lnTo>
                  <a:pt x="645" y="3719"/>
                </a:lnTo>
                <a:lnTo>
                  <a:pt x="516" y="3995"/>
                </a:lnTo>
                <a:lnTo>
                  <a:pt x="405" y="4308"/>
                </a:lnTo>
                <a:lnTo>
                  <a:pt x="295" y="4603"/>
                </a:lnTo>
                <a:lnTo>
                  <a:pt x="203" y="4916"/>
                </a:lnTo>
                <a:lnTo>
                  <a:pt x="129" y="5229"/>
                </a:lnTo>
                <a:lnTo>
                  <a:pt x="74" y="5560"/>
                </a:lnTo>
                <a:lnTo>
                  <a:pt x="37" y="5892"/>
                </a:lnTo>
                <a:lnTo>
                  <a:pt x="0" y="6223"/>
                </a:lnTo>
                <a:lnTo>
                  <a:pt x="0" y="6555"/>
                </a:lnTo>
                <a:lnTo>
                  <a:pt x="19" y="6923"/>
                </a:lnTo>
                <a:lnTo>
                  <a:pt x="37" y="7273"/>
                </a:lnTo>
                <a:lnTo>
                  <a:pt x="92" y="7622"/>
                </a:lnTo>
                <a:lnTo>
                  <a:pt x="148" y="7972"/>
                </a:lnTo>
                <a:lnTo>
                  <a:pt x="240" y="8304"/>
                </a:lnTo>
                <a:lnTo>
                  <a:pt x="332" y="8635"/>
                </a:lnTo>
                <a:lnTo>
                  <a:pt x="461" y="8967"/>
                </a:lnTo>
                <a:lnTo>
                  <a:pt x="590" y="9280"/>
                </a:lnTo>
                <a:lnTo>
                  <a:pt x="12520" y="9280"/>
                </a:lnTo>
                <a:lnTo>
                  <a:pt x="12649" y="8967"/>
                </a:lnTo>
                <a:lnTo>
                  <a:pt x="12778" y="8635"/>
                </a:lnTo>
                <a:lnTo>
                  <a:pt x="12870" y="8304"/>
                </a:lnTo>
                <a:lnTo>
                  <a:pt x="12962" y="7972"/>
                </a:lnTo>
                <a:lnTo>
                  <a:pt x="13017" y="7622"/>
                </a:lnTo>
                <a:lnTo>
                  <a:pt x="13073" y="7273"/>
                </a:lnTo>
                <a:lnTo>
                  <a:pt x="13091" y="6923"/>
                </a:lnTo>
                <a:lnTo>
                  <a:pt x="13110" y="6555"/>
                </a:lnTo>
                <a:lnTo>
                  <a:pt x="13110" y="6223"/>
                </a:lnTo>
                <a:lnTo>
                  <a:pt x="13073" y="5892"/>
                </a:lnTo>
                <a:lnTo>
                  <a:pt x="13036" y="5560"/>
                </a:lnTo>
                <a:lnTo>
                  <a:pt x="12981" y="5229"/>
                </a:lnTo>
                <a:lnTo>
                  <a:pt x="12907" y="4916"/>
                </a:lnTo>
                <a:lnTo>
                  <a:pt x="12815" y="4603"/>
                </a:lnTo>
                <a:lnTo>
                  <a:pt x="12704" y="4308"/>
                </a:lnTo>
                <a:lnTo>
                  <a:pt x="12594" y="3995"/>
                </a:lnTo>
                <a:lnTo>
                  <a:pt x="12465" y="3719"/>
                </a:lnTo>
                <a:lnTo>
                  <a:pt x="12318" y="3425"/>
                </a:lnTo>
                <a:lnTo>
                  <a:pt x="12152" y="3148"/>
                </a:lnTo>
                <a:lnTo>
                  <a:pt x="11986" y="2891"/>
                </a:lnTo>
                <a:lnTo>
                  <a:pt x="11802" y="2633"/>
                </a:lnTo>
                <a:lnTo>
                  <a:pt x="11618" y="2394"/>
                </a:lnTo>
                <a:lnTo>
                  <a:pt x="11416" y="2154"/>
                </a:lnTo>
                <a:lnTo>
                  <a:pt x="11195" y="1915"/>
                </a:lnTo>
                <a:lnTo>
                  <a:pt x="10955" y="1694"/>
                </a:lnTo>
                <a:lnTo>
                  <a:pt x="10716" y="1491"/>
                </a:lnTo>
                <a:lnTo>
                  <a:pt x="10477" y="1307"/>
                </a:lnTo>
                <a:lnTo>
                  <a:pt x="10219" y="1123"/>
                </a:lnTo>
                <a:lnTo>
                  <a:pt x="9961" y="957"/>
                </a:lnTo>
                <a:lnTo>
                  <a:pt x="9685" y="792"/>
                </a:lnTo>
                <a:lnTo>
                  <a:pt x="9390" y="644"/>
                </a:lnTo>
                <a:lnTo>
                  <a:pt x="9114" y="516"/>
                </a:lnTo>
                <a:lnTo>
                  <a:pt x="8801" y="405"/>
                </a:lnTo>
                <a:lnTo>
                  <a:pt x="8507" y="295"/>
                </a:lnTo>
                <a:lnTo>
                  <a:pt x="8194" y="203"/>
                </a:lnTo>
                <a:lnTo>
                  <a:pt x="7881" y="129"/>
                </a:lnTo>
                <a:lnTo>
                  <a:pt x="7549" y="74"/>
                </a:lnTo>
                <a:lnTo>
                  <a:pt x="7218" y="37"/>
                </a:lnTo>
                <a:lnTo>
                  <a:pt x="6886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9"/>
          <p:cNvSpPr/>
          <p:nvPr/>
        </p:nvSpPr>
        <p:spPr>
          <a:xfrm>
            <a:off x="0" y="3876557"/>
            <a:ext cx="1295499" cy="2143128"/>
          </a:xfrm>
          <a:custGeom>
            <a:avLst/>
            <a:gdLst/>
            <a:ahLst/>
            <a:cxnLst/>
            <a:rect l="l" t="t" r="r" b="b"/>
            <a:pathLst>
              <a:path w="10017" h="16571" extrusionOk="0">
                <a:moveTo>
                  <a:pt x="1732" y="0"/>
                </a:moveTo>
                <a:lnTo>
                  <a:pt x="1290" y="19"/>
                </a:lnTo>
                <a:lnTo>
                  <a:pt x="848" y="55"/>
                </a:lnTo>
                <a:lnTo>
                  <a:pt x="424" y="111"/>
                </a:lnTo>
                <a:lnTo>
                  <a:pt x="1" y="184"/>
                </a:lnTo>
                <a:lnTo>
                  <a:pt x="1" y="16387"/>
                </a:lnTo>
                <a:lnTo>
                  <a:pt x="424" y="16460"/>
                </a:lnTo>
                <a:lnTo>
                  <a:pt x="848" y="16515"/>
                </a:lnTo>
                <a:lnTo>
                  <a:pt x="1290" y="16552"/>
                </a:lnTo>
                <a:lnTo>
                  <a:pt x="1732" y="16571"/>
                </a:lnTo>
                <a:lnTo>
                  <a:pt x="2155" y="16552"/>
                </a:lnTo>
                <a:lnTo>
                  <a:pt x="2579" y="16534"/>
                </a:lnTo>
                <a:lnTo>
                  <a:pt x="3002" y="16479"/>
                </a:lnTo>
                <a:lnTo>
                  <a:pt x="3407" y="16405"/>
                </a:lnTo>
                <a:lnTo>
                  <a:pt x="3794" y="16313"/>
                </a:lnTo>
                <a:lnTo>
                  <a:pt x="4199" y="16202"/>
                </a:lnTo>
                <a:lnTo>
                  <a:pt x="4586" y="16074"/>
                </a:lnTo>
                <a:lnTo>
                  <a:pt x="4954" y="15926"/>
                </a:lnTo>
                <a:lnTo>
                  <a:pt x="5322" y="15761"/>
                </a:lnTo>
                <a:lnTo>
                  <a:pt x="5672" y="15576"/>
                </a:lnTo>
                <a:lnTo>
                  <a:pt x="6022" y="15374"/>
                </a:lnTo>
                <a:lnTo>
                  <a:pt x="6371" y="15153"/>
                </a:lnTo>
                <a:lnTo>
                  <a:pt x="6684" y="14932"/>
                </a:lnTo>
                <a:lnTo>
                  <a:pt x="6997" y="14674"/>
                </a:lnTo>
                <a:lnTo>
                  <a:pt x="7310" y="14416"/>
                </a:lnTo>
                <a:lnTo>
                  <a:pt x="7587" y="14140"/>
                </a:lnTo>
                <a:lnTo>
                  <a:pt x="7863" y="13864"/>
                </a:lnTo>
                <a:lnTo>
                  <a:pt x="8121" y="13551"/>
                </a:lnTo>
                <a:lnTo>
                  <a:pt x="8378" y="13238"/>
                </a:lnTo>
                <a:lnTo>
                  <a:pt x="8599" y="12925"/>
                </a:lnTo>
                <a:lnTo>
                  <a:pt x="8820" y="12575"/>
                </a:lnTo>
                <a:lnTo>
                  <a:pt x="9023" y="12225"/>
                </a:lnTo>
                <a:lnTo>
                  <a:pt x="9207" y="11876"/>
                </a:lnTo>
                <a:lnTo>
                  <a:pt x="9373" y="11507"/>
                </a:lnTo>
                <a:lnTo>
                  <a:pt x="9520" y="11139"/>
                </a:lnTo>
                <a:lnTo>
                  <a:pt x="9649" y="10753"/>
                </a:lnTo>
                <a:lnTo>
                  <a:pt x="9759" y="10348"/>
                </a:lnTo>
                <a:lnTo>
                  <a:pt x="9851" y="9961"/>
                </a:lnTo>
                <a:lnTo>
                  <a:pt x="9925" y="9556"/>
                </a:lnTo>
                <a:lnTo>
                  <a:pt x="9980" y="9132"/>
                </a:lnTo>
                <a:lnTo>
                  <a:pt x="9999" y="8709"/>
                </a:lnTo>
                <a:lnTo>
                  <a:pt x="10017" y="8285"/>
                </a:lnTo>
                <a:lnTo>
                  <a:pt x="9999" y="7862"/>
                </a:lnTo>
                <a:lnTo>
                  <a:pt x="9980" y="7438"/>
                </a:lnTo>
                <a:lnTo>
                  <a:pt x="9925" y="7015"/>
                </a:lnTo>
                <a:lnTo>
                  <a:pt x="9851" y="6610"/>
                </a:lnTo>
                <a:lnTo>
                  <a:pt x="9759" y="6223"/>
                </a:lnTo>
                <a:lnTo>
                  <a:pt x="9649" y="5818"/>
                </a:lnTo>
                <a:lnTo>
                  <a:pt x="9520" y="5432"/>
                </a:lnTo>
                <a:lnTo>
                  <a:pt x="9373" y="5063"/>
                </a:lnTo>
                <a:lnTo>
                  <a:pt x="9207" y="4695"/>
                </a:lnTo>
                <a:lnTo>
                  <a:pt x="9023" y="4345"/>
                </a:lnTo>
                <a:lnTo>
                  <a:pt x="8820" y="3995"/>
                </a:lnTo>
                <a:lnTo>
                  <a:pt x="8599" y="3646"/>
                </a:lnTo>
                <a:lnTo>
                  <a:pt x="8378" y="3333"/>
                </a:lnTo>
                <a:lnTo>
                  <a:pt x="8121" y="3020"/>
                </a:lnTo>
                <a:lnTo>
                  <a:pt x="7863" y="2707"/>
                </a:lnTo>
                <a:lnTo>
                  <a:pt x="7587" y="2430"/>
                </a:lnTo>
                <a:lnTo>
                  <a:pt x="7310" y="2154"/>
                </a:lnTo>
                <a:lnTo>
                  <a:pt x="6997" y="1897"/>
                </a:lnTo>
                <a:lnTo>
                  <a:pt x="6684" y="1639"/>
                </a:lnTo>
                <a:lnTo>
                  <a:pt x="6371" y="1418"/>
                </a:lnTo>
                <a:lnTo>
                  <a:pt x="6022" y="1197"/>
                </a:lnTo>
                <a:lnTo>
                  <a:pt x="5672" y="994"/>
                </a:lnTo>
                <a:lnTo>
                  <a:pt x="5322" y="810"/>
                </a:lnTo>
                <a:lnTo>
                  <a:pt x="4954" y="645"/>
                </a:lnTo>
                <a:lnTo>
                  <a:pt x="4586" y="497"/>
                </a:lnTo>
                <a:lnTo>
                  <a:pt x="4199" y="368"/>
                </a:lnTo>
                <a:lnTo>
                  <a:pt x="3794" y="258"/>
                </a:lnTo>
                <a:lnTo>
                  <a:pt x="3407" y="166"/>
                </a:lnTo>
                <a:lnTo>
                  <a:pt x="3002" y="92"/>
                </a:lnTo>
                <a:lnTo>
                  <a:pt x="2579" y="37"/>
                </a:lnTo>
                <a:lnTo>
                  <a:pt x="2155" y="19"/>
                </a:lnTo>
                <a:lnTo>
                  <a:pt x="1732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901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0"/>
          <p:cNvSpPr/>
          <p:nvPr/>
        </p:nvSpPr>
        <p:spPr>
          <a:xfrm>
            <a:off x="1" y="0"/>
            <a:ext cx="12192124" cy="6858029"/>
          </a:xfrm>
          <a:custGeom>
            <a:avLst/>
            <a:gdLst/>
            <a:ahLst/>
            <a:cxnLst/>
            <a:rect l="l" t="t" r="r" b="b"/>
            <a:pathLst>
              <a:path w="94269" h="53026" extrusionOk="0">
                <a:moveTo>
                  <a:pt x="13957" y="6721"/>
                </a:moveTo>
                <a:lnTo>
                  <a:pt x="14436" y="6960"/>
                </a:lnTo>
                <a:lnTo>
                  <a:pt x="14988" y="7255"/>
                </a:lnTo>
                <a:lnTo>
                  <a:pt x="15706" y="7660"/>
                </a:lnTo>
                <a:lnTo>
                  <a:pt x="16590" y="8157"/>
                </a:lnTo>
                <a:lnTo>
                  <a:pt x="17584" y="8746"/>
                </a:lnTo>
                <a:lnTo>
                  <a:pt x="18652" y="9446"/>
                </a:lnTo>
                <a:lnTo>
                  <a:pt x="19794" y="10219"/>
                </a:lnTo>
                <a:lnTo>
                  <a:pt x="20383" y="10642"/>
                </a:lnTo>
                <a:lnTo>
                  <a:pt x="20972" y="11084"/>
                </a:lnTo>
                <a:lnTo>
                  <a:pt x="21580" y="11526"/>
                </a:lnTo>
                <a:lnTo>
                  <a:pt x="22169" y="12005"/>
                </a:lnTo>
                <a:lnTo>
                  <a:pt x="22758" y="12502"/>
                </a:lnTo>
                <a:lnTo>
                  <a:pt x="23329" y="13018"/>
                </a:lnTo>
                <a:lnTo>
                  <a:pt x="23899" y="13533"/>
                </a:lnTo>
                <a:lnTo>
                  <a:pt x="24452" y="14085"/>
                </a:lnTo>
                <a:lnTo>
                  <a:pt x="24986" y="14638"/>
                </a:lnTo>
                <a:lnTo>
                  <a:pt x="25483" y="15208"/>
                </a:lnTo>
                <a:lnTo>
                  <a:pt x="25962" y="15798"/>
                </a:lnTo>
                <a:lnTo>
                  <a:pt x="26422" y="16405"/>
                </a:lnTo>
                <a:lnTo>
                  <a:pt x="26845" y="17013"/>
                </a:lnTo>
                <a:lnTo>
                  <a:pt x="27232" y="17639"/>
                </a:lnTo>
                <a:lnTo>
                  <a:pt x="27582" y="18283"/>
                </a:lnTo>
                <a:lnTo>
                  <a:pt x="27729" y="18596"/>
                </a:lnTo>
                <a:lnTo>
                  <a:pt x="27876" y="18928"/>
                </a:lnTo>
                <a:lnTo>
                  <a:pt x="28005" y="19241"/>
                </a:lnTo>
                <a:lnTo>
                  <a:pt x="28134" y="19572"/>
                </a:lnTo>
                <a:lnTo>
                  <a:pt x="28245" y="19885"/>
                </a:lnTo>
                <a:lnTo>
                  <a:pt x="28337" y="20216"/>
                </a:lnTo>
                <a:lnTo>
                  <a:pt x="28484" y="20842"/>
                </a:lnTo>
                <a:lnTo>
                  <a:pt x="28594" y="21468"/>
                </a:lnTo>
                <a:lnTo>
                  <a:pt x="28668" y="22094"/>
                </a:lnTo>
                <a:lnTo>
                  <a:pt x="28686" y="22702"/>
                </a:lnTo>
                <a:lnTo>
                  <a:pt x="28686" y="23291"/>
                </a:lnTo>
                <a:lnTo>
                  <a:pt x="28650" y="23880"/>
                </a:lnTo>
                <a:lnTo>
                  <a:pt x="28576" y="24451"/>
                </a:lnTo>
                <a:lnTo>
                  <a:pt x="28465" y="25003"/>
                </a:lnTo>
                <a:lnTo>
                  <a:pt x="28337" y="25556"/>
                </a:lnTo>
                <a:lnTo>
                  <a:pt x="28189" y="26090"/>
                </a:lnTo>
                <a:lnTo>
                  <a:pt x="28024" y="26587"/>
                </a:lnTo>
                <a:lnTo>
                  <a:pt x="27839" y="27084"/>
                </a:lnTo>
                <a:lnTo>
                  <a:pt x="27637" y="27563"/>
                </a:lnTo>
                <a:lnTo>
                  <a:pt x="27434" y="28023"/>
                </a:lnTo>
                <a:lnTo>
                  <a:pt x="27213" y="28446"/>
                </a:lnTo>
                <a:lnTo>
                  <a:pt x="26974" y="28870"/>
                </a:lnTo>
                <a:lnTo>
                  <a:pt x="26753" y="29257"/>
                </a:lnTo>
                <a:lnTo>
                  <a:pt x="26514" y="29625"/>
                </a:lnTo>
                <a:lnTo>
                  <a:pt x="26072" y="30288"/>
                </a:lnTo>
                <a:lnTo>
                  <a:pt x="25649" y="30840"/>
                </a:lnTo>
                <a:lnTo>
                  <a:pt x="25299" y="31300"/>
                </a:lnTo>
                <a:lnTo>
                  <a:pt x="25004" y="31632"/>
                </a:lnTo>
                <a:lnTo>
                  <a:pt x="24746" y="31889"/>
                </a:lnTo>
                <a:lnTo>
                  <a:pt x="24378" y="31889"/>
                </a:lnTo>
                <a:lnTo>
                  <a:pt x="23936" y="31871"/>
                </a:lnTo>
                <a:lnTo>
                  <a:pt x="23365" y="31834"/>
                </a:lnTo>
                <a:lnTo>
                  <a:pt x="22666" y="31742"/>
                </a:lnTo>
                <a:lnTo>
                  <a:pt x="21874" y="31613"/>
                </a:lnTo>
                <a:lnTo>
                  <a:pt x="21451" y="31521"/>
                </a:lnTo>
                <a:lnTo>
                  <a:pt x="21009" y="31429"/>
                </a:lnTo>
                <a:lnTo>
                  <a:pt x="20548" y="31300"/>
                </a:lnTo>
                <a:lnTo>
                  <a:pt x="20088" y="31171"/>
                </a:lnTo>
                <a:lnTo>
                  <a:pt x="19609" y="31006"/>
                </a:lnTo>
                <a:lnTo>
                  <a:pt x="19131" y="30822"/>
                </a:lnTo>
                <a:lnTo>
                  <a:pt x="18634" y="30619"/>
                </a:lnTo>
                <a:lnTo>
                  <a:pt x="18155" y="30380"/>
                </a:lnTo>
                <a:lnTo>
                  <a:pt x="17676" y="30122"/>
                </a:lnTo>
                <a:lnTo>
                  <a:pt x="17198" y="29846"/>
                </a:lnTo>
                <a:lnTo>
                  <a:pt x="16719" y="29533"/>
                </a:lnTo>
                <a:lnTo>
                  <a:pt x="16259" y="29201"/>
                </a:lnTo>
                <a:lnTo>
                  <a:pt x="15798" y="28815"/>
                </a:lnTo>
                <a:lnTo>
                  <a:pt x="15356" y="28410"/>
                </a:lnTo>
                <a:lnTo>
                  <a:pt x="14951" y="27968"/>
                </a:lnTo>
                <a:lnTo>
                  <a:pt x="14546" y="27507"/>
                </a:lnTo>
                <a:lnTo>
                  <a:pt x="14160" y="26992"/>
                </a:lnTo>
                <a:lnTo>
                  <a:pt x="13810" y="26440"/>
                </a:lnTo>
                <a:lnTo>
                  <a:pt x="13644" y="26145"/>
                </a:lnTo>
                <a:lnTo>
                  <a:pt x="13478" y="25850"/>
                </a:lnTo>
                <a:lnTo>
                  <a:pt x="13331" y="25537"/>
                </a:lnTo>
                <a:lnTo>
                  <a:pt x="13184" y="25224"/>
                </a:lnTo>
                <a:lnTo>
                  <a:pt x="13055" y="24893"/>
                </a:lnTo>
                <a:lnTo>
                  <a:pt x="12926" y="24562"/>
                </a:lnTo>
                <a:lnTo>
                  <a:pt x="12705" y="23862"/>
                </a:lnTo>
                <a:lnTo>
                  <a:pt x="12521" y="23162"/>
                </a:lnTo>
                <a:lnTo>
                  <a:pt x="12374" y="22426"/>
                </a:lnTo>
                <a:lnTo>
                  <a:pt x="12245" y="21689"/>
                </a:lnTo>
                <a:lnTo>
                  <a:pt x="12153" y="20935"/>
                </a:lnTo>
                <a:lnTo>
                  <a:pt x="12097" y="20161"/>
                </a:lnTo>
                <a:lnTo>
                  <a:pt x="12061" y="19388"/>
                </a:lnTo>
                <a:lnTo>
                  <a:pt x="12042" y="18615"/>
                </a:lnTo>
                <a:lnTo>
                  <a:pt x="12042" y="17841"/>
                </a:lnTo>
                <a:lnTo>
                  <a:pt x="12079" y="17086"/>
                </a:lnTo>
                <a:lnTo>
                  <a:pt x="12116" y="16313"/>
                </a:lnTo>
                <a:lnTo>
                  <a:pt x="12190" y="15558"/>
                </a:lnTo>
                <a:lnTo>
                  <a:pt x="12263" y="14803"/>
                </a:lnTo>
                <a:lnTo>
                  <a:pt x="12355" y="14085"/>
                </a:lnTo>
                <a:lnTo>
                  <a:pt x="12466" y="13367"/>
                </a:lnTo>
                <a:lnTo>
                  <a:pt x="12687" y="12005"/>
                </a:lnTo>
                <a:lnTo>
                  <a:pt x="12926" y="10753"/>
                </a:lnTo>
                <a:lnTo>
                  <a:pt x="13184" y="9611"/>
                </a:lnTo>
                <a:lnTo>
                  <a:pt x="13423" y="8636"/>
                </a:lnTo>
                <a:lnTo>
                  <a:pt x="13626" y="7844"/>
                </a:lnTo>
                <a:lnTo>
                  <a:pt x="13810" y="7236"/>
                </a:lnTo>
                <a:lnTo>
                  <a:pt x="13957" y="6721"/>
                </a:lnTo>
                <a:close/>
                <a:moveTo>
                  <a:pt x="1" y="0"/>
                </a:moveTo>
                <a:lnTo>
                  <a:pt x="1" y="53026"/>
                </a:lnTo>
                <a:lnTo>
                  <a:pt x="94269" y="53026"/>
                </a:lnTo>
                <a:lnTo>
                  <a:pt x="9426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5" name="Google Shape;85;p10"/>
          <p:cNvSpPr/>
          <p:nvPr/>
        </p:nvSpPr>
        <p:spPr>
          <a:xfrm>
            <a:off x="2200326" y="4317103"/>
            <a:ext cx="1240695" cy="1807563"/>
          </a:xfrm>
          <a:custGeom>
            <a:avLst/>
            <a:gdLst/>
            <a:ahLst/>
            <a:cxnLst/>
            <a:rect l="l" t="t" r="r" b="b"/>
            <a:pathLst>
              <a:path w="9593" h="13976" extrusionOk="0">
                <a:moveTo>
                  <a:pt x="7163" y="1"/>
                </a:moveTo>
                <a:lnTo>
                  <a:pt x="6610" y="19"/>
                </a:lnTo>
                <a:lnTo>
                  <a:pt x="6260" y="56"/>
                </a:lnTo>
                <a:lnTo>
                  <a:pt x="5874" y="111"/>
                </a:lnTo>
                <a:lnTo>
                  <a:pt x="5469" y="166"/>
                </a:lnTo>
                <a:lnTo>
                  <a:pt x="5027" y="277"/>
                </a:lnTo>
                <a:lnTo>
                  <a:pt x="4585" y="387"/>
                </a:lnTo>
                <a:lnTo>
                  <a:pt x="4125" y="553"/>
                </a:lnTo>
                <a:lnTo>
                  <a:pt x="3664" y="756"/>
                </a:lnTo>
                <a:lnTo>
                  <a:pt x="3204" y="995"/>
                </a:lnTo>
                <a:lnTo>
                  <a:pt x="2983" y="1124"/>
                </a:lnTo>
                <a:lnTo>
                  <a:pt x="2762" y="1271"/>
                </a:lnTo>
                <a:lnTo>
                  <a:pt x="2541" y="1418"/>
                </a:lnTo>
                <a:lnTo>
                  <a:pt x="2320" y="1603"/>
                </a:lnTo>
                <a:lnTo>
                  <a:pt x="2118" y="1787"/>
                </a:lnTo>
                <a:lnTo>
                  <a:pt x="1915" y="1971"/>
                </a:lnTo>
                <a:lnTo>
                  <a:pt x="1713" y="2192"/>
                </a:lnTo>
                <a:lnTo>
                  <a:pt x="1529" y="2413"/>
                </a:lnTo>
                <a:lnTo>
                  <a:pt x="1344" y="2652"/>
                </a:lnTo>
                <a:lnTo>
                  <a:pt x="1160" y="2910"/>
                </a:lnTo>
                <a:lnTo>
                  <a:pt x="1013" y="3186"/>
                </a:lnTo>
                <a:lnTo>
                  <a:pt x="866" y="3462"/>
                </a:lnTo>
                <a:lnTo>
                  <a:pt x="700" y="3830"/>
                </a:lnTo>
                <a:lnTo>
                  <a:pt x="553" y="4217"/>
                </a:lnTo>
                <a:lnTo>
                  <a:pt x="424" y="4622"/>
                </a:lnTo>
                <a:lnTo>
                  <a:pt x="313" y="5027"/>
                </a:lnTo>
                <a:lnTo>
                  <a:pt x="221" y="5451"/>
                </a:lnTo>
                <a:lnTo>
                  <a:pt x="148" y="5874"/>
                </a:lnTo>
                <a:lnTo>
                  <a:pt x="92" y="6298"/>
                </a:lnTo>
                <a:lnTo>
                  <a:pt x="56" y="6739"/>
                </a:lnTo>
                <a:lnTo>
                  <a:pt x="19" y="7181"/>
                </a:lnTo>
                <a:lnTo>
                  <a:pt x="0" y="7605"/>
                </a:lnTo>
                <a:lnTo>
                  <a:pt x="0" y="8489"/>
                </a:lnTo>
                <a:lnTo>
                  <a:pt x="37" y="9335"/>
                </a:lnTo>
                <a:lnTo>
                  <a:pt x="111" y="10164"/>
                </a:lnTo>
                <a:lnTo>
                  <a:pt x="185" y="10937"/>
                </a:lnTo>
                <a:lnTo>
                  <a:pt x="295" y="11655"/>
                </a:lnTo>
                <a:lnTo>
                  <a:pt x="405" y="12318"/>
                </a:lnTo>
                <a:lnTo>
                  <a:pt x="516" y="12871"/>
                </a:lnTo>
                <a:lnTo>
                  <a:pt x="682" y="13681"/>
                </a:lnTo>
                <a:lnTo>
                  <a:pt x="755" y="13975"/>
                </a:lnTo>
                <a:lnTo>
                  <a:pt x="1050" y="13846"/>
                </a:lnTo>
                <a:lnTo>
                  <a:pt x="1786" y="13497"/>
                </a:lnTo>
                <a:lnTo>
                  <a:pt x="2302" y="13239"/>
                </a:lnTo>
                <a:lnTo>
                  <a:pt x="2873" y="12926"/>
                </a:lnTo>
                <a:lnTo>
                  <a:pt x="3499" y="12558"/>
                </a:lnTo>
                <a:lnTo>
                  <a:pt x="4180" y="12152"/>
                </a:lnTo>
                <a:lnTo>
                  <a:pt x="4861" y="11711"/>
                </a:lnTo>
                <a:lnTo>
                  <a:pt x="5561" y="11213"/>
                </a:lnTo>
                <a:lnTo>
                  <a:pt x="6260" y="10680"/>
                </a:lnTo>
                <a:lnTo>
                  <a:pt x="6592" y="10385"/>
                </a:lnTo>
                <a:lnTo>
                  <a:pt x="6923" y="10090"/>
                </a:lnTo>
                <a:lnTo>
                  <a:pt x="7236" y="9796"/>
                </a:lnTo>
                <a:lnTo>
                  <a:pt x="7549" y="9483"/>
                </a:lnTo>
                <a:lnTo>
                  <a:pt x="7825" y="9170"/>
                </a:lnTo>
                <a:lnTo>
                  <a:pt x="8102" y="8838"/>
                </a:lnTo>
                <a:lnTo>
                  <a:pt x="8359" y="8507"/>
                </a:lnTo>
                <a:lnTo>
                  <a:pt x="8599" y="8157"/>
                </a:lnTo>
                <a:lnTo>
                  <a:pt x="8820" y="7807"/>
                </a:lnTo>
                <a:lnTo>
                  <a:pt x="9004" y="7457"/>
                </a:lnTo>
                <a:lnTo>
                  <a:pt x="9133" y="7163"/>
                </a:lnTo>
                <a:lnTo>
                  <a:pt x="9243" y="6868"/>
                </a:lnTo>
                <a:lnTo>
                  <a:pt x="9354" y="6592"/>
                </a:lnTo>
                <a:lnTo>
                  <a:pt x="9427" y="6298"/>
                </a:lnTo>
                <a:lnTo>
                  <a:pt x="9482" y="6021"/>
                </a:lnTo>
                <a:lnTo>
                  <a:pt x="9538" y="5727"/>
                </a:lnTo>
                <a:lnTo>
                  <a:pt x="9556" y="5451"/>
                </a:lnTo>
                <a:lnTo>
                  <a:pt x="9575" y="5174"/>
                </a:lnTo>
                <a:lnTo>
                  <a:pt x="9593" y="4917"/>
                </a:lnTo>
                <a:lnTo>
                  <a:pt x="9575" y="4641"/>
                </a:lnTo>
                <a:lnTo>
                  <a:pt x="9556" y="4383"/>
                </a:lnTo>
                <a:lnTo>
                  <a:pt x="9519" y="4125"/>
                </a:lnTo>
                <a:lnTo>
                  <a:pt x="9427" y="3609"/>
                </a:lnTo>
                <a:lnTo>
                  <a:pt x="9317" y="3131"/>
                </a:lnTo>
                <a:lnTo>
                  <a:pt x="9169" y="2670"/>
                </a:lnTo>
                <a:lnTo>
                  <a:pt x="8985" y="2247"/>
                </a:lnTo>
                <a:lnTo>
                  <a:pt x="8801" y="1842"/>
                </a:lnTo>
                <a:lnTo>
                  <a:pt x="8617" y="1474"/>
                </a:lnTo>
                <a:lnTo>
                  <a:pt x="8415" y="1142"/>
                </a:lnTo>
                <a:lnTo>
                  <a:pt x="8230" y="848"/>
                </a:lnTo>
                <a:lnTo>
                  <a:pt x="7899" y="387"/>
                </a:lnTo>
                <a:lnTo>
                  <a:pt x="2836" y="9777"/>
                </a:lnTo>
                <a:lnTo>
                  <a:pt x="7163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" name="Google Shape;86;p10"/>
          <p:cNvSpPr/>
          <p:nvPr/>
        </p:nvSpPr>
        <p:spPr>
          <a:xfrm>
            <a:off x="1" y="3352803"/>
            <a:ext cx="1838473" cy="2543211"/>
          </a:xfrm>
          <a:custGeom>
            <a:avLst/>
            <a:gdLst/>
            <a:ahLst/>
            <a:cxnLst/>
            <a:rect l="l" t="t" r="r" b="b"/>
            <a:pathLst>
              <a:path w="14215" h="19664" extrusionOk="0">
                <a:moveTo>
                  <a:pt x="4383" y="0"/>
                </a:moveTo>
                <a:lnTo>
                  <a:pt x="3794" y="18"/>
                </a:lnTo>
                <a:lnTo>
                  <a:pt x="3223" y="74"/>
                </a:lnTo>
                <a:lnTo>
                  <a:pt x="2652" y="147"/>
                </a:lnTo>
                <a:lnTo>
                  <a:pt x="2100" y="276"/>
                </a:lnTo>
                <a:lnTo>
                  <a:pt x="1548" y="405"/>
                </a:lnTo>
                <a:lnTo>
                  <a:pt x="1014" y="589"/>
                </a:lnTo>
                <a:lnTo>
                  <a:pt x="498" y="792"/>
                </a:lnTo>
                <a:lnTo>
                  <a:pt x="1" y="1031"/>
                </a:lnTo>
                <a:lnTo>
                  <a:pt x="1" y="18633"/>
                </a:lnTo>
                <a:lnTo>
                  <a:pt x="498" y="18872"/>
                </a:lnTo>
                <a:lnTo>
                  <a:pt x="1014" y="19075"/>
                </a:lnTo>
                <a:lnTo>
                  <a:pt x="1548" y="19259"/>
                </a:lnTo>
                <a:lnTo>
                  <a:pt x="2100" y="19388"/>
                </a:lnTo>
                <a:lnTo>
                  <a:pt x="2652" y="19516"/>
                </a:lnTo>
                <a:lnTo>
                  <a:pt x="3223" y="19590"/>
                </a:lnTo>
                <a:lnTo>
                  <a:pt x="3794" y="19645"/>
                </a:lnTo>
                <a:lnTo>
                  <a:pt x="4383" y="19664"/>
                </a:lnTo>
                <a:lnTo>
                  <a:pt x="4880" y="19645"/>
                </a:lnTo>
                <a:lnTo>
                  <a:pt x="5396" y="19608"/>
                </a:lnTo>
                <a:lnTo>
                  <a:pt x="5874" y="19553"/>
                </a:lnTo>
                <a:lnTo>
                  <a:pt x="6371" y="19461"/>
                </a:lnTo>
                <a:lnTo>
                  <a:pt x="6832" y="19351"/>
                </a:lnTo>
                <a:lnTo>
                  <a:pt x="7310" y="19222"/>
                </a:lnTo>
                <a:lnTo>
                  <a:pt x="7771" y="19075"/>
                </a:lnTo>
                <a:lnTo>
                  <a:pt x="8213" y="18890"/>
                </a:lnTo>
                <a:lnTo>
                  <a:pt x="8654" y="18688"/>
                </a:lnTo>
                <a:lnTo>
                  <a:pt x="9078" y="18485"/>
                </a:lnTo>
                <a:lnTo>
                  <a:pt x="9483" y="18246"/>
                </a:lnTo>
                <a:lnTo>
                  <a:pt x="9888" y="17988"/>
                </a:lnTo>
                <a:lnTo>
                  <a:pt x="10275" y="17712"/>
                </a:lnTo>
                <a:lnTo>
                  <a:pt x="10643" y="17417"/>
                </a:lnTo>
                <a:lnTo>
                  <a:pt x="10993" y="17104"/>
                </a:lnTo>
                <a:lnTo>
                  <a:pt x="11343" y="16791"/>
                </a:lnTo>
                <a:lnTo>
                  <a:pt x="11656" y="16442"/>
                </a:lnTo>
                <a:lnTo>
                  <a:pt x="11969" y="16092"/>
                </a:lnTo>
                <a:lnTo>
                  <a:pt x="12263" y="15724"/>
                </a:lnTo>
                <a:lnTo>
                  <a:pt x="12539" y="15337"/>
                </a:lnTo>
                <a:lnTo>
                  <a:pt x="12797" y="14932"/>
                </a:lnTo>
                <a:lnTo>
                  <a:pt x="13036" y="14527"/>
                </a:lnTo>
                <a:lnTo>
                  <a:pt x="13239" y="14103"/>
                </a:lnTo>
                <a:lnTo>
                  <a:pt x="13442" y="13662"/>
                </a:lnTo>
                <a:lnTo>
                  <a:pt x="13626" y="13220"/>
                </a:lnTo>
                <a:lnTo>
                  <a:pt x="13773" y="12759"/>
                </a:lnTo>
                <a:lnTo>
                  <a:pt x="13902" y="12281"/>
                </a:lnTo>
                <a:lnTo>
                  <a:pt x="14012" y="11820"/>
                </a:lnTo>
                <a:lnTo>
                  <a:pt x="14104" y="11323"/>
                </a:lnTo>
                <a:lnTo>
                  <a:pt x="14160" y="10845"/>
                </a:lnTo>
                <a:lnTo>
                  <a:pt x="14196" y="10329"/>
                </a:lnTo>
                <a:lnTo>
                  <a:pt x="14215" y="9832"/>
                </a:lnTo>
                <a:lnTo>
                  <a:pt x="14196" y="9335"/>
                </a:lnTo>
                <a:lnTo>
                  <a:pt x="14160" y="8819"/>
                </a:lnTo>
                <a:lnTo>
                  <a:pt x="14104" y="8341"/>
                </a:lnTo>
                <a:lnTo>
                  <a:pt x="14012" y="7843"/>
                </a:lnTo>
                <a:lnTo>
                  <a:pt x="13902" y="7383"/>
                </a:lnTo>
                <a:lnTo>
                  <a:pt x="13773" y="6904"/>
                </a:lnTo>
                <a:lnTo>
                  <a:pt x="13626" y="6444"/>
                </a:lnTo>
                <a:lnTo>
                  <a:pt x="13442" y="6002"/>
                </a:lnTo>
                <a:lnTo>
                  <a:pt x="13239" y="5560"/>
                </a:lnTo>
                <a:lnTo>
                  <a:pt x="13036" y="5137"/>
                </a:lnTo>
                <a:lnTo>
                  <a:pt x="12797" y="4732"/>
                </a:lnTo>
                <a:lnTo>
                  <a:pt x="12539" y="4327"/>
                </a:lnTo>
                <a:lnTo>
                  <a:pt x="12263" y="3940"/>
                </a:lnTo>
                <a:lnTo>
                  <a:pt x="11969" y="3572"/>
                </a:lnTo>
                <a:lnTo>
                  <a:pt x="11656" y="3222"/>
                </a:lnTo>
                <a:lnTo>
                  <a:pt x="11343" y="2872"/>
                </a:lnTo>
                <a:lnTo>
                  <a:pt x="10993" y="2559"/>
                </a:lnTo>
                <a:lnTo>
                  <a:pt x="10643" y="2246"/>
                </a:lnTo>
                <a:lnTo>
                  <a:pt x="10275" y="1952"/>
                </a:lnTo>
                <a:lnTo>
                  <a:pt x="9888" y="1676"/>
                </a:lnTo>
                <a:lnTo>
                  <a:pt x="9483" y="1418"/>
                </a:lnTo>
                <a:lnTo>
                  <a:pt x="9078" y="1178"/>
                </a:lnTo>
                <a:lnTo>
                  <a:pt x="8654" y="976"/>
                </a:lnTo>
                <a:lnTo>
                  <a:pt x="8213" y="773"/>
                </a:lnTo>
                <a:lnTo>
                  <a:pt x="7771" y="589"/>
                </a:lnTo>
                <a:lnTo>
                  <a:pt x="7310" y="442"/>
                </a:lnTo>
                <a:lnTo>
                  <a:pt x="6832" y="313"/>
                </a:lnTo>
                <a:lnTo>
                  <a:pt x="6371" y="203"/>
                </a:lnTo>
                <a:lnTo>
                  <a:pt x="5874" y="111"/>
                </a:lnTo>
                <a:lnTo>
                  <a:pt x="5396" y="55"/>
                </a:lnTo>
                <a:lnTo>
                  <a:pt x="4880" y="18"/>
                </a:lnTo>
                <a:lnTo>
                  <a:pt x="4383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7" name="Google Shape;87;p10"/>
          <p:cNvSpPr/>
          <p:nvPr/>
        </p:nvSpPr>
        <p:spPr>
          <a:xfrm>
            <a:off x="2819438" y="1"/>
            <a:ext cx="1476469" cy="1285961"/>
          </a:xfrm>
          <a:custGeom>
            <a:avLst/>
            <a:gdLst/>
            <a:ahLst/>
            <a:cxnLst/>
            <a:rect l="l" t="t" r="r" b="b"/>
            <a:pathLst>
              <a:path w="11416" h="9943" extrusionOk="0">
                <a:moveTo>
                  <a:pt x="1878" y="0"/>
                </a:moveTo>
                <a:lnTo>
                  <a:pt x="1676" y="203"/>
                </a:lnTo>
                <a:lnTo>
                  <a:pt x="1473" y="406"/>
                </a:lnTo>
                <a:lnTo>
                  <a:pt x="1271" y="626"/>
                </a:lnTo>
                <a:lnTo>
                  <a:pt x="1105" y="866"/>
                </a:lnTo>
                <a:lnTo>
                  <a:pt x="939" y="1105"/>
                </a:lnTo>
                <a:lnTo>
                  <a:pt x="774" y="1363"/>
                </a:lnTo>
                <a:lnTo>
                  <a:pt x="645" y="1621"/>
                </a:lnTo>
                <a:lnTo>
                  <a:pt x="516" y="1878"/>
                </a:lnTo>
                <a:lnTo>
                  <a:pt x="387" y="2155"/>
                </a:lnTo>
                <a:lnTo>
                  <a:pt x="295" y="2431"/>
                </a:lnTo>
                <a:lnTo>
                  <a:pt x="203" y="2725"/>
                </a:lnTo>
                <a:lnTo>
                  <a:pt x="129" y="3020"/>
                </a:lnTo>
                <a:lnTo>
                  <a:pt x="74" y="3315"/>
                </a:lnTo>
                <a:lnTo>
                  <a:pt x="37" y="3609"/>
                </a:lnTo>
                <a:lnTo>
                  <a:pt x="0" y="3922"/>
                </a:lnTo>
                <a:lnTo>
                  <a:pt x="0" y="4235"/>
                </a:lnTo>
                <a:lnTo>
                  <a:pt x="0" y="4530"/>
                </a:lnTo>
                <a:lnTo>
                  <a:pt x="37" y="4824"/>
                </a:lnTo>
                <a:lnTo>
                  <a:pt x="74" y="5100"/>
                </a:lnTo>
                <a:lnTo>
                  <a:pt x="111" y="5377"/>
                </a:lnTo>
                <a:lnTo>
                  <a:pt x="185" y="5653"/>
                </a:lnTo>
                <a:lnTo>
                  <a:pt x="258" y="5929"/>
                </a:lnTo>
                <a:lnTo>
                  <a:pt x="350" y="6205"/>
                </a:lnTo>
                <a:lnTo>
                  <a:pt x="442" y="6463"/>
                </a:lnTo>
                <a:lnTo>
                  <a:pt x="571" y="6702"/>
                </a:lnTo>
                <a:lnTo>
                  <a:pt x="682" y="6960"/>
                </a:lnTo>
                <a:lnTo>
                  <a:pt x="829" y="7199"/>
                </a:lnTo>
                <a:lnTo>
                  <a:pt x="976" y="7420"/>
                </a:lnTo>
                <a:lnTo>
                  <a:pt x="1142" y="7641"/>
                </a:lnTo>
                <a:lnTo>
                  <a:pt x="1308" y="7862"/>
                </a:lnTo>
                <a:lnTo>
                  <a:pt x="1492" y="8065"/>
                </a:lnTo>
                <a:lnTo>
                  <a:pt x="1676" y="8267"/>
                </a:lnTo>
                <a:lnTo>
                  <a:pt x="1878" y="8451"/>
                </a:lnTo>
                <a:lnTo>
                  <a:pt x="2081" y="8636"/>
                </a:lnTo>
                <a:lnTo>
                  <a:pt x="2302" y="8801"/>
                </a:lnTo>
                <a:lnTo>
                  <a:pt x="2523" y="8967"/>
                </a:lnTo>
                <a:lnTo>
                  <a:pt x="2744" y="9114"/>
                </a:lnTo>
                <a:lnTo>
                  <a:pt x="2983" y="9262"/>
                </a:lnTo>
                <a:lnTo>
                  <a:pt x="3241" y="9372"/>
                </a:lnTo>
                <a:lnTo>
                  <a:pt x="3480" y="9501"/>
                </a:lnTo>
                <a:lnTo>
                  <a:pt x="3738" y="9593"/>
                </a:lnTo>
                <a:lnTo>
                  <a:pt x="4014" y="9685"/>
                </a:lnTo>
                <a:lnTo>
                  <a:pt x="4290" y="9759"/>
                </a:lnTo>
                <a:lnTo>
                  <a:pt x="4567" y="9832"/>
                </a:lnTo>
                <a:lnTo>
                  <a:pt x="4843" y="9869"/>
                </a:lnTo>
                <a:lnTo>
                  <a:pt x="5119" y="9906"/>
                </a:lnTo>
                <a:lnTo>
                  <a:pt x="5413" y="9943"/>
                </a:lnTo>
                <a:lnTo>
                  <a:pt x="6003" y="9943"/>
                </a:lnTo>
                <a:lnTo>
                  <a:pt x="6297" y="9906"/>
                </a:lnTo>
                <a:lnTo>
                  <a:pt x="6573" y="9869"/>
                </a:lnTo>
                <a:lnTo>
                  <a:pt x="6850" y="9832"/>
                </a:lnTo>
                <a:lnTo>
                  <a:pt x="7126" y="9759"/>
                </a:lnTo>
                <a:lnTo>
                  <a:pt x="7402" y="9685"/>
                </a:lnTo>
                <a:lnTo>
                  <a:pt x="7678" y="9593"/>
                </a:lnTo>
                <a:lnTo>
                  <a:pt x="7936" y="9501"/>
                </a:lnTo>
                <a:lnTo>
                  <a:pt x="8175" y="9372"/>
                </a:lnTo>
                <a:lnTo>
                  <a:pt x="8433" y="9262"/>
                </a:lnTo>
                <a:lnTo>
                  <a:pt x="8672" y="9114"/>
                </a:lnTo>
                <a:lnTo>
                  <a:pt x="8893" y="8967"/>
                </a:lnTo>
                <a:lnTo>
                  <a:pt x="9114" y="8801"/>
                </a:lnTo>
                <a:lnTo>
                  <a:pt x="9335" y="8636"/>
                </a:lnTo>
                <a:lnTo>
                  <a:pt x="9538" y="8451"/>
                </a:lnTo>
                <a:lnTo>
                  <a:pt x="9740" y="8267"/>
                </a:lnTo>
                <a:lnTo>
                  <a:pt x="9924" y="8065"/>
                </a:lnTo>
                <a:lnTo>
                  <a:pt x="10108" y="7862"/>
                </a:lnTo>
                <a:lnTo>
                  <a:pt x="10274" y="7641"/>
                </a:lnTo>
                <a:lnTo>
                  <a:pt x="10440" y="7420"/>
                </a:lnTo>
                <a:lnTo>
                  <a:pt x="10587" y="7199"/>
                </a:lnTo>
                <a:lnTo>
                  <a:pt x="10734" y="6960"/>
                </a:lnTo>
                <a:lnTo>
                  <a:pt x="10845" y="6702"/>
                </a:lnTo>
                <a:lnTo>
                  <a:pt x="10974" y="6463"/>
                </a:lnTo>
                <a:lnTo>
                  <a:pt x="11066" y="6205"/>
                </a:lnTo>
                <a:lnTo>
                  <a:pt x="11158" y="5929"/>
                </a:lnTo>
                <a:lnTo>
                  <a:pt x="11232" y="5653"/>
                </a:lnTo>
                <a:lnTo>
                  <a:pt x="11305" y="5377"/>
                </a:lnTo>
                <a:lnTo>
                  <a:pt x="11342" y="5100"/>
                </a:lnTo>
                <a:lnTo>
                  <a:pt x="11379" y="4824"/>
                </a:lnTo>
                <a:lnTo>
                  <a:pt x="11416" y="4530"/>
                </a:lnTo>
                <a:lnTo>
                  <a:pt x="11416" y="4235"/>
                </a:lnTo>
                <a:lnTo>
                  <a:pt x="11416" y="3922"/>
                </a:lnTo>
                <a:lnTo>
                  <a:pt x="11379" y="3609"/>
                </a:lnTo>
                <a:lnTo>
                  <a:pt x="11342" y="3315"/>
                </a:lnTo>
                <a:lnTo>
                  <a:pt x="11287" y="3020"/>
                </a:lnTo>
                <a:lnTo>
                  <a:pt x="11213" y="2725"/>
                </a:lnTo>
                <a:lnTo>
                  <a:pt x="11121" y="2431"/>
                </a:lnTo>
                <a:lnTo>
                  <a:pt x="11029" y="2155"/>
                </a:lnTo>
                <a:lnTo>
                  <a:pt x="10900" y="1878"/>
                </a:lnTo>
                <a:lnTo>
                  <a:pt x="10771" y="1621"/>
                </a:lnTo>
                <a:lnTo>
                  <a:pt x="10642" y="1363"/>
                </a:lnTo>
                <a:lnTo>
                  <a:pt x="10477" y="1105"/>
                </a:lnTo>
                <a:lnTo>
                  <a:pt x="10311" y="866"/>
                </a:lnTo>
                <a:lnTo>
                  <a:pt x="10145" y="626"/>
                </a:lnTo>
                <a:lnTo>
                  <a:pt x="9943" y="406"/>
                </a:lnTo>
                <a:lnTo>
                  <a:pt x="9740" y="203"/>
                </a:lnTo>
                <a:lnTo>
                  <a:pt x="9538" y="0"/>
                </a:lnTo>
                <a:close/>
              </a:path>
            </a:pathLst>
          </a:custGeom>
          <a:solidFill>
            <a:srgbClr val="EEF1F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8" name="Google Shape;88;p10"/>
          <p:cNvSpPr txBox="1">
            <a:spLocks noGrp="1"/>
          </p:cNvSpPr>
          <p:nvPr>
            <p:ph type="body" idx="1"/>
          </p:nvPr>
        </p:nvSpPr>
        <p:spPr>
          <a:xfrm>
            <a:off x="4295900" y="5773467"/>
            <a:ext cx="7286400" cy="69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304792" algn="r">
              <a:spcBef>
                <a:spcPts val="480"/>
              </a:spcBef>
              <a:spcAft>
                <a:spcPts val="0"/>
              </a:spcAft>
              <a:buSzPts val="1800"/>
              <a:buNone/>
              <a:defRPr sz="24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9" name="Google Shape;89;p10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67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9BCF63"/>
        </a:solid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6814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leaves">
  <p:cSld name="Blank with leaves">
    <p:bg>
      <p:bgPr>
        <a:solidFill>
          <a:srgbClr val="9BCF63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  <p:sp>
        <p:nvSpPr>
          <p:cNvPr id="94" name="Google Shape;94;p12"/>
          <p:cNvSpPr/>
          <p:nvPr/>
        </p:nvSpPr>
        <p:spPr>
          <a:xfrm rot="3560713">
            <a:off x="10559973" y="5519878"/>
            <a:ext cx="1506345" cy="914245"/>
          </a:xfrm>
          <a:custGeom>
            <a:avLst/>
            <a:gdLst/>
            <a:ahLst/>
            <a:cxnLst/>
            <a:rect l="l" t="t" r="r" b="b"/>
            <a:pathLst>
              <a:path w="15412" h="9354" extrusionOk="0">
                <a:moveTo>
                  <a:pt x="6224" y="1"/>
                </a:moveTo>
                <a:lnTo>
                  <a:pt x="5800" y="19"/>
                </a:lnTo>
                <a:lnTo>
                  <a:pt x="5377" y="75"/>
                </a:lnTo>
                <a:lnTo>
                  <a:pt x="4972" y="148"/>
                </a:lnTo>
                <a:lnTo>
                  <a:pt x="4659" y="240"/>
                </a:lnTo>
                <a:lnTo>
                  <a:pt x="4346" y="332"/>
                </a:lnTo>
                <a:lnTo>
                  <a:pt x="4051" y="424"/>
                </a:lnTo>
                <a:lnTo>
                  <a:pt x="3775" y="553"/>
                </a:lnTo>
                <a:lnTo>
                  <a:pt x="3517" y="682"/>
                </a:lnTo>
                <a:lnTo>
                  <a:pt x="3260" y="829"/>
                </a:lnTo>
                <a:lnTo>
                  <a:pt x="3020" y="977"/>
                </a:lnTo>
                <a:lnTo>
                  <a:pt x="2781" y="1142"/>
                </a:lnTo>
                <a:lnTo>
                  <a:pt x="2560" y="1308"/>
                </a:lnTo>
                <a:lnTo>
                  <a:pt x="2357" y="1474"/>
                </a:lnTo>
                <a:lnTo>
                  <a:pt x="2155" y="1658"/>
                </a:lnTo>
                <a:lnTo>
                  <a:pt x="1971" y="1842"/>
                </a:lnTo>
                <a:lnTo>
                  <a:pt x="1621" y="2247"/>
                </a:lnTo>
                <a:lnTo>
                  <a:pt x="1308" y="2652"/>
                </a:lnTo>
                <a:lnTo>
                  <a:pt x="1050" y="3057"/>
                </a:lnTo>
                <a:lnTo>
                  <a:pt x="811" y="3462"/>
                </a:lnTo>
                <a:lnTo>
                  <a:pt x="608" y="3867"/>
                </a:lnTo>
                <a:lnTo>
                  <a:pt x="424" y="4254"/>
                </a:lnTo>
                <a:lnTo>
                  <a:pt x="295" y="4622"/>
                </a:lnTo>
                <a:lnTo>
                  <a:pt x="166" y="4954"/>
                </a:lnTo>
                <a:lnTo>
                  <a:pt x="1" y="5524"/>
                </a:lnTo>
                <a:lnTo>
                  <a:pt x="10735" y="3628"/>
                </a:lnTo>
                <a:lnTo>
                  <a:pt x="10735" y="3628"/>
                </a:lnTo>
                <a:lnTo>
                  <a:pt x="166" y="6353"/>
                </a:lnTo>
                <a:lnTo>
                  <a:pt x="535" y="6795"/>
                </a:lnTo>
                <a:lnTo>
                  <a:pt x="792" y="7053"/>
                </a:lnTo>
                <a:lnTo>
                  <a:pt x="1069" y="7329"/>
                </a:lnTo>
                <a:lnTo>
                  <a:pt x="1382" y="7605"/>
                </a:lnTo>
                <a:lnTo>
                  <a:pt x="1731" y="7899"/>
                </a:lnTo>
                <a:lnTo>
                  <a:pt x="2118" y="8176"/>
                </a:lnTo>
                <a:lnTo>
                  <a:pt x="2542" y="8433"/>
                </a:lnTo>
                <a:lnTo>
                  <a:pt x="2983" y="8691"/>
                </a:lnTo>
                <a:lnTo>
                  <a:pt x="3462" y="8894"/>
                </a:lnTo>
                <a:lnTo>
                  <a:pt x="3720" y="9004"/>
                </a:lnTo>
                <a:lnTo>
                  <a:pt x="3978" y="9078"/>
                </a:lnTo>
                <a:lnTo>
                  <a:pt x="4235" y="9151"/>
                </a:lnTo>
                <a:lnTo>
                  <a:pt x="4512" y="9225"/>
                </a:lnTo>
                <a:lnTo>
                  <a:pt x="4806" y="9280"/>
                </a:lnTo>
                <a:lnTo>
                  <a:pt x="5082" y="9317"/>
                </a:lnTo>
                <a:lnTo>
                  <a:pt x="5377" y="9336"/>
                </a:lnTo>
                <a:lnTo>
                  <a:pt x="5672" y="9354"/>
                </a:lnTo>
                <a:lnTo>
                  <a:pt x="5985" y="9336"/>
                </a:lnTo>
                <a:lnTo>
                  <a:pt x="6298" y="9317"/>
                </a:lnTo>
                <a:lnTo>
                  <a:pt x="6611" y="9280"/>
                </a:lnTo>
                <a:lnTo>
                  <a:pt x="6942" y="9207"/>
                </a:lnTo>
                <a:lnTo>
                  <a:pt x="7347" y="9115"/>
                </a:lnTo>
                <a:lnTo>
                  <a:pt x="7752" y="8986"/>
                </a:lnTo>
                <a:lnTo>
                  <a:pt x="8139" y="8838"/>
                </a:lnTo>
                <a:lnTo>
                  <a:pt x="8544" y="8654"/>
                </a:lnTo>
                <a:lnTo>
                  <a:pt x="8930" y="8470"/>
                </a:lnTo>
                <a:lnTo>
                  <a:pt x="9317" y="8249"/>
                </a:lnTo>
                <a:lnTo>
                  <a:pt x="9704" y="8028"/>
                </a:lnTo>
                <a:lnTo>
                  <a:pt x="10072" y="7789"/>
                </a:lnTo>
                <a:lnTo>
                  <a:pt x="10440" y="7531"/>
                </a:lnTo>
                <a:lnTo>
                  <a:pt x="10808" y="7273"/>
                </a:lnTo>
                <a:lnTo>
                  <a:pt x="11158" y="6997"/>
                </a:lnTo>
                <a:lnTo>
                  <a:pt x="11508" y="6721"/>
                </a:lnTo>
                <a:lnTo>
                  <a:pt x="12171" y="6150"/>
                </a:lnTo>
                <a:lnTo>
                  <a:pt x="12797" y="5561"/>
                </a:lnTo>
                <a:lnTo>
                  <a:pt x="13349" y="5009"/>
                </a:lnTo>
                <a:lnTo>
                  <a:pt x="13865" y="4456"/>
                </a:lnTo>
                <a:lnTo>
                  <a:pt x="14325" y="3959"/>
                </a:lnTo>
                <a:lnTo>
                  <a:pt x="14693" y="3517"/>
                </a:lnTo>
                <a:lnTo>
                  <a:pt x="15227" y="2873"/>
                </a:lnTo>
                <a:lnTo>
                  <a:pt x="15411" y="2615"/>
                </a:lnTo>
                <a:lnTo>
                  <a:pt x="15154" y="2486"/>
                </a:lnTo>
                <a:lnTo>
                  <a:pt x="14399" y="2100"/>
                </a:lnTo>
                <a:lnTo>
                  <a:pt x="13865" y="1860"/>
                </a:lnTo>
                <a:lnTo>
                  <a:pt x="13239" y="1603"/>
                </a:lnTo>
                <a:lnTo>
                  <a:pt x="12558" y="1327"/>
                </a:lnTo>
                <a:lnTo>
                  <a:pt x="11803" y="1032"/>
                </a:lnTo>
                <a:lnTo>
                  <a:pt x="11011" y="774"/>
                </a:lnTo>
                <a:lnTo>
                  <a:pt x="10164" y="535"/>
                </a:lnTo>
                <a:lnTo>
                  <a:pt x="9741" y="406"/>
                </a:lnTo>
                <a:lnTo>
                  <a:pt x="9299" y="314"/>
                </a:lnTo>
                <a:lnTo>
                  <a:pt x="8857" y="222"/>
                </a:lnTo>
                <a:lnTo>
                  <a:pt x="8415" y="148"/>
                </a:lnTo>
                <a:lnTo>
                  <a:pt x="7973" y="75"/>
                </a:lnTo>
                <a:lnTo>
                  <a:pt x="7531" y="38"/>
                </a:lnTo>
                <a:lnTo>
                  <a:pt x="7089" y="1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5" name="Google Shape;95;p12"/>
          <p:cNvSpPr/>
          <p:nvPr/>
        </p:nvSpPr>
        <p:spPr>
          <a:xfrm rot="1619439">
            <a:off x="10025215" y="5284451"/>
            <a:ext cx="586803" cy="876392"/>
          </a:xfrm>
          <a:custGeom>
            <a:avLst/>
            <a:gdLst/>
            <a:ahLst/>
            <a:cxnLst/>
            <a:rect l="l" t="t" r="r" b="b"/>
            <a:pathLst>
              <a:path w="6004" h="8967" extrusionOk="0">
                <a:moveTo>
                  <a:pt x="4383" y="0"/>
                </a:moveTo>
                <a:lnTo>
                  <a:pt x="4015" y="19"/>
                </a:lnTo>
                <a:lnTo>
                  <a:pt x="3757" y="56"/>
                </a:lnTo>
                <a:lnTo>
                  <a:pt x="3481" y="93"/>
                </a:lnTo>
                <a:lnTo>
                  <a:pt x="3168" y="166"/>
                </a:lnTo>
                <a:lnTo>
                  <a:pt x="2836" y="258"/>
                </a:lnTo>
                <a:lnTo>
                  <a:pt x="2486" y="387"/>
                </a:lnTo>
                <a:lnTo>
                  <a:pt x="2137" y="534"/>
                </a:lnTo>
                <a:lnTo>
                  <a:pt x="1787" y="737"/>
                </a:lnTo>
                <a:lnTo>
                  <a:pt x="1621" y="847"/>
                </a:lnTo>
                <a:lnTo>
                  <a:pt x="1455" y="958"/>
                </a:lnTo>
                <a:lnTo>
                  <a:pt x="1290" y="1087"/>
                </a:lnTo>
                <a:lnTo>
                  <a:pt x="1142" y="1234"/>
                </a:lnTo>
                <a:lnTo>
                  <a:pt x="995" y="1400"/>
                </a:lnTo>
                <a:lnTo>
                  <a:pt x="848" y="1565"/>
                </a:lnTo>
                <a:lnTo>
                  <a:pt x="719" y="1750"/>
                </a:lnTo>
                <a:lnTo>
                  <a:pt x="590" y="1934"/>
                </a:lnTo>
                <a:lnTo>
                  <a:pt x="480" y="2155"/>
                </a:lnTo>
                <a:lnTo>
                  <a:pt x="369" y="2376"/>
                </a:lnTo>
                <a:lnTo>
                  <a:pt x="277" y="2615"/>
                </a:lnTo>
                <a:lnTo>
                  <a:pt x="203" y="2854"/>
                </a:lnTo>
                <a:lnTo>
                  <a:pt x="148" y="3112"/>
                </a:lnTo>
                <a:lnTo>
                  <a:pt x="93" y="3370"/>
                </a:lnTo>
                <a:lnTo>
                  <a:pt x="56" y="3628"/>
                </a:lnTo>
                <a:lnTo>
                  <a:pt x="19" y="3904"/>
                </a:lnTo>
                <a:lnTo>
                  <a:pt x="1" y="4456"/>
                </a:lnTo>
                <a:lnTo>
                  <a:pt x="1" y="5008"/>
                </a:lnTo>
                <a:lnTo>
                  <a:pt x="38" y="5542"/>
                </a:lnTo>
                <a:lnTo>
                  <a:pt x="93" y="6076"/>
                </a:lnTo>
                <a:lnTo>
                  <a:pt x="185" y="6592"/>
                </a:lnTo>
                <a:lnTo>
                  <a:pt x="277" y="7089"/>
                </a:lnTo>
                <a:lnTo>
                  <a:pt x="369" y="7531"/>
                </a:lnTo>
                <a:lnTo>
                  <a:pt x="553" y="8286"/>
                </a:lnTo>
                <a:lnTo>
                  <a:pt x="701" y="8783"/>
                </a:lnTo>
                <a:lnTo>
                  <a:pt x="756" y="8967"/>
                </a:lnTo>
                <a:lnTo>
                  <a:pt x="940" y="8875"/>
                </a:lnTo>
                <a:lnTo>
                  <a:pt x="1400" y="8636"/>
                </a:lnTo>
                <a:lnTo>
                  <a:pt x="2063" y="8249"/>
                </a:lnTo>
                <a:lnTo>
                  <a:pt x="2450" y="7991"/>
                </a:lnTo>
                <a:lnTo>
                  <a:pt x="2855" y="7715"/>
                </a:lnTo>
                <a:lnTo>
                  <a:pt x="3278" y="7420"/>
                </a:lnTo>
                <a:lnTo>
                  <a:pt x="3702" y="7089"/>
                </a:lnTo>
                <a:lnTo>
                  <a:pt x="4125" y="6721"/>
                </a:lnTo>
                <a:lnTo>
                  <a:pt x="4512" y="6334"/>
                </a:lnTo>
                <a:lnTo>
                  <a:pt x="4880" y="5947"/>
                </a:lnTo>
                <a:lnTo>
                  <a:pt x="5064" y="5727"/>
                </a:lnTo>
                <a:lnTo>
                  <a:pt x="5211" y="5524"/>
                </a:lnTo>
                <a:lnTo>
                  <a:pt x="5359" y="5303"/>
                </a:lnTo>
                <a:lnTo>
                  <a:pt x="5506" y="5082"/>
                </a:lnTo>
                <a:lnTo>
                  <a:pt x="5616" y="4843"/>
                </a:lnTo>
                <a:lnTo>
                  <a:pt x="5727" y="4622"/>
                </a:lnTo>
                <a:lnTo>
                  <a:pt x="5819" y="4382"/>
                </a:lnTo>
                <a:lnTo>
                  <a:pt x="5893" y="4162"/>
                </a:lnTo>
                <a:lnTo>
                  <a:pt x="5929" y="3941"/>
                </a:lnTo>
                <a:lnTo>
                  <a:pt x="5966" y="3701"/>
                </a:lnTo>
                <a:lnTo>
                  <a:pt x="6003" y="3499"/>
                </a:lnTo>
                <a:lnTo>
                  <a:pt x="6003" y="3278"/>
                </a:lnTo>
                <a:lnTo>
                  <a:pt x="6003" y="3057"/>
                </a:lnTo>
                <a:lnTo>
                  <a:pt x="5985" y="2854"/>
                </a:lnTo>
                <a:lnTo>
                  <a:pt x="5948" y="2652"/>
                </a:lnTo>
                <a:lnTo>
                  <a:pt x="5911" y="2449"/>
                </a:lnTo>
                <a:lnTo>
                  <a:pt x="5801" y="2063"/>
                </a:lnTo>
                <a:lnTo>
                  <a:pt x="5672" y="1713"/>
                </a:lnTo>
                <a:lnTo>
                  <a:pt x="5506" y="1381"/>
                </a:lnTo>
                <a:lnTo>
                  <a:pt x="5340" y="1087"/>
                </a:lnTo>
                <a:lnTo>
                  <a:pt x="5175" y="811"/>
                </a:lnTo>
                <a:lnTo>
                  <a:pt x="5009" y="571"/>
                </a:lnTo>
                <a:lnTo>
                  <a:pt x="4843" y="369"/>
                </a:lnTo>
                <a:lnTo>
                  <a:pt x="4604" y="93"/>
                </a:lnTo>
                <a:lnTo>
                  <a:pt x="4512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2"/>
          <p:cNvSpPr/>
          <p:nvPr/>
        </p:nvSpPr>
        <p:spPr>
          <a:xfrm rot="-5564790">
            <a:off x="1542405" y="282001"/>
            <a:ext cx="896047" cy="715769"/>
          </a:xfrm>
          <a:custGeom>
            <a:avLst/>
            <a:gdLst/>
            <a:ahLst/>
            <a:cxnLst/>
            <a:rect l="l" t="t" r="r" b="b"/>
            <a:pathLst>
              <a:path w="13184" h="10532" extrusionOk="0">
                <a:moveTo>
                  <a:pt x="4640" y="0"/>
                </a:moveTo>
                <a:lnTo>
                  <a:pt x="4107" y="19"/>
                </a:lnTo>
                <a:lnTo>
                  <a:pt x="3609" y="55"/>
                </a:lnTo>
                <a:lnTo>
                  <a:pt x="3112" y="147"/>
                </a:lnTo>
                <a:lnTo>
                  <a:pt x="2652" y="240"/>
                </a:lnTo>
                <a:lnTo>
                  <a:pt x="2229" y="368"/>
                </a:lnTo>
                <a:lnTo>
                  <a:pt x="1823" y="497"/>
                </a:lnTo>
                <a:lnTo>
                  <a:pt x="1455" y="645"/>
                </a:lnTo>
                <a:lnTo>
                  <a:pt x="1124" y="792"/>
                </a:lnTo>
                <a:lnTo>
                  <a:pt x="608" y="1050"/>
                </a:lnTo>
                <a:lnTo>
                  <a:pt x="9280" y="7659"/>
                </a:lnTo>
                <a:lnTo>
                  <a:pt x="93" y="1731"/>
                </a:lnTo>
                <a:lnTo>
                  <a:pt x="38" y="2302"/>
                </a:lnTo>
                <a:lnTo>
                  <a:pt x="1" y="2651"/>
                </a:lnTo>
                <a:lnTo>
                  <a:pt x="1" y="3038"/>
                </a:lnTo>
                <a:lnTo>
                  <a:pt x="1" y="3480"/>
                </a:lnTo>
                <a:lnTo>
                  <a:pt x="38" y="3922"/>
                </a:lnTo>
                <a:lnTo>
                  <a:pt x="93" y="4401"/>
                </a:lnTo>
                <a:lnTo>
                  <a:pt x="166" y="4879"/>
                </a:lnTo>
                <a:lnTo>
                  <a:pt x="295" y="5376"/>
                </a:lnTo>
                <a:lnTo>
                  <a:pt x="461" y="5873"/>
                </a:lnTo>
                <a:lnTo>
                  <a:pt x="553" y="6131"/>
                </a:lnTo>
                <a:lnTo>
                  <a:pt x="664" y="6389"/>
                </a:lnTo>
                <a:lnTo>
                  <a:pt x="792" y="6628"/>
                </a:lnTo>
                <a:lnTo>
                  <a:pt x="940" y="6868"/>
                </a:lnTo>
                <a:lnTo>
                  <a:pt x="1087" y="7107"/>
                </a:lnTo>
                <a:lnTo>
                  <a:pt x="1253" y="7346"/>
                </a:lnTo>
                <a:lnTo>
                  <a:pt x="1437" y="7586"/>
                </a:lnTo>
                <a:lnTo>
                  <a:pt x="1639" y="7807"/>
                </a:lnTo>
                <a:lnTo>
                  <a:pt x="1842" y="8028"/>
                </a:lnTo>
                <a:lnTo>
                  <a:pt x="2081" y="8249"/>
                </a:lnTo>
                <a:lnTo>
                  <a:pt x="2321" y="8451"/>
                </a:lnTo>
                <a:lnTo>
                  <a:pt x="2597" y="8654"/>
                </a:lnTo>
                <a:lnTo>
                  <a:pt x="2928" y="8875"/>
                </a:lnTo>
                <a:lnTo>
                  <a:pt x="3296" y="9077"/>
                </a:lnTo>
                <a:lnTo>
                  <a:pt x="3683" y="9280"/>
                </a:lnTo>
                <a:lnTo>
                  <a:pt x="4070" y="9445"/>
                </a:lnTo>
                <a:lnTo>
                  <a:pt x="4475" y="9611"/>
                </a:lnTo>
                <a:lnTo>
                  <a:pt x="4898" y="9758"/>
                </a:lnTo>
                <a:lnTo>
                  <a:pt x="5322" y="9869"/>
                </a:lnTo>
                <a:lnTo>
                  <a:pt x="5764" y="9998"/>
                </a:lnTo>
                <a:lnTo>
                  <a:pt x="6187" y="10090"/>
                </a:lnTo>
                <a:lnTo>
                  <a:pt x="6629" y="10182"/>
                </a:lnTo>
                <a:lnTo>
                  <a:pt x="7071" y="10255"/>
                </a:lnTo>
                <a:lnTo>
                  <a:pt x="7513" y="10329"/>
                </a:lnTo>
                <a:lnTo>
                  <a:pt x="8378" y="10421"/>
                </a:lnTo>
                <a:lnTo>
                  <a:pt x="9225" y="10476"/>
                </a:lnTo>
                <a:lnTo>
                  <a:pt x="10035" y="10513"/>
                </a:lnTo>
                <a:lnTo>
                  <a:pt x="10772" y="10532"/>
                </a:lnTo>
                <a:lnTo>
                  <a:pt x="11434" y="10513"/>
                </a:lnTo>
                <a:lnTo>
                  <a:pt x="12024" y="10495"/>
                </a:lnTo>
                <a:lnTo>
                  <a:pt x="12870" y="10458"/>
                </a:lnTo>
                <a:lnTo>
                  <a:pt x="13183" y="10421"/>
                </a:lnTo>
                <a:lnTo>
                  <a:pt x="13091" y="10127"/>
                </a:lnTo>
                <a:lnTo>
                  <a:pt x="12852" y="9316"/>
                </a:lnTo>
                <a:lnTo>
                  <a:pt x="12686" y="8764"/>
                </a:lnTo>
                <a:lnTo>
                  <a:pt x="12465" y="8138"/>
                </a:lnTo>
                <a:lnTo>
                  <a:pt x="12189" y="7438"/>
                </a:lnTo>
                <a:lnTo>
                  <a:pt x="11895" y="6684"/>
                </a:lnTo>
                <a:lnTo>
                  <a:pt x="11545" y="5929"/>
                </a:lnTo>
                <a:lnTo>
                  <a:pt x="11158" y="5137"/>
                </a:lnTo>
                <a:lnTo>
                  <a:pt x="10956" y="4750"/>
                </a:lnTo>
                <a:lnTo>
                  <a:pt x="10735" y="4364"/>
                </a:lnTo>
                <a:lnTo>
                  <a:pt x="10495" y="3977"/>
                </a:lnTo>
                <a:lnTo>
                  <a:pt x="10256" y="3590"/>
                </a:lnTo>
                <a:lnTo>
                  <a:pt x="9998" y="3222"/>
                </a:lnTo>
                <a:lnTo>
                  <a:pt x="9740" y="2872"/>
                </a:lnTo>
                <a:lnTo>
                  <a:pt x="9464" y="2523"/>
                </a:lnTo>
                <a:lnTo>
                  <a:pt x="9170" y="2191"/>
                </a:lnTo>
                <a:lnTo>
                  <a:pt x="8875" y="1878"/>
                </a:lnTo>
                <a:lnTo>
                  <a:pt x="8562" y="1584"/>
                </a:lnTo>
                <a:lnTo>
                  <a:pt x="8249" y="1307"/>
                </a:lnTo>
                <a:lnTo>
                  <a:pt x="7918" y="1068"/>
                </a:lnTo>
                <a:lnTo>
                  <a:pt x="7642" y="884"/>
                </a:lnTo>
                <a:lnTo>
                  <a:pt x="7365" y="718"/>
                </a:lnTo>
                <a:lnTo>
                  <a:pt x="7089" y="589"/>
                </a:lnTo>
                <a:lnTo>
                  <a:pt x="6813" y="460"/>
                </a:lnTo>
                <a:lnTo>
                  <a:pt x="6537" y="350"/>
                </a:lnTo>
                <a:lnTo>
                  <a:pt x="6261" y="258"/>
                </a:lnTo>
                <a:lnTo>
                  <a:pt x="5985" y="184"/>
                </a:lnTo>
                <a:lnTo>
                  <a:pt x="5708" y="111"/>
                </a:lnTo>
                <a:lnTo>
                  <a:pt x="5432" y="74"/>
                </a:lnTo>
                <a:lnTo>
                  <a:pt x="5174" y="37"/>
                </a:lnTo>
                <a:lnTo>
                  <a:pt x="4898" y="19"/>
                </a:lnTo>
                <a:lnTo>
                  <a:pt x="4640" y="0"/>
                </a:lnTo>
                <a:close/>
              </a:path>
            </a:pathLst>
          </a:custGeom>
          <a:solidFill>
            <a:srgbClr val="B8F5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" name="Google Shape;97;p12"/>
          <p:cNvSpPr/>
          <p:nvPr/>
        </p:nvSpPr>
        <p:spPr>
          <a:xfrm rot="8585060">
            <a:off x="321473" y="352438"/>
            <a:ext cx="1300879" cy="2129580"/>
          </a:xfrm>
          <a:custGeom>
            <a:avLst/>
            <a:gdLst/>
            <a:ahLst/>
            <a:cxnLst/>
            <a:rect l="l" t="t" r="r" b="b"/>
            <a:pathLst>
              <a:path w="5838" h="9557" extrusionOk="0">
                <a:moveTo>
                  <a:pt x="3628" y="0"/>
                </a:moveTo>
                <a:lnTo>
                  <a:pt x="3499" y="37"/>
                </a:lnTo>
                <a:lnTo>
                  <a:pt x="3149" y="129"/>
                </a:lnTo>
                <a:lnTo>
                  <a:pt x="2910" y="203"/>
                </a:lnTo>
                <a:lnTo>
                  <a:pt x="2634" y="313"/>
                </a:lnTo>
                <a:lnTo>
                  <a:pt x="2358" y="442"/>
                </a:lnTo>
                <a:lnTo>
                  <a:pt x="2045" y="608"/>
                </a:lnTo>
                <a:lnTo>
                  <a:pt x="1732" y="792"/>
                </a:lnTo>
                <a:lnTo>
                  <a:pt x="1419" y="1013"/>
                </a:lnTo>
                <a:lnTo>
                  <a:pt x="1124" y="1289"/>
                </a:lnTo>
                <a:lnTo>
                  <a:pt x="977" y="1418"/>
                </a:lnTo>
                <a:lnTo>
                  <a:pt x="848" y="1584"/>
                </a:lnTo>
                <a:lnTo>
                  <a:pt x="719" y="1750"/>
                </a:lnTo>
                <a:lnTo>
                  <a:pt x="590" y="1915"/>
                </a:lnTo>
                <a:lnTo>
                  <a:pt x="480" y="2099"/>
                </a:lnTo>
                <a:lnTo>
                  <a:pt x="369" y="2302"/>
                </a:lnTo>
                <a:lnTo>
                  <a:pt x="277" y="2504"/>
                </a:lnTo>
                <a:lnTo>
                  <a:pt x="203" y="2725"/>
                </a:lnTo>
                <a:lnTo>
                  <a:pt x="130" y="2946"/>
                </a:lnTo>
                <a:lnTo>
                  <a:pt x="75" y="3186"/>
                </a:lnTo>
                <a:lnTo>
                  <a:pt x="38" y="3443"/>
                </a:lnTo>
                <a:lnTo>
                  <a:pt x="19" y="3701"/>
                </a:lnTo>
                <a:lnTo>
                  <a:pt x="1" y="3959"/>
                </a:lnTo>
                <a:lnTo>
                  <a:pt x="1" y="4217"/>
                </a:lnTo>
                <a:lnTo>
                  <a:pt x="19" y="4493"/>
                </a:lnTo>
                <a:lnTo>
                  <a:pt x="56" y="4751"/>
                </a:lnTo>
                <a:lnTo>
                  <a:pt x="130" y="5303"/>
                </a:lnTo>
                <a:lnTo>
                  <a:pt x="259" y="5837"/>
                </a:lnTo>
                <a:lnTo>
                  <a:pt x="406" y="6353"/>
                </a:lnTo>
                <a:lnTo>
                  <a:pt x="572" y="6868"/>
                </a:lnTo>
                <a:lnTo>
                  <a:pt x="756" y="7365"/>
                </a:lnTo>
                <a:lnTo>
                  <a:pt x="940" y="7807"/>
                </a:lnTo>
                <a:lnTo>
                  <a:pt x="1142" y="8231"/>
                </a:lnTo>
                <a:lnTo>
                  <a:pt x="1474" y="8930"/>
                </a:lnTo>
                <a:lnTo>
                  <a:pt x="1732" y="9390"/>
                </a:lnTo>
                <a:lnTo>
                  <a:pt x="1824" y="9556"/>
                </a:lnTo>
                <a:lnTo>
                  <a:pt x="1971" y="9427"/>
                </a:lnTo>
                <a:lnTo>
                  <a:pt x="2376" y="9096"/>
                </a:lnTo>
                <a:lnTo>
                  <a:pt x="2947" y="8580"/>
                </a:lnTo>
                <a:lnTo>
                  <a:pt x="3260" y="8249"/>
                </a:lnTo>
                <a:lnTo>
                  <a:pt x="3610" y="7899"/>
                </a:lnTo>
                <a:lnTo>
                  <a:pt x="3959" y="7512"/>
                </a:lnTo>
                <a:lnTo>
                  <a:pt x="4309" y="7107"/>
                </a:lnTo>
                <a:lnTo>
                  <a:pt x="4641" y="6666"/>
                </a:lnTo>
                <a:lnTo>
                  <a:pt x="4954" y="6205"/>
                </a:lnTo>
                <a:lnTo>
                  <a:pt x="5230" y="5745"/>
                </a:lnTo>
                <a:lnTo>
                  <a:pt x="5359" y="5506"/>
                </a:lnTo>
                <a:lnTo>
                  <a:pt x="5469" y="5266"/>
                </a:lnTo>
                <a:lnTo>
                  <a:pt x="5561" y="5008"/>
                </a:lnTo>
                <a:lnTo>
                  <a:pt x="5653" y="4769"/>
                </a:lnTo>
                <a:lnTo>
                  <a:pt x="5727" y="4530"/>
                </a:lnTo>
                <a:lnTo>
                  <a:pt x="5782" y="4272"/>
                </a:lnTo>
                <a:lnTo>
                  <a:pt x="5819" y="4033"/>
                </a:lnTo>
                <a:lnTo>
                  <a:pt x="5837" y="3793"/>
                </a:lnTo>
                <a:lnTo>
                  <a:pt x="5837" y="3554"/>
                </a:lnTo>
                <a:lnTo>
                  <a:pt x="5837" y="3333"/>
                </a:lnTo>
                <a:lnTo>
                  <a:pt x="5801" y="3112"/>
                </a:lnTo>
                <a:lnTo>
                  <a:pt x="5764" y="2910"/>
                </a:lnTo>
                <a:lnTo>
                  <a:pt x="5727" y="2689"/>
                </a:lnTo>
                <a:lnTo>
                  <a:pt x="5653" y="2486"/>
                </a:lnTo>
                <a:lnTo>
                  <a:pt x="5580" y="2302"/>
                </a:lnTo>
                <a:lnTo>
                  <a:pt x="5506" y="2118"/>
                </a:lnTo>
                <a:lnTo>
                  <a:pt x="5322" y="1768"/>
                </a:lnTo>
                <a:lnTo>
                  <a:pt x="5119" y="1437"/>
                </a:lnTo>
                <a:lnTo>
                  <a:pt x="4898" y="1142"/>
                </a:lnTo>
                <a:lnTo>
                  <a:pt x="4677" y="884"/>
                </a:lnTo>
                <a:lnTo>
                  <a:pt x="4457" y="663"/>
                </a:lnTo>
                <a:lnTo>
                  <a:pt x="4236" y="461"/>
                </a:lnTo>
                <a:lnTo>
                  <a:pt x="4051" y="295"/>
                </a:lnTo>
                <a:lnTo>
                  <a:pt x="3757" y="74"/>
                </a:lnTo>
                <a:lnTo>
                  <a:pt x="3628" y="0"/>
                </a:lnTo>
                <a:close/>
              </a:path>
            </a:pathLst>
          </a:custGeom>
          <a:solidFill>
            <a:srgbClr val="51B14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51B14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201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760100" y="1190967"/>
            <a:ext cx="5822400" cy="92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3600"/>
              <a:buFont typeface="Dosis Light"/>
              <a:buNone/>
              <a:defRPr sz="3600">
                <a:solidFill>
                  <a:srgbClr val="9BCF63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760100" y="2258909"/>
            <a:ext cx="5822400" cy="40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⊷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⊶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9BCF63"/>
              </a:buClr>
              <a:buSzPts val="2400"/>
              <a:buFont typeface="Pontano Sans"/>
              <a:buChar char="⊸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●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○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rgbClr val="484F56"/>
              </a:buClr>
              <a:buSzPts val="2400"/>
              <a:buFont typeface="Pontano Sans"/>
              <a:buChar char="■"/>
              <a:defRPr sz="2400">
                <a:solidFill>
                  <a:srgbClr val="484F56"/>
                </a:solidFill>
                <a:latin typeface="Pontano Sans"/>
                <a:ea typeface="Pontano Sans"/>
                <a:cs typeface="Pontano Sans"/>
                <a:sym typeface="Pontano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01612" y="6333135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1pPr>
            <a:lvl2pPr lvl="1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2pPr>
            <a:lvl3pPr lvl="2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3pPr>
            <a:lvl4pPr lvl="3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4pPr>
            <a:lvl5pPr lvl="4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5pPr>
            <a:lvl6pPr lvl="5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6pPr>
            <a:lvl7pPr lvl="6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7pPr>
            <a:lvl8pPr lvl="7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8pPr>
            <a:lvl9pPr lvl="8">
              <a:buNone/>
              <a:defRPr sz="1733">
                <a:solidFill>
                  <a:srgbClr val="51B148"/>
                </a:solidFill>
                <a:latin typeface="Dosis Light"/>
                <a:ea typeface="Dosis Light"/>
                <a:cs typeface="Dosis Light"/>
                <a:sym typeface="Dosis Light"/>
              </a:defRPr>
            </a:lvl9pPr>
          </a:lstStyle>
          <a:p>
            <a:fld id="{816C32BE-C57F-4851-BB31-1A93C7E4245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87914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</p:sldLayoutIdLst>
  <p:transition>
    <p:fade thruBlk="1"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57433" y="2655800"/>
            <a:ext cx="5165175" cy="205336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Making your house green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5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36192" y="2176272"/>
            <a:ext cx="98572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Pontano Sans"/>
              </a:rPr>
              <a:t>Be eco-friendly and save the planet! </a:t>
            </a:r>
          </a:p>
          <a:p>
            <a:pPr algn="ctr"/>
            <a:r>
              <a:rPr lang="en-US" sz="5400" dirty="0" smtClean="0">
                <a:latin typeface="Pontano Sans"/>
              </a:rPr>
              <a:t>Thank you!</a:t>
            </a:r>
            <a:endParaRPr lang="ru-RU" sz="5400" dirty="0">
              <a:latin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6814336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81144" y="713232"/>
            <a:ext cx="742492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ontano Sans"/>
              </a:rPr>
              <a:t>bother [</a:t>
            </a:r>
            <a:r>
              <a:rPr lang="en-US" sz="2400" dirty="0">
                <a:latin typeface="Pontano Sans"/>
              </a:rPr>
              <a:t>ˈbɒðə</a:t>
            </a:r>
            <a:r>
              <a:rPr lang="en-US" sz="2400" dirty="0" smtClean="0">
                <a:latin typeface="Pontano Sans"/>
              </a:rPr>
              <a:t>] – </a:t>
            </a:r>
            <a:r>
              <a:rPr lang="uk-UA" sz="2400" dirty="0" smtClean="0">
                <a:latin typeface="Pontano Sans"/>
              </a:rPr>
              <a:t>турбуватися, хвилюватися;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Pontano Sans"/>
              </a:rPr>
              <a:t>s</a:t>
            </a:r>
            <a:r>
              <a:rPr lang="en-US" sz="2400" dirty="0" smtClean="0">
                <a:latin typeface="Pontano Sans"/>
              </a:rPr>
              <a:t>eparate [</a:t>
            </a:r>
            <a:r>
              <a:rPr lang="en-US" sz="2400" dirty="0">
                <a:solidFill>
                  <a:schemeClr val="tx1"/>
                </a:solidFill>
                <a:latin typeface="Pontano Sans"/>
              </a:rPr>
              <a:t>ˈ</a:t>
            </a:r>
            <a:r>
              <a:rPr lang="en-US" sz="2400" dirty="0" smtClean="0">
                <a:solidFill>
                  <a:schemeClr val="tx1"/>
                </a:solidFill>
                <a:latin typeface="Pontano Sans"/>
              </a:rPr>
              <a:t>sɛprɪt]</a:t>
            </a:r>
            <a:r>
              <a:rPr lang="uk-UA" sz="2400" dirty="0" smtClean="0">
                <a:solidFill>
                  <a:schemeClr val="tx1"/>
                </a:solidFill>
                <a:latin typeface="Pontano Sans"/>
              </a:rPr>
              <a:t> ─ с</a:t>
            </a:r>
            <a:r>
              <a:rPr lang="uk-UA" sz="2400" dirty="0" smtClean="0">
                <a:latin typeface="Pontano Sans"/>
              </a:rPr>
              <a:t>ортувати, відокремлювати;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Pontano Sans"/>
              </a:rPr>
              <a:t>rubbish bin [</a:t>
            </a:r>
            <a:r>
              <a:rPr lang="en-US" sz="2400" dirty="0">
                <a:latin typeface="Pontano Sans"/>
              </a:rPr>
              <a:t>ˈrʌbɪʃ bɪn</a:t>
            </a:r>
            <a:r>
              <a:rPr lang="en-US" sz="2400" b="1" dirty="0">
                <a:latin typeface="Pontano Sans"/>
              </a:rPr>
              <a:t> </a:t>
            </a:r>
            <a:r>
              <a:rPr lang="en-US" sz="2400" dirty="0" smtClean="0">
                <a:latin typeface="Pontano Sans"/>
              </a:rPr>
              <a:t>] – </a:t>
            </a:r>
            <a:r>
              <a:rPr lang="uk-UA" sz="2400" dirty="0" smtClean="0">
                <a:latin typeface="Pontano Sans"/>
              </a:rPr>
              <a:t>смітник;</a:t>
            </a:r>
            <a:endParaRPr lang="en-US" sz="2400" dirty="0" smtClean="0">
              <a:latin typeface="Pontano Sans"/>
            </a:endParaRP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Pontano Sans"/>
              </a:rPr>
              <a:t>l</a:t>
            </a:r>
            <a:r>
              <a:rPr lang="en-US" sz="2400" dirty="0" smtClean="0">
                <a:latin typeface="Pontano Sans"/>
              </a:rPr>
              <a:t>itter [</a:t>
            </a:r>
            <a:r>
              <a:rPr lang="en-US" sz="2400" dirty="0">
                <a:latin typeface="Pontano Sans"/>
              </a:rPr>
              <a:t>ˈlɪtə</a:t>
            </a:r>
            <a:r>
              <a:rPr lang="en-US" sz="2400" dirty="0" smtClean="0">
                <a:latin typeface="Pontano Sans"/>
              </a:rPr>
              <a:t>] – </a:t>
            </a:r>
            <a:r>
              <a:rPr lang="uk-UA" sz="2400" dirty="0" smtClean="0">
                <a:latin typeface="Pontano Sans"/>
              </a:rPr>
              <a:t>сміття;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Pontano Sans"/>
              </a:rPr>
              <a:t>w</a:t>
            </a:r>
            <a:r>
              <a:rPr lang="en-US" sz="2400" dirty="0" smtClean="0">
                <a:latin typeface="Pontano Sans"/>
              </a:rPr>
              <a:t>herever [</a:t>
            </a:r>
            <a:r>
              <a:rPr lang="en-US" sz="2400" dirty="0">
                <a:latin typeface="Pontano Sans"/>
              </a:rPr>
              <a:t>weərˈɛvə</a:t>
            </a:r>
            <a:r>
              <a:rPr lang="en-US" sz="2400" dirty="0" smtClean="0">
                <a:latin typeface="Pontano Sans"/>
              </a:rPr>
              <a:t>] – </a:t>
            </a:r>
            <a:r>
              <a:rPr lang="uk-UA" sz="2400" dirty="0" smtClean="0">
                <a:latin typeface="Pontano Sans"/>
              </a:rPr>
              <a:t>будь-де;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Pontano Sans"/>
              </a:rPr>
              <a:t>k</a:t>
            </a:r>
            <a:r>
              <a:rPr lang="en-US" sz="2400" dirty="0" smtClean="0">
                <a:latin typeface="Pontano Sans"/>
              </a:rPr>
              <a:t>eep up [</a:t>
            </a:r>
            <a:r>
              <a:rPr lang="en-US" sz="2400" dirty="0">
                <a:latin typeface="Pontano Sans"/>
              </a:rPr>
              <a:t>kiːp ʌp</a:t>
            </a:r>
            <a:r>
              <a:rPr lang="en-US" sz="2400" b="1" dirty="0">
                <a:latin typeface="Pontano Sans"/>
              </a:rPr>
              <a:t> </a:t>
            </a:r>
            <a:r>
              <a:rPr lang="en-US" sz="2400" dirty="0" smtClean="0">
                <a:latin typeface="Pontano Sans"/>
              </a:rPr>
              <a:t>] – </a:t>
            </a:r>
            <a:r>
              <a:rPr lang="uk-UA" sz="2400" dirty="0" smtClean="0">
                <a:latin typeface="Pontano Sans"/>
              </a:rPr>
              <a:t>підтримувати;</a:t>
            </a:r>
          </a:p>
          <a:p>
            <a:pPr marL="342900" indent="-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sz="2400" dirty="0">
                <a:latin typeface="Pontano Sans"/>
              </a:rPr>
              <a:t>p</a:t>
            </a:r>
            <a:r>
              <a:rPr lang="en-US" sz="2400" dirty="0" smtClean="0">
                <a:latin typeface="Pontano Sans"/>
              </a:rPr>
              <a:t>ale</a:t>
            </a:r>
            <a:r>
              <a:rPr lang="uk-UA" sz="2400" dirty="0" smtClean="0">
                <a:latin typeface="Pontano Sans"/>
              </a:rPr>
              <a:t> </a:t>
            </a:r>
            <a:r>
              <a:rPr lang="en-US" sz="2400" dirty="0" smtClean="0">
                <a:latin typeface="Pontano Sans"/>
              </a:rPr>
              <a:t>[</a:t>
            </a:r>
            <a:r>
              <a:rPr lang="en-US" sz="2400" dirty="0">
                <a:latin typeface="Pontano Sans"/>
              </a:rPr>
              <a:t>peɪl</a:t>
            </a:r>
            <a:r>
              <a:rPr lang="en-US" sz="2400" dirty="0" smtClean="0">
                <a:latin typeface="Pontano Sans"/>
              </a:rPr>
              <a:t>] </a:t>
            </a:r>
            <a:r>
              <a:rPr lang="uk-UA" sz="2400" dirty="0" smtClean="0">
                <a:latin typeface="Pontano Sans"/>
              </a:rPr>
              <a:t>– блідий</a:t>
            </a:r>
            <a:r>
              <a:rPr lang="en-US" sz="2400" dirty="0" smtClean="0">
                <a:latin typeface="Pontano Sans"/>
              </a:rPr>
              <a:t>.</a:t>
            </a:r>
            <a:endParaRPr lang="uk-UA" sz="2400" dirty="0" smtClean="0">
              <a:latin typeface="Pontano Sans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103428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6200" y="186829"/>
            <a:ext cx="4828119" cy="97445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Quiz answers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0992" y="1458909"/>
            <a:ext cx="6400800" cy="5005899"/>
          </a:xfrm>
        </p:spPr>
        <p:txBody>
          <a:bodyPr/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Mostly a’s – Well done! You are doing everything you can to help our planet. Keep up the good work, you are dark green.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Mostly b’s – You know about the problems concerning our environment. There are still some more things that you could do though. You’re mid green.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Mostly c’s – There is a lot more you could do to help the environment. Every little bit can help make our planet a better place for everyone. You are pale green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603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900" y="786384"/>
            <a:ext cx="3423632" cy="2280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63" y="1371600"/>
            <a:ext cx="3413760" cy="1463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95" y="3344482"/>
            <a:ext cx="3816096" cy="21940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481" y="3702536"/>
            <a:ext cx="3452051" cy="229676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336" y="511492"/>
            <a:ext cx="3476625" cy="19526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8922" y="2708433"/>
            <a:ext cx="3997452" cy="19882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719" y="4850919"/>
            <a:ext cx="2726705" cy="185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5331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04995" y="457200"/>
            <a:ext cx="4961875" cy="76291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Answers to exercise 7a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9332" y="2057400"/>
            <a:ext cx="4593200" cy="3097804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a  </a:t>
            </a:r>
            <a:r>
              <a:rPr lang="en-US" dirty="0">
                <a:solidFill>
                  <a:schemeClr val="tx1"/>
                </a:solidFill>
              </a:rPr>
              <a:t>F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b  </a:t>
            </a:r>
            <a:r>
              <a:rPr lang="en-US" dirty="0">
                <a:solidFill>
                  <a:schemeClr val="tx1"/>
                </a:solidFill>
              </a:rPr>
              <a:t>F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c  </a:t>
            </a:r>
            <a:r>
              <a:rPr lang="en-US" dirty="0">
                <a:solidFill>
                  <a:schemeClr val="tx1"/>
                </a:solidFill>
              </a:rPr>
              <a:t>T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d  </a:t>
            </a:r>
            <a:r>
              <a:rPr lang="en-US" dirty="0">
                <a:solidFill>
                  <a:schemeClr val="tx1"/>
                </a:solidFill>
              </a:rPr>
              <a:t>T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e  </a:t>
            </a:r>
            <a:r>
              <a:rPr lang="en-US" dirty="0">
                <a:solidFill>
                  <a:schemeClr val="tx1"/>
                </a:solidFill>
              </a:rPr>
              <a:t>T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f   </a:t>
            </a:r>
            <a:r>
              <a:rPr lang="en-US" dirty="0">
                <a:solidFill>
                  <a:schemeClr val="tx1"/>
                </a:solidFill>
              </a:rPr>
              <a:t>F</a:t>
            </a:r>
            <a:endParaRPr lang="ru-RU" dirty="0">
              <a:solidFill>
                <a:schemeClr val="tx1"/>
              </a:solidFill>
            </a:endParaRPr>
          </a:p>
          <a:p>
            <a:pPr marL="101598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7293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7563" y="667512"/>
            <a:ext cx="5016739" cy="698911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Answers to exercise </a:t>
            </a:r>
            <a:r>
              <a:rPr lang="en-US" dirty="0" smtClean="0">
                <a:solidFill>
                  <a:schemeClr val="tx1"/>
                </a:solidFill>
              </a:rPr>
              <a:t>7b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89332" y="2075688"/>
            <a:ext cx="4593200" cy="3079516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B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2</a:t>
            </a:r>
            <a:r>
              <a:rPr lang="en-US" dirty="0">
                <a:solidFill>
                  <a:schemeClr val="tx1"/>
                </a:solidFill>
              </a:rPr>
              <a:t> C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3</a:t>
            </a:r>
            <a:r>
              <a:rPr lang="en-US" dirty="0">
                <a:solidFill>
                  <a:schemeClr val="tx1"/>
                </a:solidFill>
              </a:rPr>
              <a:t> A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4</a:t>
            </a:r>
            <a:r>
              <a:rPr lang="en-US" dirty="0">
                <a:solidFill>
                  <a:schemeClr val="tx1"/>
                </a:solidFill>
              </a:rPr>
              <a:t> F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5</a:t>
            </a:r>
            <a:r>
              <a:rPr lang="en-US" dirty="0">
                <a:solidFill>
                  <a:schemeClr val="tx1"/>
                </a:solidFill>
              </a:rPr>
              <a:t> D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6</a:t>
            </a:r>
            <a:r>
              <a:rPr lang="en-US" dirty="0">
                <a:solidFill>
                  <a:schemeClr val="tx1"/>
                </a:solidFill>
              </a:rPr>
              <a:t> E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8832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72968" y="301752"/>
            <a:ext cx="882396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650" dirty="0" smtClean="0">
                <a:latin typeface="Pontano Sans"/>
              </a:rPr>
              <a:t>Your </a:t>
            </a:r>
            <a:r>
              <a:rPr lang="en-US" sz="2650" dirty="0">
                <a:latin typeface="Pontano Sans"/>
              </a:rPr>
              <a:t>programme has finished</a:t>
            </a:r>
            <a:r>
              <a:rPr lang="en-US" sz="2650" dirty="0" smtClean="0">
                <a:latin typeface="Pontano Sans"/>
              </a:rPr>
              <a:t>...</a:t>
            </a:r>
          </a:p>
          <a:p>
            <a:pPr indent="539750"/>
            <a:r>
              <a:rPr lang="en-US" sz="2650" dirty="0" smtClean="0">
                <a:latin typeface="Pontano Sans"/>
              </a:rPr>
              <a:t>turn </a:t>
            </a:r>
            <a:r>
              <a:rPr lang="en-US" sz="2650" dirty="0">
                <a:latin typeface="Pontano Sans"/>
              </a:rPr>
              <a:t>the TV off properly.</a:t>
            </a:r>
            <a:endParaRPr lang="ru-RU" sz="2650" dirty="0">
              <a:latin typeface="Pontano Sans"/>
            </a:endParaRPr>
          </a:p>
          <a:p>
            <a:endParaRPr lang="en-US" sz="2650" dirty="0" smtClean="0">
              <a:latin typeface="Pontano Sans"/>
            </a:endParaRPr>
          </a:p>
          <a:p>
            <a:r>
              <a:rPr lang="en-US" sz="2650" dirty="0" smtClean="0">
                <a:latin typeface="Pontano Sans"/>
              </a:rPr>
              <a:t>2</a:t>
            </a:r>
            <a:r>
              <a:rPr lang="en-US" sz="2650" dirty="0">
                <a:latin typeface="Pontano Sans"/>
              </a:rPr>
              <a:t>. You are the last person to leave the room... </a:t>
            </a:r>
            <a:endParaRPr lang="en-US" sz="2650" dirty="0" smtClean="0">
              <a:latin typeface="Pontano Sans"/>
            </a:endParaRPr>
          </a:p>
          <a:p>
            <a:pPr indent="539750">
              <a:tabLst>
                <a:tab pos="539750" algn="l"/>
              </a:tabLst>
            </a:pPr>
            <a:r>
              <a:rPr lang="en-US" sz="2650" dirty="0" smtClean="0">
                <a:latin typeface="Pontano Sans"/>
              </a:rPr>
              <a:t>turn </a:t>
            </a:r>
            <a:r>
              <a:rPr lang="en-US" sz="2650" dirty="0">
                <a:latin typeface="Pontano Sans"/>
              </a:rPr>
              <a:t>the lights off.</a:t>
            </a:r>
            <a:endParaRPr lang="ru-RU" sz="2650" dirty="0">
              <a:latin typeface="Pontano Sans"/>
            </a:endParaRPr>
          </a:p>
          <a:p>
            <a:endParaRPr lang="en-US" sz="2650" dirty="0" smtClean="0">
              <a:latin typeface="Pontano Sans"/>
            </a:endParaRPr>
          </a:p>
          <a:p>
            <a:r>
              <a:rPr lang="en-US" sz="2650" dirty="0" smtClean="0">
                <a:latin typeface="Pontano Sans"/>
              </a:rPr>
              <a:t>3</a:t>
            </a:r>
            <a:r>
              <a:rPr lang="en-US" sz="2650" dirty="0">
                <a:latin typeface="Pontano Sans"/>
              </a:rPr>
              <a:t>. You finish listening to your music... </a:t>
            </a:r>
            <a:endParaRPr lang="en-US" sz="2650" dirty="0" smtClean="0">
              <a:latin typeface="Pontano Sans"/>
            </a:endParaRPr>
          </a:p>
          <a:p>
            <a:pPr indent="539750"/>
            <a:r>
              <a:rPr lang="en-US" sz="2650" dirty="0" smtClean="0">
                <a:latin typeface="Pontano Sans"/>
              </a:rPr>
              <a:t>turn </a:t>
            </a:r>
            <a:r>
              <a:rPr lang="en-US" sz="2650" dirty="0">
                <a:latin typeface="Pontano Sans"/>
              </a:rPr>
              <a:t>the radio off.</a:t>
            </a:r>
            <a:endParaRPr lang="ru-RU" sz="2650" dirty="0">
              <a:latin typeface="Pontano Sans"/>
            </a:endParaRPr>
          </a:p>
          <a:p>
            <a:endParaRPr lang="en-US" sz="2650" dirty="0" smtClean="0">
              <a:latin typeface="Pontano Sans"/>
            </a:endParaRPr>
          </a:p>
          <a:p>
            <a:r>
              <a:rPr lang="en-US" sz="2650" dirty="0" smtClean="0">
                <a:latin typeface="Pontano Sans"/>
              </a:rPr>
              <a:t>4</a:t>
            </a:r>
            <a:r>
              <a:rPr lang="en-US" sz="2650" dirty="0">
                <a:latin typeface="Pontano Sans"/>
              </a:rPr>
              <a:t>. Someone makes a cup of tea</a:t>
            </a:r>
            <a:r>
              <a:rPr lang="en-US" sz="2650" dirty="0" smtClean="0">
                <a:latin typeface="Pontano Sans"/>
              </a:rPr>
              <a:t>...</a:t>
            </a:r>
          </a:p>
          <a:p>
            <a:pPr indent="539750"/>
            <a:r>
              <a:rPr lang="en-US" sz="2650" dirty="0" smtClean="0">
                <a:latin typeface="Pontano Sans"/>
              </a:rPr>
              <a:t>tell </a:t>
            </a:r>
            <a:r>
              <a:rPr lang="en-US" sz="2650" dirty="0">
                <a:latin typeface="Pontano Sans"/>
              </a:rPr>
              <a:t>them just to </a:t>
            </a:r>
            <a:r>
              <a:rPr lang="en-US" sz="2650" dirty="0" smtClean="0">
                <a:latin typeface="Pontano Sans"/>
              </a:rPr>
              <a:t>boil the </a:t>
            </a:r>
            <a:r>
              <a:rPr lang="en-US" sz="2650" dirty="0">
                <a:latin typeface="Pontano Sans"/>
              </a:rPr>
              <a:t>amount  of water they need</a:t>
            </a:r>
            <a:r>
              <a:rPr lang="en-US" sz="2650" dirty="0" smtClean="0">
                <a:latin typeface="Pontano Sans"/>
              </a:rPr>
              <a:t>.</a:t>
            </a:r>
          </a:p>
          <a:p>
            <a:pPr indent="539750"/>
            <a:endParaRPr lang="en-US" sz="2650" dirty="0" smtClean="0">
              <a:latin typeface="Pontano Sans"/>
            </a:endParaRPr>
          </a:p>
          <a:p>
            <a:r>
              <a:rPr lang="en-US" sz="2650" dirty="0" smtClean="0">
                <a:latin typeface="Pontano Sans"/>
              </a:rPr>
              <a:t>5</a:t>
            </a:r>
            <a:r>
              <a:rPr lang="en-US" sz="2650" dirty="0">
                <a:latin typeface="Pontano Sans"/>
              </a:rPr>
              <a:t>. It’s getting dark outside</a:t>
            </a:r>
            <a:r>
              <a:rPr lang="en-US" sz="2650" dirty="0" smtClean="0">
                <a:latin typeface="Pontano Sans"/>
              </a:rPr>
              <a:t>...</a:t>
            </a:r>
          </a:p>
          <a:p>
            <a:pPr indent="539750"/>
            <a:r>
              <a:rPr lang="en-US" sz="2650" dirty="0" smtClean="0">
                <a:latin typeface="Pontano Sans"/>
              </a:rPr>
              <a:t>remember </a:t>
            </a:r>
            <a:r>
              <a:rPr lang="en-US" sz="2650" dirty="0">
                <a:latin typeface="Pontano Sans"/>
              </a:rPr>
              <a:t>to draw the curtains.</a:t>
            </a:r>
            <a:endParaRPr lang="ru-RU" sz="2650" dirty="0">
              <a:latin typeface="Pontano Sans"/>
            </a:endParaRPr>
          </a:p>
        </p:txBody>
      </p:sp>
    </p:spTree>
    <p:extLst>
      <p:ext uri="{BB962C8B-B14F-4D97-AF65-F5344CB8AC3E}">
        <p14:creationId xmlns:p14="http://schemas.microsoft.com/office/powerpoint/2010/main" val="3029316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7764" y="0"/>
            <a:ext cx="5822400" cy="101498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Fill the gaps with one word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94276" y="1843153"/>
            <a:ext cx="8290560" cy="14478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 dirty="0" smtClean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Lights, </a:t>
            </a:r>
            <a:r>
              <a:rPr lang="en-US" sz="4000" dirty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unplug</a:t>
            </a:r>
            <a:r>
              <a:rPr lang="en-US" sz="4000" dirty="0" smtClean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open, computer, </a:t>
            </a:r>
            <a:r>
              <a:rPr lang="en-US" sz="4000" dirty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showers</a:t>
            </a:r>
            <a:r>
              <a:rPr lang="en-US" sz="4000" dirty="0" smtClean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4000" dirty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video, off, </a:t>
            </a:r>
            <a:r>
              <a:rPr lang="en-US" sz="4000" dirty="0">
                <a:solidFill>
                  <a:schemeClr val="accent6"/>
                </a:solidFill>
                <a:latin typeface="Pontano Sans"/>
                <a:ea typeface="Times New Roman" panose="02020603050405020304" pitchFamily="18" charset="0"/>
                <a:cs typeface="Times New Roman" panose="02020603050405020304" pitchFamily="18" charset="0"/>
              </a:rPr>
              <a:t>windows</a:t>
            </a:r>
            <a:endParaRPr lang="ru-RU" sz="4000" dirty="0">
              <a:solidFill>
                <a:schemeClr val="accent6"/>
              </a:solidFill>
              <a:effectLst/>
              <a:latin typeface="Pontano Sans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893495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564380" y="287066"/>
            <a:ext cx="8505700" cy="6305757"/>
          </a:xfrm>
        </p:spPr>
        <p:txBody>
          <a:bodyPr/>
          <a:lstStyle/>
          <a:p>
            <a:pPr algn="l"/>
            <a:r>
              <a:rPr lang="ru-RU" dirty="0">
                <a:solidFill>
                  <a:schemeClr val="tx1"/>
                </a:solidFill>
              </a:rPr>
              <a:t>1. Turn off your </a:t>
            </a:r>
            <a:r>
              <a:rPr lang="en-US" i="1" u="sng" dirty="0" smtClean="0">
                <a:solidFill>
                  <a:schemeClr val="accent6"/>
                </a:solidFill>
              </a:rPr>
              <a:t>video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games </a:t>
            </a:r>
            <a:r>
              <a:rPr lang="ru-RU" dirty="0">
                <a:solidFill>
                  <a:schemeClr val="tx1"/>
                </a:solidFill>
              </a:rPr>
              <a:t>when you’re done playing.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2. </a:t>
            </a:r>
            <a:r>
              <a:rPr lang="ru-RU" dirty="0" smtClean="0">
                <a:solidFill>
                  <a:schemeClr val="tx1"/>
                </a:solidFill>
              </a:rPr>
              <a:t>Keep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i="1" u="sng" dirty="0" smtClean="0">
                <a:solidFill>
                  <a:schemeClr val="accent6"/>
                </a:solidFill>
              </a:rPr>
              <a:t>windows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closed </a:t>
            </a:r>
            <a:r>
              <a:rPr lang="ru-RU" dirty="0">
                <a:solidFill>
                  <a:schemeClr val="tx1"/>
                </a:solidFill>
              </a:rPr>
              <a:t>when the heat or air conditioning is on.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3. </a:t>
            </a:r>
            <a:r>
              <a:rPr lang="en-US" i="1" u="sng" dirty="0" smtClean="0">
                <a:solidFill>
                  <a:schemeClr val="accent6"/>
                </a:solidFill>
              </a:rPr>
              <a:t>Unplug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your cell phone charger when you’re not using it.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4. Take short </a:t>
            </a:r>
            <a:r>
              <a:rPr lang="en-US" i="1" u="sng" dirty="0" smtClean="0">
                <a:solidFill>
                  <a:schemeClr val="accent6"/>
                </a:solidFill>
              </a:rPr>
              <a:t>showers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ru-RU" dirty="0" smtClean="0">
                <a:solidFill>
                  <a:schemeClr val="tx1"/>
                </a:solidFill>
              </a:rPr>
              <a:t>instead </a:t>
            </a:r>
            <a:r>
              <a:rPr lang="ru-RU" dirty="0">
                <a:solidFill>
                  <a:schemeClr val="tx1"/>
                </a:solidFill>
              </a:rPr>
              <a:t>of baths.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5. </a:t>
            </a:r>
            <a:r>
              <a:rPr lang="en-US" dirty="0">
                <a:solidFill>
                  <a:schemeClr val="tx1"/>
                </a:solidFill>
              </a:rPr>
              <a:t>Decide what</a:t>
            </a:r>
            <a:r>
              <a:rPr lang="ru-RU" dirty="0">
                <a:solidFill>
                  <a:schemeClr val="tx1"/>
                </a:solidFill>
              </a:rPr>
              <a:t> to eat before </a:t>
            </a:r>
            <a:r>
              <a:rPr lang="en-US" dirty="0" smtClean="0">
                <a:solidFill>
                  <a:schemeClr val="tx1"/>
                </a:solidFill>
              </a:rPr>
              <a:t>you </a:t>
            </a:r>
            <a:r>
              <a:rPr lang="en-US" i="1" u="sng" dirty="0" smtClean="0">
                <a:solidFill>
                  <a:schemeClr val="accent6"/>
                </a:solidFill>
              </a:rPr>
              <a:t>open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the refrigerator door and let cold air escape.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6. Always turn off the </a:t>
            </a:r>
            <a:r>
              <a:rPr lang="en-US" i="1" u="sng" dirty="0" smtClean="0">
                <a:solidFill>
                  <a:schemeClr val="accent6"/>
                </a:solidFill>
              </a:rPr>
              <a:t>lights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when you leave a room. 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7. Turn off your </a:t>
            </a:r>
            <a:r>
              <a:rPr lang="en-US" i="1" u="sng" dirty="0" smtClean="0">
                <a:solidFill>
                  <a:schemeClr val="accent6"/>
                </a:solidFill>
              </a:rPr>
              <a:t>computer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when you’re done using it.</a:t>
            </a:r>
          </a:p>
          <a:p>
            <a:pPr algn="l"/>
            <a:r>
              <a:rPr lang="ru-RU" dirty="0">
                <a:solidFill>
                  <a:schemeClr val="tx1"/>
                </a:solidFill>
              </a:rPr>
              <a:t>8. Turn </a:t>
            </a:r>
            <a:r>
              <a:rPr lang="en-US" i="1" u="sng" dirty="0" smtClean="0">
                <a:solidFill>
                  <a:schemeClr val="accent6"/>
                </a:solidFill>
              </a:rPr>
              <a:t>off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the TV when you’re done watching it.</a:t>
            </a:r>
          </a:p>
        </p:txBody>
      </p:sp>
    </p:spTree>
    <p:extLst>
      <p:ext uri="{BB962C8B-B14F-4D97-AF65-F5344CB8AC3E}">
        <p14:creationId xmlns:p14="http://schemas.microsoft.com/office/powerpoint/2010/main" val="18229557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lan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Стандартная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Solanio · SlidesCarnival</Template>
  <TotalTime>280</TotalTime>
  <Words>364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Dosis Light</vt:lpstr>
      <vt:lpstr>Pontano Sans</vt:lpstr>
      <vt:lpstr>Times New Roman</vt:lpstr>
      <vt:lpstr>Wingdings</vt:lpstr>
      <vt:lpstr>Solanio template</vt:lpstr>
      <vt:lpstr>Making your house green</vt:lpstr>
      <vt:lpstr>Презентация PowerPoint</vt:lpstr>
      <vt:lpstr>Quiz answers</vt:lpstr>
      <vt:lpstr>Презентация PowerPoint</vt:lpstr>
      <vt:lpstr>Answers to exercise 7a</vt:lpstr>
      <vt:lpstr>Answers to exercise 7b</vt:lpstr>
      <vt:lpstr>Презентация PowerPoint</vt:lpstr>
      <vt:lpstr>Fill the gaps with one word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your house green</dc:title>
  <dc:creator>Andy</dc:creator>
  <cp:lastModifiedBy>Andy</cp:lastModifiedBy>
  <cp:revision>11</cp:revision>
  <dcterms:created xsi:type="dcterms:W3CDTF">2019-01-31T18:13:00Z</dcterms:created>
  <dcterms:modified xsi:type="dcterms:W3CDTF">2019-01-31T22:54:45Z</dcterms:modified>
</cp:coreProperties>
</file>