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7" r:id="rId3"/>
    <p:sldId id="276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5" r:id="rId20"/>
    <p:sldId id="278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99EAF51-EF64-455D-8E84-C064DA6DACB8}" type="datetimeFigureOut">
              <a:rPr lang="uk-UA" smtClean="0"/>
              <a:pPr/>
              <a:t>01.02.2019</a:t>
            </a:fld>
            <a:endParaRPr lang="uk-U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4F99347-EC23-4DF7-81AE-597A3210984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AF51-EF64-455D-8E84-C064DA6DACB8}" type="datetimeFigureOut">
              <a:rPr lang="uk-UA" smtClean="0"/>
              <a:pPr/>
              <a:t>01.02.2019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9347-EC23-4DF7-81AE-597A321098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AF51-EF64-455D-8E84-C064DA6DACB8}" type="datetimeFigureOut">
              <a:rPr lang="uk-UA" smtClean="0"/>
              <a:pPr/>
              <a:t>01.02.2019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9347-EC23-4DF7-81AE-597A321098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AF51-EF64-455D-8E84-C064DA6DACB8}" type="datetimeFigureOut">
              <a:rPr lang="uk-UA" smtClean="0"/>
              <a:pPr/>
              <a:t>01.02.2019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9347-EC23-4DF7-81AE-597A321098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AF51-EF64-455D-8E84-C064DA6DACB8}" type="datetimeFigureOut">
              <a:rPr lang="uk-UA" smtClean="0"/>
              <a:pPr/>
              <a:t>01.02.2019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9347-EC23-4DF7-81AE-597A321098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AF51-EF64-455D-8E84-C064DA6DACB8}" type="datetimeFigureOut">
              <a:rPr lang="uk-UA" smtClean="0"/>
              <a:pPr/>
              <a:t>01.02.2019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9347-EC23-4DF7-81AE-597A3210984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AF51-EF64-455D-8E84-C064DA6DACB8}" type="datetimeFigureOut">
              <a:rPr lang="uk-UA" smtClean="0"/>
              <a:pPr/>
              <a:t>01.02.2019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9347-EC23-4DF7-81AE-597A321098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AF51-EF64-455D-8E84-C064DA6DACB8}" type="datetimeFigureOut">
              <a:rPr lang="uk-UA" smtClean="0"/>
              <a:pPr/>
              <a:t>01.02.2019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9347-EC23-4DF7-81AE-597A321098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AF51-EF64-455D-8E84-C064DA6DACB8}" type="datetimeFigureOut">
              <a:rPr lang="uk-UA" smtClean="0"/>
              <a:pPr/>
              <a:t>01.02.2019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9347-EC23-4DF7-81AE-597A321098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AF51-EF64-455D-8E84-C064DA6DACB8}" type="datetimeFigureOut">
              <a:rPr lang="uk-UA" smtClean="0"/>
              <a:pPr/>
              <a:t>01.02.2019</a:t>
            </a:fld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9347-EC23-4DF7-81AE-597A3210984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AF51-EF64-455D-8E84-C064DA6DACB8}" type="datetimeFigureOut">
              <a:rPr lang="uk-UA" smtClean="0"/>
              <a:pPr/>
              <a:t>01.02.2019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9347-EC23-4DF7-81AE-597A321098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99EAF51-EF64-455D-8E84-C064DA6DACB8}" type="datetimeFigureOut">
              <a:rPr lang="uk-UA" smtClean="0"/>
              <a:pPr/>
              <a:t>01.02.2019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4F99347-EC23-4DF7-81AE-597A32109842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8024" y="3068960"/>
            <a:ext cx="3313355" cy="2736304"/>
          </a:xfrm>
        </p:spPr>
        <p:txBody>
          <a:bodyPr>
            <a:noAutofit/>
          </a:bodyPr>
          <a:lstStyle/>
          <a:p>
            <a:r>
              <a:rPr lang="uk-UA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ГЕОГРАФІЇ </a:t>
            </a:r>
            <a:br>
              <a:rPr lang="uk-UA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КЛАС</a:t>
            </a:r>
          </a:p>
        </p:txBody>
      </p:sp>
    </p:spTree>
    <p:extLst>
      <p:ext uri="{BB962C8B-B14F-4D97-AF65-F5344CB8AC3E}">
        <p14:creationId xmlns="" xmlns:p14="http://schemas.microsoft.com/office/powerpoint/2010/main" val="4113331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8092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Сейсмічні пояси </a:t>
            </a:r>
            <a:r>
              <a:rPr lang="uk-UA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рухома ділянка земної кори, що виникає на межі літосферних плит, де проходять глибинні розломи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785424" y="3068960"/>
            <a:ext cx="2490432" cy="20882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Альпійсько-Гімалайський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3292624" y="4113076"/>
            <a:ext cx="2592288" cy="21962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Тихоокеанський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5884912" y="3068960"/>
            <a:ext cx="2596868" cy="21225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Серединно-</a:t>
            </a:r>
          </a:p>
          <a:p>
            <a:pPr algn="ctr"/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океанічний</a:t>
            </a:r>
          </a:p>
        </p:txBody>
      </p:sp>
    </p:spTree>
    <p:extLst>
      <p:ext uri="{BB962C8B-B14F-4D97-AF65-F5344CB8AC3E}">
        <p14:creationId xmlns="" xmlns:p14="http://schemas.microsoft.com/office/powerpoint/2010/main" val="3923656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 ÐµÐ·ÑÐ»ÑÑÐ°Ñ Ð¿Ð¾ÑÑÐºÑ Ð·Ð¾Ð±ÑÐ°Ð¶ÐµÐ½Ñ Ð·Ð° Ð·Ð°Ð¿Ð¸ÑÐ¾Ð¼ &quot;ÐºÐ°ÑÑÐ° ÑÐµÐ¹ÑÐ¼ÑÑÐ½Ð¸Ñ Ð¿Ð¾ÑÑÑÐ²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882"/>
            <a:ext cx="9143999" cy="68391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70780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Першість за кількістю землетрусів належить Японії та Чилі (по 7-8 тисяч землетрусів на рік)</a:t>
            </a:r>
          </a:p>
        </p:txBody>
      </p:sp>
      <p:pic>
        <p:nvPicPr>
          <p:cNvPr id="717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4"/>
            <a:ext cx="3992887" cy="2749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Ð ÐµÐ·ÑÐ»ÑÑÐ°Ñ Ð¿Ð¾ÑÑÐºÑ Ð·Ð¾Ð±ÑÐ°Ð¶ÐµÐ½Ñ Ð·Ð° Ð·Ð°Ð¿Ð¸ÑÐ¾Ð¼ &quot;Ð·ÐµÐ¼Ð»ÐµÑÑÑÑ Ð² ÑÐ¸Ð»Ñ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45165"/>
            <a:ext cx="3690619" cy="2736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46804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096" y="620688"/>
            <a:ext cx="7024744" cy="541864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 можливі землетруси в Україні?</a:t>
            </a:r>
          </a:p>
        </p:txBody>
      </p:sp>
      <p:pic>
        <p:nvPicPr>
          <p:cNvPr id="8196" name="Picture 4" descr="Ð ÐµÐ·ÑÐ»ÑÑÐ°Ñ Ð¿Ð¾ÑÑÐºÑ Ð·Ð¾Ð±ÑÐ°Ð¶ÐµÐ½Ñ Ð·Ð° Ð·Ð°Ð¿Ð¸ÑÐ¾Ð¼ &quot;ÐºÐ°ÑÑÐ° ÑÐµÐ¹ÑÐ¼ÑÑÐ½Ð¾ÑÑÑ ÑÐºÑÐ°ÑÐ½Ð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84" y="1268760"/>
            <a:ext cx="7704856" cy="51958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73407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Ð ÐµÐ·ÑÐ»ÑÑÐ°Ñ Ð¿Ð¾ÑÑÐºÑ Ð·Ð¾Ð±ÑÐ°Ð¶ÐµÐ½Ñ Ð·Ð° Ð·Ð°Ð¿Ð¸ÑÐ¾Ð¼ &quot;ÑÑÐ½Ð°Ð¼Ñ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850" y="4221088"/>
            <a:ext cx="3986808" cy="21262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08912" cy="179107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Цунамі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гігантські хвилі, що виникають на поверхі океану, внаслідок сильних підводних землетрусів</a:t>
            </a:r>
          </a:p>
        </p:txBody>
      </p:sp>
      <p:pic>
        <p:nvPicPr>
          <p:cNvPr id="9218" name="Picture 2" descr="Ð ÐµÐ·ÑÐ»ÑÑÐ°Ñ Ð¿Ð¾ÑÑÐºÑ Ð·Ð¾Ð±ÑÐ°Ð¶ÐµÐ½Ñ Ð·Ð° Ð·Ð°Ð¿Ð¸ÑÐ¾Ð¼ &quot;ÑÑÐ½Ð°Ð¼Ñ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4248472" cy="22334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05685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064896" cy="1944216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Сейсмологія</a:t>
            </a: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наука, що вивчає землетруси, встановлює їхні причини, зв’язок з тектонічними процесами, можливість прогнозування.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683568" y="3492700"/>
            <a:ext cx="41044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Сейсмограф – прилад для автоматичного запису коливань земної поверхні, зумовлених сейсмічними хвилями</a:t>
            </a:r>
          </a:p>
        </p:txBody>
      </p:sp>
      <p:pic>
        <p:nvPicPr>
          <p:cNvPr id="10242" name="Picture 2" descr="Ð ÐµÐ·ÑÐ»ÑÑÐ°Ñ Ð¿Ð¾ÑÑÐºÑ Ð·Ð¾Ð±ÑÐ°Ð¶ÐµÐ½Ñ Ð·Ð° Ð·Ð°Ð¿Ð¸ÑÐ¾Ð¼ &quot;ÑÐµÐ¹ÑÐ¼Ð¾Ð³ÑÐ°Ñ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03917"/>
            <a:ext cx="3357205" cy="3024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35897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36904" cy="5904656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безпеки під час землетрусу</a:t>
            </a:r>
            <a:b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вулиці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(відійти якомога далі від лінії 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електропередач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великих дерев і будинків</a:t>
            </a:r>
            <a:b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приміщенні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(вимкнути світло та газ, сховатися під міцним перекриттям будівлі, укритись під яким-небудь столом, міцно триматися за ніжку столу, заплющити очі)</a:t>
            </a:r>
          </a:p>
        </p:txBody>
      </p:sp>
    </p:spTree>
    <p:extLst>
      <p:ext uri="{BB962C8B-B14F-4D97-AF65-F5344CB8AC3E}">
        <p14:creationId xmlns="" xmlns:p14="http://schemas.microsoft.com/office/powerpoint/2010/main" val="3536674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7024744" cy="685880"/>
          </a:xfrm>
        </p:spPr>
        <p:txBody>
          <a:bodyPr>
            <a:normAutofit fontScale="90000"/>
          </a:bodyPr>
          <a:lstStyle/>
          <a:p>
            <a:r>
              <a:rPr lang="uk-UA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Передвісники землетрусів</a:t>
            </a:r>
          </a:p>
        </p:txBody>
      </p:sp>
      <p:pic>
        <p:nvPicPr>
          <p:cNvPr id="11266" name="Picture 2" descr="Ð ÐµÐ·ÑÐ»ÑÑÐ°Ñ Ð¿Ð¾ÑÑÐºÑ Ð·Ð¾Ð±ÑÐ°Ð¶ÐµÐ½Ñ Ð·Ð° Ð·Ð°Ð¿Ð¸ÑÐ¾Ð¼ &quot;Ð²ÐµÐ´Ð¼ÑÐ´Ñ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83" y="1688329"/>
            <a:ext cx="3810000" cy="21812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Ð ÐµÐ·ÑÐ»ÑÑÐ°Ñ Ð¿Ð¾ÑÑÐºÑ Ð·Ð¾Ð±ÑÐ°Ð¶ÐµÐ½Ñ Ð·Ð° Ð·Ð°Ð¿Ð¸ÑÐ¾Ð¼ &quot;ÐºÑÐ½Ñ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402377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Ð ÐµÐ·ÑÐ»ÑÑÐ°Ñ Ð¿Ð¾ÑÑÐºÑ Ð·Ð¾Ð±ÑÐ°Ð¶ÐµÐ½Ñ Ð·Ð° Ð·Ð°Ð¿Ð¸ÑÐ¾Ð¼ &quot;Ð»Ð°ÑÑÑÐ²ÐºÐ°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448" y="2249997"/>
            <a:ext cx="2612868" cy="20184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12037"/>
            <a:ext cx="3073524" cy="192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Ð ÐµÐ·ÑÐ»ÑÑÐ°Ñ Ð¿Ð¾ÑÑÐºÑ Ð·Ð¾Ð±ÑÐ°Ð¶ÐµÐ½Ñ Ð·Ð° Ð·Ð°Ð¿Ð¸ÑÐ¾Ð¼ &quot;ÑÐ¸Ð±ÐºÐ°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316" y="3528982"/>
            <a:ext cx="3321246" cy="23830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 descr="Ð ÐµÐ·ÑÐ»ÑÑÐ°Ñ Ð¿Ð¾ÑÑÐºÑ Ð·Ð¾Ð±ÑÐ°Ð¶ÐµÐ½Ñ Ð·Ð° Ð·Ð°Ð¿Ð¸ÑÐ¾Ð¼ &quot;ÐºÑÑÐºÐ°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69555"/>
            <a:ext cx="2483083" cy="24830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38927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ltimate\Desktop\в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1"/>
            <a:ext cx="6680822" cy="36476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381926" y="3789013"/>
            <a:ext cx="8747266" cy="2723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Коливання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поширюються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вогнищ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землетрусів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 це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сейсмічні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земній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відбуваються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найзначніші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Найобємніша частина Землі</a:t>
            </a:r>
          </a:p>
          <a:p>
            <a:pPr marL="342900" indent="-342900">
              <a:buAutoNum type="arabicPeriod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Материк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південної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півкулі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утворився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розколу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материка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Пангея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Верхній, в'язкий шар мантії</a:t>
            </a:r>
          </a:p>
          <a:p>
            <a:pPr marL="342900" indent="-342900">
              <a:buAutoNum type="arabicPeriod"/>
            </a:pP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Прилад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фіксує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коливання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земної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кори</a:t>
            </a:r>
          </a:p>
          <a:p>
            <a:pPr marL="342900" indent="-342900">
              <a:buAutoNum type="arabicPeriod"/>
            </a:pP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надрах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зароджується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землетрус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Внутрішня, </a:t>
            </a:r>
            <a:r>
              <a:rPr lang="uk-U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найрозпеченіша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частина Землі</a:t>
            </a:r>
          </a:p>
          <a:p>
            <a:pPr marL="342900" indent="-342900">
              <a:buAutoNum type="arabicPeriod"/>
            </a:pP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підводного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землетрусу</a:t>
            </a:r>
            <a:endParaRPr lang="uk-UA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658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ltimate\Desktop\мівв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19670"/>
            <a:ext cx="7812360" cy="50866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26380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726896"/>
            <a:ext cx="5976664" cy="541864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ГЕОГРАФІЧНИЙ ДИКТАНТ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484754" y="1484784"/>
            <a:ext cx="86849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Тверда оболонка Землі…</a:t>
            </a:r>
          </a:p>
          <a:p>
            <a:pPr marL="342900" indent="-342900">
              <a:buAutoNum type="arabicPeriod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Величезні окремі блоки, на які розбита літосфера…</a:t>
            </a:r>
          </a:p>
          <a:p>
            <a:pPr marL="342900" indent="-342900">
              <a:buAutoNum type="arabicPeriod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Сили, що зароджуються всередині нашої планети і здатні рухати літосферні плити…</a:t>
            </a:r>
          </a:p>
          <a:p>
            <a:pPr marL="342900" indent="-342900">
              <a:buAutoNum type="arabicPeriod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результаті зближення літосферних плит утворюються…</a:t>
            </a:r>
          </a:p>
          <a:p>
            <a:pPr marL="342900" indent="-342900">
              <a:buAutoNum type="arabicPeriod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розсування літосферних плит на дні океану утворюються…</a:t>
            </a:r>
          </a:p>
          <a:p>
            <a:pPr marL="342900" indent="-342900">
              <a:buAutoNum type="arabicPeriod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Земна кора і астеносфера утворюють…</a:t>
            </a:r>
          </a:p>
          <a:p>
            <a:pPr marL="342900" indent="-342900">
              <a:buAutoNum type="arabicPeriod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два види земної кори… 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Раніше існував єдиний материк</a:t>
            </a:r>
          </a:p>
        </p:txBody>
      </p:sp>
    </p:spTree>
    <p:extLst>
      <p:ext uri="{BB962C8B-B14F-4D97-AF65-F5344CB8AC3E}">
        <p14:creationId xmlns="" xmlns:p14="http://schemas.microsoft.com/office/powerpoint/2010/main" val="3348393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="" xmlns:a16="http://schemas.microsoft.com/office/drawing/2014/main" id="{3741CC9E-B9FD-4F0B-B7BF-4CE59FDAA91B}"/>
              </a:ext>
            </a:extLst>
          </p:cNvPr>
          <p:cNvSpPr/>
          <p:nvPr/>
        </p:nvSpPr>
        <p:spPr>
          <a:xfrm>
            <a:off x="2721173" y="692696"/>
            <a:ext cx="37016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="" xmlns:a16="http://schemas.microsoft.com/office/drawing/2014/main" id="{935F5795-E62C-48E6-B4EA-0DF03C8CEB9D}"/>
              </a:ext>
            </a:extLst>
          </p:cNvPr>
          <p:cNvSpPr/>
          <p:nvPr/>
        </p:nvSpPr>
        <p:spPr>
          <a:xfrm>
            <a:off x="591808" y="1412776"/>
            <a:ext cx="79603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§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uk-UA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78 </a:t>
            </a:r>
            <a:r>
              <a:rPr lang="uk-UA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Підготувати повідомлення про катастрофічні землетруси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726896"/>
            <a:ext cx="5976664" cy="541864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ГЕОГРАФІЧНИЙ ДИКТАНТ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484754" y="1268760"/>
            <a:ext cx="86849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Тверда оболонка Землі…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(літосфера)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Величезні окремі блоки, на які розбита літосфера…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(літосферні плити)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Сили, що зароджуються всередині нашої планети і здатні рухати літосферні плити… (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 сили)</a:t>
            </a:r>
          </a:p>
          <a:p>
            <a:pPr marL="342900" indent="-342900">
              <a:buAutoNum type="arabicPeriod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результаті зближення літосферних плит утворюються…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(гори)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розсування літосферних плит на дні океану утворюються…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(серединно-океанічні хребти)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Земна кора і астеносфера утворюють…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(літосферу)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два види земної кори…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(океанічна і материкова)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Раніше існував єдиний материк…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Пангея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9126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571604" y="714356"/>
            <a:ext cx="58217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ЗЕМЛЕТРУСИ ТА ЇХ НАСЛІДКИ</a:t>
            </a:r>
            <a:endParaRPr lang="uk-UA" sz="2800" b="1" dirty="0"/>
          </a:p>
        </p:txBody>
      </p:sp>
      <p:pic>
        <p:nvPicPr>
          <p:cNvPr id="14338" name="Picture 2" descr="Ð ÐµÐ·ÑÐ»ÑÑÐ°Ñ Ð¿Ð¾ÑÑÐºÑ Ð·Ð¾Ð±ÑÐ°Ð¶ÐµÐ½Ñ Ð·Ð° Ð·Ð°Ð¿Ð¸ÑÐ¾Ð¼ &quot;Ð·ÐµÐ¼Ð»ÐµÑÑÑÑ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19" y="1489411"/>
            <a:ext cx="3456384" cy="23042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Ð ÐµÐ·ÑÐ»ÑÑÐ°Ñ Ð¿Ð¾ÑÑÐºÑ Ð·Ð¾Ð±ÑÐ°Ð¶ÐµÐ½Ñ Ð·Ð° Ð·Ð°Ð¿Ð¸ÑÐ¾Ð¼ &quot;Ð·ÐµÐ¼Ð»ÐµÑÑÑÑ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3408462" cy="23088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011" y="3645024"/>
            <a:ext cx="4101205" cy="2537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39137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742" y="764704"/>
            <a:ext cx="7857243" cy="230425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Землетрус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швидкі коливання земної кори, що відбуваються внаслідок визволення величезної енергії, як накопичується в надрах планети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5364088" y="4653136"/>
            <a:ext cx="33600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«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seismos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з грецької - землетрус</a:t>
            </a:r>
            <a:endParaRPr lang="uk-UA" sz="2400" dirty="0"/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Ð·ÐµÐ¼Ð»ÐµÑÑÑÑ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89" y="3356992"/>
            <a:ext cx="4796814" cy="28780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00563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 ÐµÐ·ÑÐ»ÑÑÐ°Ñ Ð¿Ð¾ÑÑÐºÑ Ð·Ð¾Ð±ÑÐ°Ð¶ÐµÐ½Ñ Ð·Ð° Ð·Ð°Ð¿Ð¸ÑÐ¾Ð¼ &quot;ÑÑÐµÐ¼Ð° Ð´ÑÑ Ð·ÐµÐ¼Ð»ÐµÑÑÑÑÑ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59767"/>
            <a:ext cx="8251403" cy="4969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2412649" y="5733256"/>
            <a:ext cx="45052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дії землетрусу</a:t>
            </a:r>
            <a:r>
              <a:rPr lang="uk-UA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600" i="1" dirty="0"/>
          </a:p>
        </p:txBody>
      </p:sp>
    </p:spTree>
    <p:extLst>
      <p:ext uri="{BB962C8B-B14F-4D97-AF65-F5344CB8AC3E}">
        <p14:creationId xmlns="" xmlns:p14="http://schemas.microsoft.com/office/powerpoint/2010/main" val="2553329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36" y="332656"/>
            <a:ext cx="7192772" cy="61338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85754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676378" y="2708920"/>
            <a:ext cx="77840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Щороку на нашій планет прилади реєструють в середньому  800 тисяч землетрусів</a:t>
            </a:r>
            <a:endParaRPr lang="uk-UA" sz="2800" b="1" dirty="0"/>
          </a:p>
        </p:txBody>
      </p:sp>
      <p:pic>
        <p:nvPicPr>
          <p:cNvPr id="4098" name="Picture 2" descr="Ð ÐµÐ·ÑÐ»ÑÑÐ°Ñ Ð¿Ð¾ÑÑÐºÑ Ð·Ð¾Ð±ÑÐ°Ð¶ÐµÐ½Ñ Ð·Ð° Ð·Ð°Ð¿Ð¸ÑÐ¾Ð¼ &quot;Ð·ÐµÐ¼Ð»ÐµÑÑÑÑ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78" y="344057"/>
            <a:ext cx="3751606" cy="23349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 ÐµÐ·ÑÐ»ÑÑÐ°Ñ Ð¿Ð¾ÑÑÐºÑ Ð·Ð¾Ð±ÑÐ°Ð¶ÐµÐ½Ñ Ð·Ð° Ð·Ð°Ð¿Ð¸ÑÐ¾Ð¼ &quot;Ð·ÐµÐ¼Ð»ÐµÑÑÑÑ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30098"/>
            <a:ext cx="3892027" cy="25939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68" y="3814301"/>
            <a:ext cx="3863193" cy="237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8273"/>
            <a:ext cx="3731747" cy="224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95868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583" y="692696"/>
            <a:ext cx="8208912" cy="494928"/>
          </a:xfrm>
        </p:spPr>
        <p:txBody>
          <a:bodyPr>
            <a:noAutofit/>
          </a:bodyPr>
          <a:lstStyle/>
          <a:p>
            <a:pPr algn="ctr"/>
            <a:r>
              <a:rPr lang="uk-UA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 найчастіше трапляються землетруси?</a:t>
            </a:r>
          </a:p>
        </p:txBody>
      </p:sp>
      <p:pic>
        <p:nvPicPr>
          <p:cNvPr id="5122" name="Picture 2" descr="Ð ÐµÐ·ÑÐ»ÑÑÐ°Ñ Ð¿Ð¾ÑÑÐºÑ Ð·Ð¾Ð±ÑÐ°Ð¶ÐµÐ½Ñ Ð·Ð° Ð·Ð°Ð¿Ð¸ÑÐ¾Ð¼ &quot;ÑÑÑ Ð»ÑÑÐ¾ÑÑÐµÑÐ½Ð¸Ñ Ð¿Ð»Ð¸Ñ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72" t="24759"/>
          <a:stretch/>
        </p:blipFill>
        <p:spPr bwMode="auto">
          <a:xfrm>
            <a:off x="899592" y="1131492"/>
            <a:ext cx="7416824" cy="43137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795031" y="5445224"/>
            <a:ext cx="75301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зоні зіткнення, розходження та занурення літосферних плит.</a:t>
            </a:r>
            <a:endParaRPr lang="uk-UA" sz="3200" dirty="0"/>
          </a:p>
        </p:txBody>
      </p:sp>
    </p:spTree>
    <p:extLst>
      <p:ext uri="{BB962C8B-B14F-4D97-AF65-F5344CB8AC3E}">
        <p14:creationId xmlns="" xmlns:p14="http://schemas.microsoft.com/office/powerpoint/2010/main" val="42362635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ін">
  <a:themeElements>
    <a:clrScheme name="Ості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і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і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174</TotalTime>
  <Words>399</Words>
  <Application>Microsoft Office PowerPoint</Application>
  <PresentationFormat>Экран (4:3)</PresentationFormat>
  <Paragraphs>50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Остін</vt:lpstr>
      <vt:lpstr>УРОК ГЕОГРАФІЇ   6 КЛАС</vt:lpstr>
      <vt:lpstr>ГЕОГРАФІЧНИЙ ДИКТАНТ</vt:lpstr>
      <vt:lpstr>ГЕОГРАФІЧНИЙ ДИКТАНТ</vt:lpstr>
      <vt:lpstr>Слайд 4</vt:lpstr>
      <vt:lpstr>Землетрус – швидкі коливання земної кори, що відбуваються внаслідок визволення величезної енергії, як накопичується в надрах планети</vt:lpstr>
      <vt:lpstr>Слайд 6</vt:lpstr>
      <vt:lpstr>Слайд 7</vt:lpstr>
      <vt:lpstr>Слайд 8</vt:lpstr>
      <vt:lpstr>Де найчастіше трапляються землетруси?</vt:lpstr>
      <vt:lpstr>Сейсмічні пояси – рухома ділянка земної кори, що виникає на межі літосферних плит, де проходять глибинні розломи</vt:lpstr>
      <vt:lpstr>Слайд 11</vt:lpstr>
      <vt:lpstr>Першість за кількістю землетрусів належить Японії та Чилі (по 7-8 тисяч землетрусів на рік)</vt:lpstr>
      <vt:lpstr>Чи можливі землетруси в Україні?</vt:lpstr>
      <vt:lpstr>Цунамі – гігантські хвилі, що виникають на поверхі океану, внаслідок сильних підводних землетрусів</vt:lpstr>
      <vt:lpstr>Сейсмологія – наука, що вивчає землетруси, встановлює їхні причини, зв’язок з тектонічними процесами, можливість прогнозування.</vt:lpstr>
      <vt:lpstr>Правила безпеки під час землетрусу  На вулиці (відійти якомога далі від лінії електропередач, великих дерев і будинків  В приміщенні (вимкнути світло та газ, сховатися під міцним перекриттям будівлі, укритись під яким-небудь столом, міцно триматися за ніжку столу, заплющити очі)</vt:lpstr>
      <vt:lpstr>Передвісники землетрусів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Ultimate</dc:creator>
  <cp:lastModifiedBy>ввв</cp:lastModifiedBy>
  <cp:revision>20</cp:revision>
  <dcterms:created xsi:type="dcterms:W3CDTF">2018-11-22T10:26:26Z</dcterms:created>
  <dcterms:modified xsi:type="dcterms:W3CDTF">2019-02-01T20:23:52Z</dcterms:modified>
</cp:coreProperties>
</file>