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8" r:id="rId2"/>
    <p:sldId id="25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75" r:id="rId11"/>
    <p:sldId id="270" r:id="rId12"/>
    <p:sldId id="265" r:id="rId13"/>
    <p:sldId id="266" r:id="rId14"/>
    <p:sldId id="271" r:id="rId15"/>
    <p:sldId id="267" r:id="rId16"/>
    <p:sldId id="273" r:id="rId17"/>
    <p:sldId id="272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6C1"/>
    <a:srgbClr val="FFD597"/>
    <a:srgbClr val="DEA900"/>
    <a:srgbClr val="B08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375B-863C-4ED9-BF9D-EE9C758484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7B43-5D48-4C5B-B268-75EB2F33E2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375B-863C-4ED9-BF9D-EE9C758484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7B43-5D48-4C5B-B268-75EB2F33E2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375B-863C-4ED9-BF9D-EE9C758484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7B43-5D48-4C5B-B268-75EB2F33E2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375B-863C-4ED9-BF9D-EE9C758484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7B43-5D48-4C5B-B268-75EB2F33E2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375B-863C-4ED9-BF9D-EE9C758484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F2E7B43-5D48-4C5B-B268-75EB2F33E2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375B-863C-4ED9-BF9D-EE9C758484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7B43-5D48-4C5B-B268-75EB2F33E2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375B-863C-4ED9-BF9D-EE9C758484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7B43-5D48-4C5B-B268-75EB2F33E2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375B-863C-4ED9-BF9D-EE9C758484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7B43-5D48-4C5B-B268-75EB2F33E2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375B-863C-4ED9-BF9D-EE9C758484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7B43-5D48-4C5B-B268-75EB2F33E2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375B-863C-4ED9-BF9D-EE9C758484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7B43-5D48-4C5B-B268-75EB2F33E2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9375B-863C-4ED9-BF9D-EE9C758484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E7B43-5D48-4C5B-B268-75EB2F33E2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1D9375B-863C-4ED9-BF9D-EE9C758484B8}" type="datetimeFigureOut">
              <a:rPr lang="ru-RU" smtClean="0"/>
              <a:pPr/>
              <a:t>05.02.2019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F2E7B43-5D48-4C5B-B268-75EB2F33E2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5212"/>
            <a:ext cx="8229600" cy="1867644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0033CC"/>
                </a:solidFill>
              </a:rPr>
              <a:t>Моє село – найкраще місце на Землі</a:t>
            </a:r>
            <a:endParaRPr lang="ru-RU" dirty="0">
              <a:solidFill>
                <a:srgbClr val="0033CC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132856"/>
            <a:ext cx="7652683" cy="430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2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Ягільницький</a:t>
            </a:r>
            <a:r>
              <a:rPr lang="uk-UA" dirty="0" smtClean="0"/>
              <a:t> кінний завод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err="1" smtClean="0"/>
              <a:t>Підприємство</a:t>
            </a:r>
            <a:r>
              <a:rPr lang="ru-RU" dirty="0" smtClean="0"/>
              <a:t>, </a:t>
            </a:r>
            <a:r>
              <a:rPr lang="ru-RU" dirty="0" err="1"/>
              <a:t>о</a:t>
            </a:r>
            <a:r>
              <a:rPr lang="ru-RU" dirty="0" err="1" smtClean="0"/>
              <a:t>рганізоване</a:t>
            </a:r>
            <a:r>
              <a:rPr lang="ru-RU" dirty="0" smtClean="0"/>
              <a:t> </a:t>
            </a:r>
            <a:r>
              <a:rPr lang="ru-RU" dirty="0"/>
              <a:t>1939, </a:t>
            </a:r>
            <a:r>
              <a:rPr lang="ru-RU" dirty="0" err="1"/>
              <a:t>розміщується</a:t>
            </a:r>
            <a:r>
              <a:rPr lang="ru-RU" dirty="0"/>
              <a:t> у </a:t>
            </a:r>
            <a:r>
              <a:rPr lang="ru-RU" dirty="0" err="1"/>
              <a:t>націоналізованому</a:t>
            </a:r>
            <a:r>
              <a:rPr lang="ru-RU" dirty="0"/>
              <a:t> </a:t>
            </a:r>
            <a:r>
              <a:rPr lang="ru-RU" dirty="0" err="1"/>
              <a:t>панському</a:t>
            </a:r>
            <a:r>
              <a:rPr lang="ru-RU" dirty="0"/>
              <a:t> </a:t>
            </a:r>
            <a:r>
              <a:rPr lang="ru-RU" dirty="0" err="1"/>
              <a:t>маєтку</a:t>
            </a:r>
            <a:r>
              <a:rPr lang="ru-RU" dirty="0"/>
              <a:t> (894 га </a:t>
            </a:r>
            <a:r>
              <a:rPr lang="ru-RU" dirty="0" err="1"/>
              <a:t>орної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 smtClean="0"/>
              <a:t>), </a:t>
            </a:r>
            <a:r>
              <a:rPr lang="ru-RU" dirty="0" err="1" smtClean="0"/>
              <a:t>розташоний</a:t>
            </a:r>
            <a:r>
              <a:rPr lang="ru-RU" dirty="0" smtClean="0"/>
              <a:t> на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Нагірянської</a:t>
            </a:r>
            <a:r>
              <a:rPr lang="ru-RU" dirty="0" smtClean="0"/>
              <a:t> </a:t>
            </a:r>
            <a:r>
              <a:rPr lang="ru-RU" dirty="0" err="1"/>
              <a:t>С</a:t>
            </a:r>
            <a:r>
              <a:rPr lang="ru-RU" dirty="0" err="1" smtClean="0"/>
              <a:t>ільської</a:t>
            </a:r>
            <a:r>
              <a:rPr lang="ru-RU" dirty="0" smtClean="0"/>
              <a:t> Ради.</a:t>
            </a:r>
            <a:endParaRPr lang="ru-RU" dirty="0"/>
          </a:p>
          <a:p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 smtClean="0"/>
              <a:t>війни</a:t>
            </a:r>
            <a:r>
              <a:rPr lang="ru-RU" dirty="0" smtClean="0"/>
              <a:t> </a:t>
            </a:r>
            <a:r>
              <a:rPr lang="ru-RU" dirty="0" err="1" smtClean="0"/>
              <a:t>господарство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/>
              <a:t>зруйноване</a:t>
            </a:r>
            <a:r>
              <a:rPr lang="ru-RU" dirty="0"/>
              <a:t>, в </a:t>
            </a:r>
            <a:r>
              <a:rPr lang="ru-RU" dirty="0" err="1"/>
              <a:t>травні</a:t>
            </a:r>
            <a:r>
              <a:rPr lang="ru-RU" dirty="0"/>
              <a:t> 1944 </a:t>
            </a:r>
            <a:r>
              <a:rPr lang="ru-RU" dirty="0" err="1"/>
              <a:t>відновив</a:t>
            </a:r>
            <a:r>
              <a:rPr lang="ru-RU" dirty="0"/>
              <a:t> роботу (3327 га </a:t>
            </a:r>
            <a:r>
              <a:rPr lang="ru-RU" dirty="0" err="1"/>
              <a:t>землі</a:t>
            </a:r>
            <a:r>
              <a:rPr lang="ru-RU" dirty="0"/>
              <a:t>, 9 </a:t>
            </a:r>
            <a:r>
              <a:rPr lang="ru-RU" dirty="0" err="1"/>
              <a:t>голів</a:t>
            </a:r>
            <a:r>
              <a:rPr lang="ru-RU" dirty="0"/>
              <a:t> ВРХ, 56 коней).</a:t>
            </a:r>
          </a:p>
          <a:p>
            <a:r>
              <a:rPr lang="ru-RU" dirty="0" err="1"/>
              <a:t>Нині</a:t>
            </a:r>
            <a:r>
              <a:rPr lang="ru-RU" dirty="0"/>
              <a:t> в </a:t>
            </a:r>
            <a:r>
              <a:rPr lang="ru-RU" dirty="0" err="1"/>
              <a:t>користувані</a:t>
            </a:r>
            <a:r>
              <a:rPr lang="ru-RU" dirty="0"/>
              <a:t> 3591 га </a:t>
            </a:r>
            <a:r>
              <a:rPr lang="ru-RU" dirty="0" err="1"/>
              <a:t>землі</a:t>
            </a:r>
            <a:r>
              <a:rPr lang="ru-RU" dirty="0"/>
              <a:t>, з них 3216 га — </a:t>
            </a:r>
            <a:r>
              <a:rPr lang="ru-RU" dirty="0" err="1"/>
              <a:t>орної</a:t>
            </a:r>
            <a:r>
              <a:rPr lang="ru-RU" dirty="0"/>
              <a:t>.</a:t>
            </a:r>
          </a:p>
          <a:p>
            <a:r>
              <a:rPr lang="ru-RU" dirty="0"/>
              <a:t>На </a:t>
            </a:r>
            <a:r>
              <a:rPr lang="ru-RU" dirty="0" err="1"/>
              <a:t>території</a:t>
            </a:r>
            <a:r>
              <a:rPr lang="ru-RU" dirty="0"/>
              <a:t> заводу створено музей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, </a:t>
            </a:r>
            <a:r>
              <a:rPr lang="ru-RU" dirty="0" err="1"/>
              <a:t>працює</a:t>
            </a:r>
            <a:r>
              <a:rPr lang="ru-RU" dirty="0"/>
              <a:t> </a:t>
            </a:r>
            <a:r>
              <a:rPr lang="ru-RU" dirty="0" err="1"/>
              <a:t>кінно</a:t>
            </a:r>
            <a:r>
              <a:rPr lang="ru-RU" dirty="0"/>
              <a:t>-спортивна школа (</a:t>
            </a:r>
            <a:r>
              <a:rPr lang="ru-RU" dirty="0" err="1"/>
              <a:t>керівник</a:t>
            </a:r>
            <a:r>
              <a:rPr lang="ru-RU" dirty="0"/>
              <a:t> </a:t>
            </a:r>
            <a:r>
              <a:rPr lang="ru-RU" dirty="0" err="1"/>
              <a:t>майстер</a:t>
            </a:r>
            <a:r>
              <a:rPr lang="ru-RU" dirty="0"/>
              <a:t> спорту О. Тригубенко).</a:t>
            </a:r>
          </a:p>
          <a:p>
            <a:r>
              <a:rPr lang="ru-RU" dirty="0" err="1"/>
              <a:t>Ягільницькі</a:t>
            </a:r>
            <a:r>
              <a:rPr lang="ru-RU" dirty="0"/>
              <a:t> </a:t>
            </a:r>
            <a:r>
              <a:rPr lang="ru-RU" dirty="0" err="1"/>
              <a:t>коні</a:t>
            </a:r>
            <a:r>
              <a:rPr lang="ru-RU" dirty="0"/>
              <a:t> — </a:t>
            </a:r>
            <a:r>
              <a:rPr lang="ru-RU" dirty="0" err="1"/>
              <a:t>чемпіони</a:t>
            </a:r>
            <a:r>
              <a:rPr lang="ru-RU" dirty="0"/>
              <a:t> й </a:t>
            </a:r>
            <a:r>
              <a:rPr lang="ru-RU" dirty="0" err="1"/>
              <a:t>рекордисти</a:t>
            </a:r>
            <a:r>
              <a:rPr lang="ru-RU" dirty="0"/>
              <a:t> </a:t>
            </a:r>
            <a:r>
              <a:rPr lang="ru-RU" dirty="0" err="1"/>
              <a:t>виставок</a:t>
            </a:r>
            <a:r>
              <a:rPr lang="ru-RU" dirty="0"/>
              <a:t> народного </a:t>
            </a:r>
            <a:r>
              <a:rPr lang="ru-RU" dirty="0" err="1" smtClean="0"/>
              <a:t>господарства</a:t>
            </a:r>
            <a:r>
              <a:rPr lang="ru-RU" dirty="0" smtClean="0"/>
              <a:t> </a:t>
            </a:r>
            <a:r>
              <a:rPr lang="ru-RU" dirty="0" err="1" smtClean="0"/>
              <a:t>колишнього</a:t>
            </a:r>
            <a:r>
              <a:rPr lang="ru-RU" dirty="0"/>
              <a:t> </a:t>
            </a:r>
            <a:r>
              <a:rPr lang="ru-RU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СРСР та УРСР</a:t>
            </a:r>
            <a:r>
              <a:rPr lang="ru-RU" dirty="0" smtClean="0"/>
              <a:t>, </a:t>
            </a:r>
            <a:r>
              <a:rPr lang="ru-RU" dirty="0" err="1"/>
              <a:t>високо</a:t>
            </a:r>
            <a:r>
              <a:rPr lang="ru-RU" dirty="0"/>
              <a:t> </a:t>
            </a:r>
            <a:r>
              <a:rPr lang="ru-RU" dirty="0" err="1"/>
              <a:t>оцінюються</a:t>
            </a:r>
            <a:r>
              <a:rPr lang="ru-RU" dirty="0"/>
              <a:t> на </a:t>
            </a:r>
            <a:r>
              <a:rPr lang="ru-RU" dirty="0" err="1"/>
              <a:t>міжнародних</a:t>
            </a:r>
            <a:r>
              <a:rPr lang="ru-RU" dirty="0"/>
              <a:t> </a:t>
            </a:r>
            <a:r>
              <a:rPr lang="ru-RU" dirty="0" err="1"/>
              <a:t>аукціонах</a:t>
            </a:r>
            <a:r>
              <a:rPr lang="ru-RU" dirty="0"/>
              <a:t>.</a:t>
            </a:r>
          </a:p>
          <a:p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працівників</a:t>
            </a:r>
            <a:r>
              <a:rPr lang="ru-RU" dirty="0"/>
              <a:t> заводу — </a:t>
            </a:r>
            <a:r>
              <a:rPr lang="ru-RU" dirty="0" err="1"/>
              <a:t>майстер</a:t>
            </a:r>
            <a:r>
              <a:rPr lang="ru-RU" dirty="0"/>
              <a:t> </a:t>
            </a:r>
            <a:r>
              <a:rPr lang="ru-RU" dirty="0" err="1"/>
              <a:t>кінного</a:t>
            </a:r>
            <a:r>
              <a:rPr lang="ru-RU" dirty="0"/>
              <a:t> спорту СРСР М. </a:t>
            </a:r>
            <a:r>
              <a:rPr lang="ru-RU" dirty="0" err="1"/>
              <a:t>Нетяга</a:t>
            </a:r>
            <a:r>
              <a:rPr lang="ru-RU" dirty="0"/>
              <a:t>.</a:t>
            </a:r>
          </a:p>
          <a:p>
            <a:r>
              <a:rPr lang="ru-RU" dirty="0"/>
              <a:t>В </a:t>
            </a:r>
            <a:r>
              <a:rPr lang="ru-RU" dirty="0" err="1"/>
              <a:t>кінці</a:t>
            </a:r>
            <a:r>
              <a:rPr lang="ru-RU" dirty="0"/>
              <a:t> </a:t>
            </a:r>
            <a:r>
              <a:rPr lang="ru-RU" dirty="0" err="1"/>
              <a:t>жовтня</a:t>
            </a:r>
            <a:r>
              <a:rPr lang="ru-RU" dirty="0"/>
              <a:t> 2017 року, </a:t>
            </a:r>
            <a:r>
              <a:rPr lang="ru-RU" dirty="0" err="1" smtClean="0"/>
              <a:t>працівники</a:t>
            </a:r>
            <a:r>
              <a:rPr lang="ru-RU" dirty="0" smtClean="0"/>
              <a:t> </a:t>
            </a:r>
            <a:r>
              <a:rPr lang="ru-RU" dirty="0" err="1"/>
              <a:t>отримали</a:t>
            </a:r>
            <a:r>
              <a:rPr lang="ru-RU" dirty="0"/>
              <a:t> наказ </a:t>
            </a:r>
            <a:r>
              <a:rPr lang="ru-RU" dirty="0" err="1"/>
              <a:t>ліквідувати</a:t>
            </a:r>
            <a:r>
              <a:rPr lang="ru-RU" dirty="0"/>
              <a:t> </a:t>
            </a:r>
            <a:r>
              <a:rPr lang="ru-RU" dirty="0" err="1"/>
              <a:t>півсотні</a:t>
            </a:r>
            <a:r>
              <a:rPr lang="ru-RU" dirty="0"/>
              <a:t> коней.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95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Марилівський</a:t>
            </a:r>
            <a:r>
              <a:rPr lang="uk-UA" dirty="0" smtClean="0"/>
              <a:t> </a:t>
            </a:r>
            <a:r>
              <a:rPr lang="uk-UA" dirty="0" err="1" smtClean="0"/>
              <a:t>спиртзавод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44824"/>
            <a:ext cx="3334801" cy="23471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702" y="3467546"/>
            <a:ext cx="3853006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85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Відомі люди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928670"/>
            <a:ext cx="8229600" cy="3143272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uk-UA" b="1" u="sng" dirty="0" smtClean="0"/>
              <a:t>Степан Барна</a:t>
            </a:r>
            <a:r>
              <a:rPr lang="uk-UA" dirty="0" smtClean="0"/>
              <a:t> (нар. 1979) — український громадсько-політичний діяч, голова Тернопільської ОДА;</a:t>
            </a:r>
            <a:endParaRPr lang="ru-RU" dirty="0" smtClean="0"/>
          </a:p>
          <a:p>
            <a:pPr lvl="0"/>
            <a:r>
              <a:rPr lang="uk-UA" b="1" u="sng" dirty="0" smtClean="0"/>
              <a:t>Марія </a:t>
            </a:r>
            <a:r>
              <a:rPr lang="uk-UA" b="1" u="sng" dirty="0" err="1" smtClean="0"/>
              <a:t>Войтович</a:t>
            </a:r>
            <a:r>
              <a:rPr lang="uk-UA" dirty="0" smtClean="0"/>
              <a:t> (нар. 1939) — український педагог, заслужений працівник освіти України;</a:t>
            </a:r>
            <a:endParaRPr lang="ru-RU" dirty="0" smtClean="0"/>
          </a:p>
          <a:p>
            <a:pPr lvl="0"/>
            <a:r>
              <a:rPr lang="uk-UA" b="1" u="sng" dirty="0" smtClean="0"/>
              <a:t>Володимир Прокопик</a:t>
            </a:r>
            <a:r>
              <a:rPr lang="uk-UA" dirty="0" smtClean="0"/>
              <a:t> — український композитор.</a:t>
            </a:r>
            <a:endParaRPr lang="ru-RU" dirty="0" smtClean="0"/>
          </a:p>
          <a:p>
            <a:pPr lvl="0"/>
            <a:r>
              <a:rPr lang="uk-UA" b="1" u="sng" dirty="0" smtClean="0"/>
              <a:t>Марія </a:t>
            </a:r>
            <a:r>
              <a:rPr lang="uk-UA" b="1" u="sng" dirty="0" err="1" smtClean="0"/>
              <a:t>Процевят</a:t>
            </a:r>
            <a:r>
              <a:rPr lang="uk-UA" b="1" u="sng" dirty="0" smtClean="0"/>
              <a:t> </a:t>
            </a:r>
            <a:r>
              <a:rPr lang="uk-UA" dirty="0" smtClean="0"/>
              <a:t>(нар. 1936) — українська співачка, диригент, педагог, громадська діячка, нагороджена англійським орденом «Хрест 2-го ступеня за заслуги у відродженні української культури та української національної пісні» (1991);</a:t>
            </a:r>
          </a:p>
          <a:p>
            <a:pPr lvl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1028" name="AutoShape 4" descr="Картинки по запросу степан бар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Картинки по запросу степан бар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Картинки по запросу степан бар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Картинки по запросу степан бар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Картинки по запросу степан бар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Картинки по запросу степан бар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0" name="Picture 16" descr="Картинки по запросу Марія Процевя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3929066"/>
            <a:ext cx="2071702" cy="2714626"/>
          </a:xfrm>
          <a:prstGeom prst="rect">
            <a:avLst/>
          </a:prstGeom>
          <a:noFill/>
        </p:spPr>
      </p:pic>
      <p:sp>
        <p:nvSpPr>
          <p:cNvPr id="1042" name="AutoShape 18" descr="Картинки по запросу степан бар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Картинки по запросу степан бар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6" name="Picture 22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4143380"/>
            <a:ext cx="3176560" cy="2469102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uk-UA" dirty="0" smtClean="0"/>
              <a:t>Роман </a:t>
            </a:r>
            <a:r>
              <a:rPr lang="uk-UA" dirty="0" err="1" smtClean="0"/>
              <a:t>Вархол</a:t>
            </a:r>
            <a:r>
              <a:rPr lang="uk-UA" dirty="0" smtClean="0"/>
              <a:t> – поет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857232"/>
            <a:ext cx="8286808" cy="328614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     Роман Степанович </a:t>
            </a:r>
            <a:r>
              <a:rPr lang="ru-RU" b="1" dirty="0" err="1" smtClean="0"/>
              <a:t>Вархол</a:t>
            </a:r>
            <a:r>
              <a:rPr lang="ru-RU" dirty="0" smtClean="0"/>
              <a:t> </a:t>
            </a:r>
            <a:r>
              <a:rPr lang="ru-RU" dirty="0" err="1" smtClean="0"/>
              <a:t>народився</a:t>
            </a:r>
            <a:r>
              <a:rPr lang="ru-RU" dirty="0" smtClean="0"/>
              <a:t> 2 </a:t>
            </a:r>
            <a:r>
              <a:rPr lang="ru-RU" dirty="0" err="1" smtClean="0"/>
              <a:t>січня</a:t>
            </a:r>
            <a:r>
              <a:rPr lang="ru-RU" dirty="0" smtClean="0"/>
              <a:t> 1957 р., с. </a:t>
            </a:r>
            <a:r>
              <a:rPr lang="ru-RU" dirty="0" err="1" smtClean="0"/>
              <a:t>Нагірянка</a:t>
            </a:r>
            <a:r>
              <a:rPr lang="ru-RU" dirty="0" smtClean="0"/>
              <a:t> </a:t>
            </a:r>
            <a:r>
              <a:rPr lang="ru-RU" dirty="0" err="1" smtClean="0"/>
              <a:t>Чортківського</a:t>
            </a:r>
            <a:r>
              <a:rPr lang="ru-RU" dirty="0" smtClean="0"/>
              <a:t> району </a:t>
            </a:r>
            <a:r>
              <a:rPr lang="ru-RU" dirty="0" err="1" smtClean="0"/>
              <a:t>Тернопільської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r>
              <a:rPr lang="ru-RU" dirty="0" smtClean="0"/>
              <a:t> – </a:t>
            </a:r>
            <a:r>
              <a:rPr lang="ru-RU" dirty="0" err="1" smtClean="0"/>
              <a:t>український</a:t>
            </a:r>
            <a:r>
              <a:rPr lang="ru-RU" dirty="0" smtClean="0"/>
              <a:t> поет, педагог. Член </a:t>
            </a:r>
            <a:r>
              <a:rPr lang="ru-RU" dirty="0" err="1" smtClean="0"/>
              <a:t>Національної</a:t>
            </a:r>
            <a:r>
              <a:rPr lang="ru-RU" dirty="0" smtClean="0"/>
              <a:t> </a:t>
            </a:r>
            <a:r>
              <a:rPr lang="ru-RU" dirty="0" err="1" smtClean="0"/>
              <a:t>Спілки</a:t>
            </a:r>
            <a:r>
              <a:rPr lang="ru-RU" dirty="0" smtClean="0"/>
              <a:t> </a:t>
            </a:r>
            <a:r>
              <a:rPr lang="ru-RU" dirty="0" err="1" smtClean="0"/>
              <a:t>письменників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 (</a:t>
            </a:r>
            <a:r>
              <a:rPr lang="ru-RU" dirty="0" err="1" smtClean="0"/>
              <a:t>Львівська</a:t>
            </a:r>
            <a:r>
              <a:rPr lang="ru-RU" dirty="0" smtClean="0"/>
              <a:t> </a:t>
            </a:r>
            <a:r>
              <a:rPr lang="ru-RU" dirty="0" err="1" smtClean="0"/>
              <a:t>обласна</a:t>
            </a:r>
            <a:r>
              <a:rPr lang="ru-RU" dirty="0" smtClean="0"/>
              <a:t> </a:t>
            </a:r>
            <a:r>
              <a:rPr lang="ru-RU" dirty="0" err="1" smtClean="0"/>
              <a:t>організація</a:t>
            </a:r>
            <a:r>
              <a:rPr lang="ru-RU" dirty="0" smtClean="0"/>
              <a:t>) </a:t>
            </a:r>
            <a:r>
              <a:rPr lang="ru-RU" dirty="0" err="1" smtClean="0"/>
              <a:t>з</a:t>
            </a:r>
            <a:r>
              <a:rPr lang="ru-RU" dirty="0" smtClean="0"/>
              <a:t> 1994 року. У 1979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закінчив</a:t>
            </a:r>
            <a:r>
              <a:rPr lang="ru-RU" dirty="0" smtClean="0"/>
              <a:t> </a:t>
            </a:r>
            <a:r>
              <a:rPr lang="ru-RU" dirty="0" err="1" smtClean="0"/>
              <a:t>філологічний</a:t>
            </a:r>
            <a:r>
              <a:rPr lang="ru-RU" dirty="0" smtClean="0"/>
              <a:t> факультет (</a:t>
            </a:r>
            <a:r>
              <a:rPr lang="ru-RU" dirty="0" err="1" smtClean="0"/>
              <a:t>відділення</a:t>
            </a:r>
            <a:r>
              <a:rPr lang="ru-RU" dirty="0" smtClean="0"/>
              <a:t>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мови</a:t>
            </a:r>
            <a:r>
              <a:rPr lang="ru-RU" dirty="0" smtClean="0"/>
              <a:t> та </a:t>
            </a:r>
            <a:r>
              <a:rPr lang="ru-RU" dirty="0" err="1" smtClean="0"/>
              <a:t>літератури</a:t>
            </a:r>
            <a:r>
              <a:rPr lang="ru-RU" dirty="0" smtClean="0"/>
              <a:t>) </a:t>
            </a:r>
            <a:r>
              <a:rPr lang="ru-RU" dirty="0" err="1" smtClean="0"/>
              <a:t>Львівського</a:t>
            </a:r>
            <a:r>
              <a:rPr lang="ru-RU" dirty="0" smtClean="0"/>
              <a:t> </a:t>
            </a:r>
            <a:r>
              <a:rPr lang="ru-RU" dirty="0" err="1" smtClean="0"/>
              <a:t>національного</a:t>
            </a:r>
            <a:r>
              <a:rPr lang="ru-RU" dirty="0" smtClean="0"/>
              <a:t> </a:t>
            </a:r>
            <a:r>
              <a:rPr lang="ru-RU" dirty="0" err="1" smtClean="0"/>
              <a:t>університету</a:t>
            </a:r>
            <a:r>
              <a:rPr lang="ru-RU" dirty="0" smtClean="0"/>
              <a:t> </a:t>
            </a:r>
            <a:r>
              <a:rPr lang="ru-RU" dirty="0" err="1" smtClean="0"/>
              <a:t>ім</a:t>
            </a:r>
            <a:r>
              <a:rPr lang="ru-RU" dirty="0" smtClean="0"/>
              <a:t>. </a:t>
            </a:r>
            <a:r>
              <a:rPr lang="ru-RU" dirty="0" err="1" smtClean="0"/>
              <a:t>Івана</a:t>
            </a:r>
            <a:r>
              <a:rPr lang="ru-RU" dirty="0" smtClean="0"/>
              <a:t> Франка. </a:t>
            </a:r>
            <a:r>
              <a:rPr lang="ru-RU" dirty="0" err="1" smtClean="0"/>
              <a:t>Тривалий</a:t>
            </a:r>
            <a:r>
              <a:rPr lang="ru-RU" dirty="0" smtClean="0"/>
              <a:t> час </a:t>
            </a:r>
            <a:r>
              <a:rPr lang="ru-RU" dirty="0" err="1" smtClean="0"/>
              <a:t>працював</a:t>
            </a:r>
            <a:r>
              <a:rPr lang="ru-RU" dirty="0" smtClean="0"/>
              <a:t> </a:t>
            </a:r>
            <a:r>
              <a:rPr lang="ru-RU" dirty="0" err="1" smtClean="0"/>
              <a:t>вчителем</a:t>
            </a:r>
            <a:r>
              <a:rPr lang="ru-RU" dirty="0" smtClean="0"/>
              <a:t> у школах Львова. З 2014 року на </a:t>
            </a:r>
            <a:r>
              <a:rPr lang="ru-RU" dirty="0" err="1" smtClean="0"/>
              <a:t>творчій</a:t>
            </a:r>
            <a:r>
              <a:rPr lang="ru-RU" dirty="0" smtClean="0"/>
              <a:t> </a:t>
            </a:r>
            <a:r>
              <a:rPr lang="ru-RU" dirty="0" err="1" smtClean="0"/>
              <a:t>роботі</a:t>
            </a:r>
            <a:r>
              <a:rPr lang="ru-RU" dirty="0" smtClean="0"/>
              <a:t>. </a:t>
            </a:r>
            <a:r>
              <a:rPr lang="ru-RU" dirty="0" err="1" smtClean="0"/>
              <a:t>Мешкає</a:t>
            </a:r>
            <a:r>
              <a:rPr lang="ru-RU" dirty="0" smtClean="0"/>
              <a:t> у </a:t>
            </a:r>
            <a:r>
              <a:rPr lang="ru-RU" dirty="0" err="1" smtClean="0"/>
              <a:t>селі</a:t>
            </a:r>
            <a:r>
              <a:rPr lang="ru-RU" dirty="0" smtClean="0"/>
              <a:t> </a:t>
            </a:r>
            <a:r>
              <a:rPr lang="ru-RU" dirty="0" err="1" smtClean="0"/>
              <a:t>Зимна</a:t>
            </a:r>
            <a:r>
              <a:rPr lang="ru-RU" dirty="0" smtClean="0"/>
              <a:t> Вода </a:t>
            </a:r>
            <a:r>
              <a:rPr lang="ru-RU" dirty="0" err="1" smtClean="0"/>
              <a:t>Пустомитівського</a:t>
            </a:r>
            <a:r>
              <a:rPr lang="ru-RU" dirty="0" smtClean="0"/>
              <a:t> </a:t>
            </a:r>
            <a:r>
              <a:rPr lang="ru-RU" dirty="0" err="1" smtClean="0"/>
              <a:t>райоу</a:t>
            </a:r>
            <a:r>
              <a:rPr lang="ru-RU" dirty="0" smtClean="0"/>
              <a:t> </a:t>
            </a:r>
            <a:r>
              <a:rPr lang="ru-RU" dirty="0" err="1" smtClean="0"/>
              <a:t>Львівської</a:t>
            </a:r>
            <a:r>
              <a:rPr lang="ru-RU" dirty="0" smtClean="0"/>
              <a:t> </a:t>
            </a:r>
            <a:r>
              <a:rPr lang="ru-RU" dirty="0" err="1" smtClean="0"/>
              <a:t>області.Лауреат</a:t>
            </a:r>
            <a:r>
              <a:rPr lang="ru-RU" dirty="0" smtClean="0"/>
              <a:t> </a:t>
            </a:r>
            <a:r>
              <a:rPr lang="ru-RU" dirty="0" err="1" smtClean="0"/>
              <a:t>міжнародної</a:t>
            </a:r>
            <a:r>
              <a:rPr lang="ru-RU" dirty="0" smtClean="0"/>
              <a:t> </a:t>
            </a:r>
            <a:r>
              <a:rPr lang="ru-RU" dirty="0" err="1" smtClean="0"/>
              <a:t>літературно-мистецької</a:t>
            </a:r>
            <a:r>
              <a:rPr lang="ru-RU" dirty="0" smtClean="0"/>
              <a:t> </a:t>
            </a:r>
            <a:r>
              <a:rPr lang="ru-RU" dirty="0" err="1" smtClean="0"/>
              <a:t>премії</a:t>
            </a:r>
            <a:r>
              <a:rPr lang="ru-RU" dirty="0" smtClean="0"/>
              <a:t> </a:t>
            </a:r>
            <a:r>
              <a:rPr lang="ru-RU" dirty="0" err="1" smtClean="0"/>
              <a:t>імені</a:t>
            </a:r>
            <a:r>
              <a:rPr lang="ru-RU" dirty="0" smtClean="0"/>
              <a:t> </a:t>
            </a:r>
            <a:r>
              <a:rPr lang="ru-RU" dirty="0" err="1" smtClean="0"/>
              <a:t>Пантелеймона</a:t>
            </a:r>
            <a:r>
              <a:rPr lang="ru-RU" dirty="0" smtClean="0"/>
              <a:t> </a:t>
            </a:r>
            <a:r>
              <a:rPr lang="ru-RU" dirty="0" err="1" smtClean="0"/>
              <a:t>Куліша</a:t>
            </a:r>
            <a:r>
              <a:rPr lang="ru-RU" dirty="0" smtClean="0"/>
              <a:t>, </a:t>
            </a:r>
            <a:r>
              <a:rPr lang="ru-RU" dirty="0" err="1" smtClean="0"/>
              <a:t>літературних</a:t>
            </a:r>
            <a:r>
              <a:rPr lang="ru-RU" dirty="0" smtClean="0"/>
              <a:t> </a:t>
            </a:r>
            <a:r>
              <a:rPr lang="ru-RU" dirty="0" err="1" smtClean="0"/>
              <a:t>премій</a:t>
            </a:r>
            <a:r>
              <a:rPr lang="ru-RU" dirty="0" smtClean="0"/>
              <a:t> </a:t>
            </a:r>
            <a:r>
              <a:rPr lang="ru-RU" dirty="0" err="1" smtClean="0"/>
              <a:t>імені</a:t>
            </a:r>
            <a:r>
              <a:rPr lang="ru-RU" dirty="0" smtClean="0"/>
              <a:t> </a:t>
            </a:r>
            <a:r>
              <a:rPr lang="ru-RU" dirty="0" err="1" smtClean="0"/>
              <a:t>Маркіяна</a:t>
            </a:r>
            <a:r>
              <a:rPr lang="ru-RU" dirty="0" smtClean="0"/>
              <a:t> Шашкевича та «</a:t>
            </a:r>
            <a:r>
              <a:rPr lang="ru-RU" dirty="0" err="1" smtClean="0"/>
              <a:t>Світлослов</a:t>
            </a:r>
            <a:r>
              <a:rPr lang="ru-RU" dirty="0" smtClean="0"/>
              <a:t>». Видав </a:t>
            </a:r>
            <a:r>
              <a:rPr lang="ru-RU" dirty="0" err="1" smtClean="0"/>
              <a:t>понад</a:t>
            </a:r>
            <a:r>
              <a:rPr lang="ru-RU" dirty="0" smtClean="0"/>
              <a:t> сорок </a:t>
            </a:r>
            <a:r>
              <a:rPr lang="ru-RU" dirty="0" err="1" smtClean="0"/>
              <a:t>збірок</a:t>
            </a:r>
            <a:r>
              <a:rPr lang="ru-RU" dirty="0" smtClean="0"/>
              <a:t> </a:t>
            </a:r>
            <a:r>
              <a:rPr lang="ru-RU" dirty="0" err="1" smtClean="0"/>
              <a:t>поезії</a:t>
            </a:r>
            <a:r>
              <a:rPr lang="ru-RU" dirty="0" smtClean="0"/>
              <a:t>. </a:t>
            </a:r>
            <a:r>
              <a:rPr lang="ru-RU" dirty="0" err="1" smtClean="0"/>
              <a:t>Окремі</a:t>
            </a:r>
            <a:r>
              <a:rPr lang="ru-RU" dirty="0" smtClean="0"/>
              <a:t> </a:t>
            </a:r>
            <a:r>
              <a:rPr lang="ru-RU" dirty="0" err="1" smtClean="0"/>
              <a:t>вірші</a:t>
            </a:r>
            <a:r>
              <a:rPr lang="ru-RU" dirty="0" smtClean="0"/>
              <a:t> </a:t>
            </a:r>
            <a:r>
              <a:rPr lang="ru-RU" dirty="0" err="1" smtClean="0"/>
              <a:t>перекладені</a:t>
            </a:r>
            <a:r>
              <a:rPr lang="ru-RU" dirty="0" smtClean="0"/>
              <a:t> </a:t>
            </a:r>
            <a:r>
              <a:rPr lang="ru-RU" dirty="0" err="1" smtClean="0"/>
              <a:t>англійською</a:t>
            </a:r>
            <a:r>
              <a:rPr lang="ru-RU" dirty="0" smtClean="0"/>
              <a:t>, </a:t>
            </a:r>
            <a:r>
              <a:rPr lang="ru-RU" dirty="0" err="1" smtClean="0"/>
              <a:t>білоруською</a:t>
            </a:r>
            <a:r>
              <a:rPr lang="ru-RU" dirty="0" smtClean="0"/>
              <a:t>, </a:t>
            </a:r>
            <a:r>
              <a:rPr lang="ru-RU" dirty="0" err="1" smtClean="0"/>
              <a:t>польською</a:t>
            </a:r>
            <a:r>
              <a:rPr lang="ru-RU" dirty="0" smtClean="0"/>
              <a:t> та </a:t>
            </a:r>
            <a:r>
              <a:rPr lang="ru-RU" dirty="0" err="1" smtClean="0"/>
              <a:t>румунською</a:t>
            </a:r>
            <a:r>
              <a:rPr lang="ru-RU" dirty="0" smtClean="0"/>
              <a:t> </a:t>
            </a:r>
            <a:r>
              <a:rPr lang="ru-RU" dirty="0" err="1" smtClean="0"/>
              <a:t>мовами</a:t>
            </a:r>
            <a:r>
              <a:rPr lang="ru-RU" dirty="0" smtClean="0"/>
              <a:t>.</a:t>
            </a:r>
          </a:p>
        </p:txBody>
      </p:sp>
      <p:pic>
        <p:nvPicPr>
          <p:cNvPr id="23554" name="Picture 2" descr="Вархол Роман Степанович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3929066"/>
            <a:ext cx="2255355" cy="2823972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6632"/>
            <a:ext cx="7416824" cy="65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01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uk-UA" dirty="0" smtClean="0"/>
              <a:t>Василь Дерій - поет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928670"/>
            <a:ext cx="8858312" cy="428628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uk-UA" b="1" dirty="0" smtClean="0"/>
              <a:t>       </a:t>
            </a:r>
            <a:r>
              <a:rPr lang="vi-VN" b="1" dirty="0" smtClean="0"/>
              <a:t>Васи́ль Анто́нович Дері́й</a:t>
            </a:r>
            <a:r>
              <a:rPr lang="vi-VN" dirty="0" smtClean="0"/>
              <a:t> </a:t>
            </a:r>
            <a:r>
              <a:rPr lang="uk-UA" dirty="0" smtClean="0"/>
              <a:t> народився 26 червня 1959 р., (с. </a:t>
            </a:r>
            <a:r>
              <a:rPr lang="uk-UA" dirty="0" err="1" smtClean="0"/>
              <a:t>Нагірянка</a:t>
            </a:r>
            <a:r>
              <a:rPr lang="uk-UA" dirty="0" smtClean="0"/>
              <a:t>, </a:t>
            </a:r>
            <a:r>
              <a:rPr lang="uk-UA" dirty="0" err="1" smtClean="0"/>
              <a:t>Чортківський</a:t>
            </a:r>
            <a:r>
              <a:rPr lang="uk-UA" dirty="0" smtClean="0"/>
              <a:t> район, Тернопільська область)</a:t>
            </a:r>
            <a:r>
              <a:rPr lang="vi-VN" dirty="0" smtClean="0"/>
              <a:t> </a:t>
            </a:r>
            <a:r>
              <a:rPr lang="uk-UA" dirty="0" smtClean="0"/>
              <a:t>- український науковець</a:t>
            </a:r>
            <a:r>
              <a:rPr lang="vi-VN" dirty="0" smtClean="0"/>
              <a:t>,</a:t>
            </a:r>
            <a:r>
              <a:rPr lang="uk-UA" dirty="0" smtClean="0"/>
              <a:t> поет, літературознавець, доктор економічних наук України,</a:t>
            </a:r>
            <a:r>
              <a:rPr lang="vi-VN" dirty="0" smtClean="0"/>
              <a:t> академік </a:t>
            </a:r>
            <a:r>
              <a:rPr lang="uk-UA" dirty="0" smtClean="0"/>
              <a:t>Академік економічних наук України. </a:t>
            </a:r>
            <a:r>
              <a:rPr lang="vi-VN" dirty="0" smtClean="0"/>
              <a:t>Головний редактор збірника наукових праць </a:t>
            </a:r>
            <a:r>
              <a:rPr lang="uk-UA" dirty="0" smtClean="0"/>
              <a:t>Економічний аналіз</a:t>
            </a:r>
            <a:r>
              <a:rPr lang="vi-VN" dirty="0" smtClean="0"/>
              <a:t> (2014—2016), заступник головного редактора наукового журналу</a:t>
            </a:r>
            <a:r>
              <a:rPr lang="uk-UA" dirty="0" smtClean="0"/>
              <a:t>. </a:t>
            </a:r>
            <a:r>
              <a:rPr lang="ru-RU" dirty="0" err="1" smtClean="0"/>
              <a:t>Закінчив</a:t>
            </a:r>
            <a:r>
              <a:rPr lang="ru-RU" dirty="0" smtClean="0"/>
              <a:t>  </a:t>
            </a:r>
            <a:r>
              <a:rPr lang="ru-RU" dirty="0" err="1" smtClean="0"/>
              <a:t>Копичинський</a:t>
            </a:r>
            <a:r>
              <a:rPr lang="ru-RU" dirty="0" smtClean="0"/>
              <a:t> </a:t>
            </a:r>
            <a:r>
              <a:rPr lang="ru-RU" dirty="0" err="1" smtClean="0"/>
              <a:t>технікум</a:t>
            </a:r>
            <a:r>
              <a:rPr lang="ru-RU" dirty="0" smtClean="0"/>
              <a:t> </a:t>
            </a:r>
            <a:r>
              <a:rPr lang="ru-RU" dirty="0" err="1" smtClean="0"/>
              <a:t>бухгалтерського</a:t>
            </a:r>
            <a:r>
              <a:rPr lang="ru-RU" dirty="0" smtClean="0"/>
              <a:t> </a:t>
            </a:r>
            <a:r>
              <a:rPr lang="ru-RU" dirty="0" err="1" smtClean="0"/>
              <a:t>обліку</a:t>
            </a:r>
            <a:r>
              <a:rPr lang="ru-RU" dirty="0" smtClean="0">
                <a:solidFill>
                  <a:srgbClr val="FFE6C1"/>
                </a:solidFill>
              </a:rPr>
              <a:t>, </a:t>
            </a:r>
            <a:r>
              <a:rPr lang="ru-RU" dirty="0" err="1" smtClean="0">
                <a:solidFill>
                  <a:srgbClr val="FFE6C1"/>
                </a:solidFill>
              </a:rPr>
              <a:t>економічний</a:t>
            </a:r>
            <a:r>
              <a:rPr lang="ru-RU" dirty="0" smtClean="0">
                <a:solidFill>
                  <a:srgbClr val="FFE6C1"/>
                </a:solidFill>
              </a:rPr>
              <a:t> факультет </a:t>
            </a:r>
            <a:r>
              <a:rPr lang="ru-RU" dirty="0" err="1" smtClean="0">
                <a:solidFill>
                  <a:srgbClr val="FFE6C1"/>
                </a:solidFill>
              </a:rPr>
              <a:t>Української</a:t>
            </a:r>
            <a:r>
              <a:rPr lang="ru-RU" dirty="0" smtClean="0">
                <a:solidFill>
                  <a:srgbClr val="FFE6C1"/>
                </a:solidFill>
              </a:rPr>
              <a:t> </a:t>
            </a:r>
            <a:r>
              <a:rPr lang="ru-RU" dirty="0" err="1" smtClean="0">
                <a:solidFill>
                  <a:srgbClr val="FFE6C1"/>
                </a:solidFill>
              </a:rPr>
              <a:t>сільськогосподарської</a:t>
            </a:r>
            <a:r>
              <a:rPr lang="ru-RU" dirty="0" smtClean="0">
                <a:solidFill>
                  <a:srgbClr val="FFE6C1"/>
                </a:solidFill>
              </a:rPr>
              <a:t> </a:t>
            </a:r>
            <a:r>
              <a:rPr lang="ru-RU" dirty="0" err="1" smtClean="0">
                <a:solidFill>
                  <a:srgbClr val="FFE6C1"/>
                </a:solidFill>
              </a:rPr>
              <a:t>академії</a:t>
            </a:r>
            <a:r>
              <a:rPr lang="ru-RU" dirty="0" smtClean="0">
                <a:solidFill>
                  <a:srgbClr val="FFE6C1"/>
                </a:solidFill>
              </a:rPr>
              <a:t>. У 1982 </a:t>
            </a:r>
            <a:r>
              <a:rPr lang="ru-RU" dirty="0" err="1" smtClean="0">
                <a:solidFill>
                  <a:srgbClr val="FFE6C1"/>
                </a:solidFill>
              </a:rPr>
              <a:t>році</a:t>
            </a:r>
            <a:r>
              <a:rPr lang="ru-RU" dirty="0" smtClean="0">
                <a:solidFill>
                  <a:srgbClr val="FFE6C1"/>
                </a:solidFill>
              </a:rPr>
              <a:t> </a:t>
            </a:r>
            <a:r>
              <a:rPr lang="ru-RU" dirty="0" err="1" smtClean="0">
                <a:solidFill>
                  <a:srgbClr val="FFE6C1"/>
                </a:solidFill>
              </a:rPr>
              <a:t>працював</a:t>
            </a:r>
            <a:r>
              <a:rPr lang="ru-RU" dirty="0" smtClean="0">
                <a:solidFill>
                  <a:srgbClr val="FFE6C1"/>
                </a:solidFill>
              </a:rPr>
              <a:t> </a:t>
            </a:r>
            <a:r>
              <a:rPr lang="ru-RU" dirty="0" err="1" smtClean="0">
                <a:solidFill>
                  <a:srgbClr val="FFE6C1"/>
                </a:solidFill>
              </a:rPr>
              <a:t>головним</a:t>
            </a:r>
            <a:r>
              <a:rPr lang="ru-RU" dirty="0" smtClean="0">
                <a:solidFill>
                  <a:srgbClr val="FFE6C1"/>
                </a:solidFill>
              </a:rPr>
              <a:t> бухгалтером </a:t>
            </a:r>
            <a:r>
              <a:rPr lang="ru-RU" dirty="0" err="1" smtClean="0">
                <a:solidFill>
                  <a:srgbClr val="FFE6C1"/>
                </a:solidFill>
              </a:rPr>
              <a:t>колгоспу</a:t>
            </a:r>
            <a:r>
              <a:rPr lang="ru-RU" dirty="0" smtClean="0">
                <a:solidFill>
                  <a:srgbClr val="FFE6C1"/>
                </a:solidFill>
              </a:rPr>
              <a:t> «Золота нива». </a:t>
            </a:r>
            <a:r>
              <a:rPr lang="ru-RU" dirty="0" smtClean="0"/>
              <a:t>На слова Василя </a:t>
            </a:r>
            <a:r>
              <a:rPr lang="ru-RU" dirty="0" err="1" smtClean="0"/>
              <a:t>Дерія</a:t>
            </a:r>
            <a:r>
              <a:rPr lang="ru-RU" dirty="0" smtClean="0"/>
              <a:t> написано </a:t>
            </a:r>
            <a:r>
              <a:rPr lang="ru-RU" dirty="0" err="1" smtClean="0"/>
              <a:t>майже</a:t>
            </a:r>
            <a:r>
              <a:rPr lang="ru-RU" dirty="0" smtClean="0"/>
              <a:t> 50 </a:t>
            </a:r>
            <a:r>
              <a:rPr lang="ru-RU" dirty="0" err="1" smtClean="0"/>
              <a:t>пісень</a:t>
            </a:r>
            <a:r>
              <a:rPr lang="ru-RU" dirty="0" smtClean="0"/>
              <a:t> . У </a:t>
            </a:r>
            <a:r>
              <a:rPr lang="ru-RU" dirty="0" err="1" smtClean="0"/>
              <a:t>періодичній</a:t>
            </a:r>
            <a:r>
              <a:rPr lang="ru-RU" dirty="0" smtClean="0"/>
              <a:t> </a:t>
            </a:r>
            <a:r>
              <a:rPr lang="ru-RU" dirty="0" err="1" smtClean="0"/>
              <a:t>пресі</a:t>
            </a:r>
            <a:r>
              <a:rPr lang="ru-RU" dirty="0" smtClean="0"/>
              <a:t> </a:t>
            </a:r>
            <a:r>
              <a:rPr lang="ru-RU" dirty="0" err="1" smtClean="0"/>
              <a:t>опублікував</a:t>
            </a:r>
            <a:r>
              <a:rPr lang="ru-RU" dirty="0" smtClean="0"/>
              <a:t> низку </a:t>
            </a:r>
            <a:r>
              <a:rPr lang="ru-RU" dirty="0" err="1" smtClean="0"/>
              <a:t>літературознавчих</a:t>
            </a:r>
            <a:r>
              <a:rPr lang="ru-RU" dirty="0" smtClean="0"/>
              <a:t>  статей про </a:t>
            </a:r>
            <a:r>
              <a:rPr lang="ru-RU" dirty="0" err="1" smtClean="0"/>
              <a:t>творчість</a:t>
            </a:r>
            <a:r>
              <a:rPr lang="ru-RU" dirty="0" smtClean="0"/>
              <a:t> </a:t>
            </a:r>
            <a:r>
              <a:rPr lang="ru-RU" dirty="0" err="1" smtClean="0"/>
              <a:t>відомих</a:t>
            </a:r>
            <a:r>
              <a:rPr lang="ru-RU" dirty="0" smtClean="0"/>
              <a:t> </a:t>
            </a:r>
            <a:r>
              <a:rPr lang="ru-RU" dirty="0" err="1" smtClean="0"/>
              <a:t>письменників</a:t>
            </a:r>
            <a:r>
              <a:rPr lang="ru-RU" dirty="0" smtClean="0"/>
              <a:t>. Лауреат </a:t>
            </a:r>
            <a:r>
              <a:rPr lang="ru-RU" dirty="0" err="1" smtClean="0"/>
              <a:t>Всеукраїнської</a:t>
            </a:r>
            <a:r>
              <a:rPr lang="ru-RU" dirty="0" smtClean="0"/>
              <a:t> </a:t>
            </a:r>
            <a:r>
              <a:rPr lang="ru-RU" dirty="0" err="1" smtClean="0"/>
              <a:t>літературо-мистецької</a:t>
            </a:r>
            <a:r>
              <a:rPr lang="ru-RU" dirty="0" smtClean="0"/>
              <a:t> </a:t>
            </a:r>
            <a:r>
              <a:rPr lang="ru-RU" dirty="0" err="1" smtClean="0"/>
              <a:t>премії</a:t>
            </a:r>
            <a:r>
              <a:rPr lang="ru-RU" dirty="0" smtClean="0"/>
              <a:t> </a:t>
            </a:r>
            <a:r>
              <a:rPr lang="ru-RU" dirty="0" err="1" smtClean="0"/>
              <a:t>імені</a:t>
            </a:r>
            <a:r>
              <a:rPr lang="ru-RU" dirty="0" smtClean="0"/>
              <a:t> </a:t>
            </a:r>
            <a:r>
              <a:rPr lang="ru-RU" dirty="0" err="1" smtClean="0"/>
              <a:t>іванни</a:t>
            </a:r>
            <a:r>
              <a:rPr lang="ru-RU" dirty="0" smtClean="0"/>
              <a:t> </a:t>
            </a:r>
            <a:r>
              <a:rPr lang="ru-RU" dirty="0" err="1" smtClean="0"/>
              <a:t>Блажкевич</a:t>
            </a:r>
            <a:r>
              <a:rPr lang="ru-RU" dirty="0" smtClean="0"/>
              <a:t>. Призер </a:t>
            </a:r>
            <a:r>
              <a:rPr lang="ru-RU" dirty="0" err="1" smtClean="0"/>
              <a:t>обласних</a:t>
            </a:r>
            <a:r>
              <a:rPr lang="ru-RU" dirty="0" smtClean="0"/>
              <a:t> </a:t>
            </a:r>
            <a:r>
              <a:rPr lang="ru-RU" dirty="0" err="1" smtClean="0"/>
              <a:t>літературно-мистецьких</a:t>
            </a:r>
            <a:r>
              <a:rPr lang="ru-RU" dirty="0" smtClean="0"/>
              <a:t> </a:t>
            </a:r>
            <a:r>
              <a:rPr lang="ru-RU" dirty="0" err="1" smtClean="0"/>
              <a:t>конкурсів</a:t>
            </a:r>
            <a:r>
              <a:rPr lang="ru-RU" dirty="0" smtClean="0"/>
              <a:t> «Голос </a:t>
            </a:r>
            <a:r>
              <a:rPr lang="ru-RU" dirty="0" err="1" smtClean="0"/>
              <a:t>серця</a:t>
            </a:r>
            <a:r>
              <a:rPr lang="ru-RU" dirty="0" smtClean="0"/>
              <a:t>», Призер другого </a:t>
            </a:r>
            <a:r>
              <a:rPr lang="ru-RU" dirty="0" err="1" smtClean="0"/>
              <a:t>обласного</a:t>
            </a:r>
            <a:r>
              <a:rPr lang="ru-RU" dirty="0" smtClean="0"/>
              <a:t> конкурсу </a:t>
            </a:r>
            <a:r>
              <a:rPr lang="ru-RU" dirty="0" err="1" smtClean="0"/>
              <a:t>пам'яті</a:t>
            </a:r>
            <a:r>
              <a:rPr lang="ru-RU" dirty="0" smtClean="0"/>
              <a:t> </a:t>
            </a:r>
            <a:r>
              <a:rPr lang="ru-RU" dirty="0" err="1" smtClean="0"/>
              <a:t>поета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вченого-економіста</a:t>
            </a:r>
            <a:r>
              <a:rPr lang="ru-RU" dirty="0" smtClean="0"/>
              <a:t> </a:t>
            </a:r>
            <a:r>
              <a:rPr lang="ru-RU" dirty="0" err="1" smtClean="0"/>
              <a:t>Володимира</a:t>
            </a:r>
            <a:r>
              <a:rPr lang="ru-RU" dirty="0" smtClean="0"/>
              <a:t> </a:t>
            </a:r>
            <a:r>
              <a:rPr lang="ru-RU" dirty="0" err="1" smtClean="0"/>
              <a:t>Вихруща</a:t>
            </a:r>
            <a:r>
              <a:rPr lang="ru-RU" dirty="0" smtClean="0"/>
              <a:t> ,</a:t>
            </a:r>
          </a:p>
          <a:p>
            <a:pPr>
              <a:buNone/>
            </a:pPr>
            <a:r>
              <a:rPr lang="ru-RU" dirty="0" smtClean="0"/>
              <a:t>       Призер </a:t>
            </a:r>
            <a:r>
              <a:rPr lang="ru-RU" dirty="0" err="1" smtClean="0"/>
              <a:t>всеукраїнського</a:t>
            </a:r>
            <a:r>
              <a:rPr lang="ru-RU" dirty="0" smtClean="0"/>
              <a:t> </a:t>
            </a:r>
            <a:r>
              <a:rPr lang="ru-RU" dirty="0" err="1" smtClean="0"/>
              <a:t>професійного</a:t>
            </a:r>
            <a:r>
              <a:rPr lang="ru-RU" dirty="0" smtClean="0"/>
              <a:t> конкурсу </a:t>
            </a:r>
            <a:r>
              <a:rPr lang="ru-RU" dirty="0" err="1" smtClean="0"/>
              <a:t>бухгалтерів</a:t>
            </a:r>
            <a:r>
              <a:rPr lang="ru-RU" dirty="0" smtClean="0"/>
              <a:t> «</a:t>
            </a:r>
            <a:r>
              <a:rPr lang="ru-RU" dirty="0" err="1" smtClean="0"/>
              <a:t>Міс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містер</a:t>
            </a:r>
            <a:r>
              <a:rPr lang="ru-RU" dirty="0" smtClean="0"/>
              <a:t> Баланс-2002», </a:t>
            </a:r>
            <a:r>
              <a:rPr lang="ru-RU" dirty="0" err="1" smtClean="0"/>
              <a:t>Нагороджений</a:t>
            </a:r>
            <a:r>
              <a:rPr lang="ru-RU" dirty="0" smtClean="0"/>
              <a:t> </a:t>
            </a:r>
            <a:r>
              <a:rPr lang="ru-RU" dirty="0" err="1" smtClean="0"/>
              <a:t>медаллю</a:t>
            </a:r>
            <a:r>
              <a:rPr lang="ru-RU" dirty="0" smtClean="0"/>
              <a:t> «За </a:t>
            </a:r>
            <a:r>
              <a:rPr lang="ru-RU" dirty="0" err="1" smtClean="0"/>
              <a:t>збереження</a:t>
            </a:r>
            <a:r>
              <a:rPr lang="ru-RU" dirty="0" smtClean="0"/>
              <a:t> </a:t>
            </a:r>
            <a:r>
              <a:rPr lang="ru-RU" dirty="0" err="1" smtClean="0"/>
              <a:t>національних</a:t>
            </a:r>
            <a:r>
              <a:rPr lang="ru-RU" dirty="0" smtClean="0"/>
              <a:t> </a:t>
            </a:r>
            <a:r>
              <a:rPr lang="ru-RU" dirty="0" err="1" smtClean="0"/>
              <a:t>традицій</a:t>
            </a:r>
            <a:r>
              <a:rPr lang="ru-RU" dirty="0" smtClean="0"/>
              <a:t>» </a:t>
            </a:r>
            <a:r>
              <a:rPr lang="ru-RU" dirty="0" err="1" smtClean="0"/>
              <a:t>Всеукраїнського</a:t>
            </a:r>
            <a:r>
              <a:rPr lang="ru-RU" dirty="0" smtClean="0"/>
              <a:t> </a:t>
            </a:r>
            <a:r>
              <a:rPr lang="ru-RU" dirty="0" err="1" smtClean="0"/>
              <a:t>об'єднання</a:t>
            </a:r>
            <a:r>
              <a:rPr lang="ru-RU" dirty="0" smtClean="0"/>
              <a:t> «</a:t>
            </a:r>
            <a:r>
              <a:rPr lang="ru-RU" dirty="0" err="1" smtClean="0"/>
              <a:t>Країна</a:t>
            </a:r>
            <a:r>
              <a:rPr lang="ru-RU" dirty="0" smtClean="0"/>
              <a:t>».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24578" name="Picture 2" descr="Картинки по запросу Василь Дері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4429132"/>
            <a:ext cx="1797414" cy="2250576"/>
          </a:xfrm>
          <a:prstGeom prst="rect">
            <a:avLst/>
          </a:prstGeom>
          <a:noFill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Ансамбль </a:t>
            </a:r>
            <a:r>
              <a:rPr lang="en-US" dirty="0" smtClean="0"/>
              <a:t>“</a:t>
            </a:r>
            <a:r>
              <a:rPr lang="uk-UA" dirty="0" smtClean="0"/>
              <a:t>Потічок</a:t>
            </a:r>
            <a:r>
              <a:rPr lang="en-US" dirty="0" smtClean="0"/>
              <a:t>”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97152"/>
          </a:xfrm>
        </p:spPr>
        <p:txBody>
          <a:bodyPr>
            <a:normAutofit fontScale="70000" lnSpcReduction="20000"/>
          </a:bodyPr>
          <a:lstStyle/>
          <a:p>
            <a:r>
              <a:rPr lang="uk-UA" dirty="0"/>
              <a:t>Народний аматорський фольклорний ансамбль «Потічок» був заснований у нашому селі </a:t>
            </a:r>
            <a:r>
              <a:rPr lang="uk-UA" dirty="0" err="1"/>
              <a:t>Нагірянка</a:t>
            </a:r>
            <a:r>
              <a:rPr lang="uk-UA" dirty="0"/>
              <a:t>  в 1991 році .Художній керівник-Стефанія </a:t>
            </a:r>
            <a:r>
              <a:rPr lang="uk-UA" dirty="0" err="1"/>
              <a:t>Шекета</a:t>
            </a:r>
            <a:r>
              <a:rPr lang="uk-UA" dirty="0"/>
              <a:t>. Музичний керівник- Бартків </a:t>
            </a:r>
            <a:r>
              <a:rPr lang="uk-UA" dirty="0" err="1"/>
              <a:t>Омельян</a:t>
            </a:r>
            <a:r>
              <a:rPr lang="uk-UA" dirty="0"/>
              <a:t> Пантелеймонович (помер)</a:t>
            </a:r>
            <a:endParaRPr lang="ru-RU" dirty="0"/>
          </a:p>
          <a:p>
            <a:r>
              <a:rPr lang="uk-UA" dirty="0"/>
              <a:t>Ансамбль-лауреат премії імені </a:t>
            </a:r>
            <a:r>
              <a:rPr lang="uk-UA" dirty="0" err="1"/>
              <a:t>В.Гнатюка</a:t>
            </a:r>
            <a:r>
              <a:rPr lang="uk-UA" dirty="0"/>
              <a:t> за «Лемківські </a:t>
            </a:r>
            <a:r>
              <a:rPr lang="uk-UA" dirty="0" err="1"/>
              <a:t>вечорниці»,учасник</a:t>
            </a:r>
            <a:r>
              <a:rPr lang="uk-UA" dirty="0"/>
              <a:t> щорічного Всеукраїнського фестивалю «Лемківська Ватра</a:t>
            </a:r>
            <a:r>
              <a:rPr lang="uk-UA" dirty="0" smtClean="0"/>
              <a:t>».</a:t>
            </a:r>
            <a:endParaRPr lang="ru-RU" dirty="0"/>
          </a:p>
          <a:p>
            <a:r>
              <a:rPr lang="uk-UA" dirty="0"/>
              <a:t>Колектив виступав на сцені Львівського оперного </a:t>
            </a:r>
            <a:r>
              <a:rPr lang="uk-UA" dirty="0" err="1"/>
              <a:t>театру,Тернопільського</a:t>
            </a:r>
            <a:r>
              <a:rPr lang="uk-UA" dirty="0"/>
              <a:t> драматичного театру ім.. </a:t>
            </a:r>
            <a:r>
              <a:rPr lang="uk-UA" dirty="0" err="1"/>
              <a:t>Т.Г.Шевченка</a:t>
            </a:r>
            <a:r>
              <a:rPr lang="uk-UA" dirty="0"/>
              <a:t> .Ансамбль бере активну участь у концертах для громадськості міста Чорткова: в Народному Домі </a:t>
            </a:r>
            <a:r>
              <a:rPr lang="uk-UA" dirty="0" err="1"/>
              <a:t>ім.Катерини</a:t>
            </a:r>
            <a:r>
              <a:rPr lang="uk-UA" dirty="0"/>
              <a:t> </a:t>
            </a:r>
            <a:r>
              <a:rPr lang="uk-UA" dirty="0" err="1"/>
              <a:t>Рубчакової</a:t>
            </a:r>
            <a:r>
              <a:rPr lang="uk-UA" dirty="0"/>
              <a:t> ,в «Лемківській світлиці», у всіх масових заходах, які відбуваються в нашому </a:t>
            </a:r>
            <a:r>
              <a:rPr lang="uk-UA" dirty="0" err="1"/>
              <a:t>селі,а</a:t>
            </a:r>
            <a:r>
              <a:rPr lang="uk-UA" dirty="0"/>
              <a:t> також у районних заходах. Ансамбль був учасником етнічного фестивалю у </a:t>
            </a:r>
            <a:r>
              <a:rPr lang="uk-UA" dirty="0" err="1"/>
              <a:t>Польщі,бере</a:t>
            </a:r>
            <a:r>
              <a:rPr lang="uk-UA" dirty="0"/>
              <a:t> участь у багатьох конкурсах. У 2003 році отримав звання Народного. У березні 2009 року ансамбль «Потічок» виступав у Києві у студії Першого Національного каналу на записі програми Оксани Пекун «</a:t>
            </a:r>
            <a:r>
              <a:rPr lang="uk-UA" dirty="0" err="1"/>
              <a:t>Фольк</a:t>
            </a:r>
            <a:r>
              <a:rPr lang="uk-UA" dirty="0"/>
              <a:t>-</a:t>
            </a:r>
            <a:r>
              <a:rPr lang="en-US" dirty="0"/>
              <a:t>music</a:t>
            </a:r>
            <a:r>
              <a:rPr lang="uk-UA" dirty="0"/>
              <a:t>».Запис транслювався 30 травня цього ж року. Ансамбль увійшов у вісімку кращих колективів весняного сезону і став фіналістом програми.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0010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4767485" cy="31397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212976"/>
            <a:ext cx="4661199" cy="349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12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uk-UA" dirty="0" smtClean="0"/>
              <a:t>Презентацію виконала: </a:t>
            </a:r>
          </a:p>
          <a:p>
            <a:pPr marL="137160" indent="0">
              <a:buNone/>
            </a:pPr>
            <a:r>
              <a:rPr lang="uk-UA" dirty="0" smtClean="0"/>
              <a:t>З</a:t>
            </a:r>
            <a:r>
              <a:rPr lang="en-US" dirty="0" smtClean="0"/>
              <a:t>’</a:t>
            </a:r>
            <a:r>
              <a:rPr lang="uk-UA" dirty="0" err="1" smtClean="0"/>
              <a:t>явін</a:t>
            </a:r>
            <a:r>
              <a:rPr lang="uk-UA" dirty="0" smtClean="0"/>
              <a:t> </a:t>
            </a:r>
            <a:r>
              <a:rPr lang="uk-UA" dirty="0" smtClean="0"/>
              <a:t>Вікторія (гурток </a:t>
            </a:r>
            <a:r>
              <a:rPr lang="en-US" dirty="0" smtClean="0"/>
              <a:t>“</a:t>
            </a:r>
            <a:r>
              <a:rPr lang="uk-UA" dirty="0" smtClean="0"/>
              <a:t>Географічне краєзнавство</a:t>
            </a:r>
            <a:r>
              <a:rPr lang="en-US" dirty="0" smtClean="0"/>
              <a:t>”</a:t>
            </a:r>
            <a:r>
              <a:rPr lang="uk-UA" smtClean="0"/>
              <a:t>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382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355976" y="1992180"/>
            <a:ext cx="54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tx1">
                    <a:lumMod val="95000"/>
                  </a:schemeClr>
                </a:solidFill>
              </a:rPr>
              <a:t>С</a:t>
            </a:r>
            <a:r>
              <a:rPr lang="uk-UA" sz="2400" dirty="0" smtClean="0">
                <a:solidFill>
                  <a:schemeClr val="tx1">
                    <a:lumMod val="95000"/>
                  </a:schemeClr>
                </a:solidFill>
              </a:rPr>
              <a:t>елище в </a:t>
            </a:r>
            <a:r>
              <a:rPr lang="uk-UA" sz="2400" dirty="0" err="1" smtClean="0">
                <a:solidFill>
                  <a:schemeClr val="tx1">
                    <a:lumMod val="95000"/>
                  </a:schemeClr>
                </a:solidFill>
              </a:rPr>
              <a:t>Чортківському</a:t>
            </a:r>
            <a:r>
              <a:rPr lang="uk-UA" sz="2400" dirty="0" smtClean="0">
                <a:solidFill>
                  <a:schemeClr val="tx1">
                    <a:lumMod val="95000"/>
                  </a:schemeClr>
                </a:solidFill>
              </a:rPr>
              <a:t> районі Тернопільської області. Єдиний населений пункт області, який належить до категорії селищ.</a:t>
            </a:r>
            <a:endParaRPr lang="ru-RU" sz="24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75" y="318683"/>
            <a:ext cx="2603218" cy="33469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17793" y="188640"/>
            <a:ext cx="59227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800" dirty="0" err="1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Нагірянка</a:t>
            </a:r>
            <a:r>
              <a:rPr lang="uk-UA" sz="8800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…</a:t>
            </a:r>
            <a:endParaRPr lang="ru-RU" sz="8800" dirty="0">
              <a:solidFill>
                <a:schemeClr val="accent4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4575" y="465313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В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селі</a:t>
            </a:r>
            <a:r>
              <a:rPr lang="uk-UA" sz="3200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uk-UA" sz="3200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Нагірянка</a:t>
            </a:r>
            <a:r>
              <a:rPr lang="uk-UA" sz="3200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 проживає </a:t>
            </a:r>
            <a:r>
              <a:rPr lang="uk-UA" sz="3200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2370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жителів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.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Серед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них</a:t>
            </a:r>
            <a:r>
              <a:rPr lang="uk-UA" sz="3200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uk-UA" sz="3200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158 родин </a:t>
            </a:r>
            <a:r>
              <a:rPr lang="uk-UA" sz="3200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,у яких один або обоє родичів </a:t>
            </a:r>
            <a:r>
              <a:rPr lang="uk-UA" sz="3200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– переселенці.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uk-UA" dirty="0" smtClean="0"/>
              <a:t>Дані про </a:t>
            </a:r>
            <a:r>
              <a:rPr lang="uk-UA" dirty="0" err="1" smtClean="0"/>
              <a:t>Нагірянку</a:t>
            </a:r>
            <a:endParaRPr lang="ru-RU" dirty="0"/>
          </a:p>
        </p:txBody>
      </p:sp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4553515"/>
              </p:ext>
            </p:extLst>
          </p:nvPr>
        </p:nvGraphicFramePr>
        <p:xfrm>
          <a:off x="500034" y="1071546"/>
          <a:ext cx="8286808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3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3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00462">
                <a:tc>
                  <a:txBody>
                    <a:bodyPr/>
                    <a:lstStyle/>
                    <a:p>
                      <a:r>
                        <a:rPr kumimoji="0" lang="uk-UA" sz="2400" b="1" i="0" u="sng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Основні дані</a:t>
                      </a:r>
                      <a:endParaRPr kumimoji="0" lang="ru-RU" sz="2400" b="1" i="0" u="sng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uk-UA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Засноване</a:t>
                      </a:r>
                      <a:r>
                        <a:rPr kumimoji="0" lang="uk-UA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uk-UA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1785 році</a:t>
                      </a: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uk-UA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Населення</a:t>
                      </a:r>
                      <a:r>
                        <a:rPr kumimoji="0" lang="uk-UA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uk-UA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2370 </a:t>
                      </a:r>
                      <a:r>
                        <a:rPr kumimoji="0" lang="uk-UA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чоловік</a:t>
                      </a: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uk-UA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Територія</a:t>
                      </a:r>
                      <a:r>
                        <a:rPr kumimoji="0" lang="uk-UA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uk-UA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14,8 </a:t>
                      </a:r>
                      <a:r>
                        <a:rPr kumimoji="0" lang="uk-UA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км²</a:t>
                      </a:r>
                      <a:r>
                        <a:rPr kumimoji="0" lang="uk-UA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uk-UA" sz="2400" b="1" u="sng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Географічні дані</a:t>
                      </a:r>
                      <a:r>
                        <a:rPr kumimoji="0" lang="uk-UA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uk-UA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Розташування</a:t>
                      </a:r>
                      <a:r>
                        <a:rPr kumimoji="0" lang="uk-UA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uk-UA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розташоване на річці Черкаська в центрі району, за 13 км від районного центру </a:t>
                      </a: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uk-UA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Географічні координати</a:t>
                      </a:r>
                      <a:r>
                        <a:rPr kumimoji="0" lang="uk-UA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uk-UA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48°55′51″ пн. ш.25°44′03″ сх. д.</a:t>
                      </a: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uk-UA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Водойми</a:t>
                      </a:r>
                      <a:r>
                        <a:rPr kumimoji="0" lang="uk-UA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-   </a:t>
                      </a:r>
                      <a:r>
                        <a:rPr kumimoji="0" lang="uk-UA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річка Черкаська</a:t>
                      </a: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uk-UA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Найближча залізнична станція</a:t>
                      </a:r>
                      <a:r>
                        <a:rPr kumimoji="0" lang="uk-UA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kumimoji="0" lang="uk-UA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uk-UA" sz="18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Ягільниця</a:t>
                      </a:r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uk-UA" dirty="0" smtClean="0"/>
              <a:t>Хутори в </a:t>
            </a:r>
            <a:r>
              <a:rPr lang="uk-UA" dirty="0" err="1" smtClean="0"/>
              <a:t>Нагірянці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2791782"/>
          </a:xfrm>
        </p:spPr>
        <p:txBody>
          <a:bodyPr>
            <a:normAutofit lnSpcReduction="10000"/>
          </a:bodyPr>
          <a:lstStyle/>
          <a:p>
            <a:pPr lvl="0"/>
            <a:r>
              <a:rPr lang="uk-UA" dirty="0" smtClean="0"/>
              <a:t>село </a:t>
            </a:r>
            <a:r>
              <a:rPr lang="uk-UA" b="1" dirty="0" err="1" smtClean="0"/>
              <a:t>Хом'яківка</a:t>
            </a:r>
            <a:r>
              <a:rPr lang="uk-UA" dirty="0" smtClean="0"/>
              <a:t> (відоме від 1785 року). </a:t>
            </a:r>
            <a:r>
              <a:rPr lang="uk-UA" dirty="0" smtClean="0"/>
              <a:t>В 1961 </a:t>
            </a:r>
            <a:r>
              <a:rPr lang="uk-UA" dirty="0" smtClean="0"/>
              <a:t>року приєднано до селища </a:t>
            </a:r>
            <a:r>
              <a:rPr lang="uk-UA" dirty="0" err="1" smtClean="0"/>
              <a:t>Нагірянка</a:t>
            </a:r>
            <a:r>
              <a:rPr lang="uk-UA" dirty="0" smtClean="0"/>
              <a:t>.</a:t>
            </a:r>
          </a:p>
          <a:p>
            <a:pPr marL="137160" lvl="0" indent="0">
              <a:buNone/>
            </a:pPr>
            <a:endParaRPr lang="uk-UA" dirty="0"/>
          </a:p>
          <a:p>
            <a:pPr marL="137160" lvl="0" indent="0">
              <a:buNone/>
            </a:pPr>
            <a:endParaRPr lang="ru-RU" dirty="0" smtClean="0"/>
          </a:p>
          <a:p>
            <a:pPr lvl="0"/>
            <a:r>
              <a:rPr lang="uk-UA" dirty="0" smtClean="0"/>
              <a:t>хутір</a:t>
            </a:r>
            <a:r>
              <a:rPr lang="uk-UA" b="1" dirty="0" smtClean="0"/>
              <a:t> </a:t>
            </a:r>
            <a:r>
              <a:rPr lang="uk-UA" b="1" dirty="0" err="1" smtClean="0"/>
              <a:t>Марилівка</a:t>
            </a:r>
            <a:r>
              <a:rPr lang="uk-UA" dirty="0" smtClean="0"/>
              <a:t> (відомий від кінця XIX століття).</a:t>
            </a:r>
            <a:endParaRPr lang="ru-RU" dirty="0" smtClean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uk-UA" dirty="0" smtClean="0"/>
              <a:t>Історія </a:t>
            </a:r>
            <a:r>
              <a:rPr lang="uk-UA" dirty="0" err="1" smtClean="0"/>
              <a:t>Нагірянки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00174"/>
            <a:ext cx="8229600" cy="4643470"/>
          </a:xfrm>
        </p:spPr>
        <p:txBody>
          <a:bodyPr/>
          <a:lstStyle/>
          <a:p>
            <a:pPr>
              <a:buNone/>
            </a:pPr>
            <a:r>
              <a:rPr lang="uk-UA" sz="2000" dirty="0" smtClean="0"/>
              <a:t>      Поблизу </a:t>
            </a:r>
            <a:r>
              <a:rPr lang="uk-UA" sz="2000" dirty="0" err="1" smtClean="0"/>
              <a:t>Нагірянки</a:t>
            </a:r>
            <a:r>
              <a:rPr lang="uk-UA" sz="2000" dirty="0" smtClean="0"/>
              <a:t> виявлено археологічні пам'ятки трипільської культури  (3-є тисячоліття до н. е.) та часів Київської Русі  (XI—XIII ст.). Поселення трипільської культури поблизу села виявлене на початку XX ст. На поверхні поселення зібрано уламки розписної кераміки.</a:t>
            </a:r>
            <a:endParaRPr lang="ru-RU" sz="2000" dirty="0" smtClean="0"/>
          </a:p>
          <a:p>
            <a:pPr>
              <a:buNone/>
            </a:pPr>
            <a:r>
              <a:rPr lang="uk-UA" b="1" dirty="0" smtClean="0"/>
              <a:t>	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     </a:t>
            </a:r>
            <a:r>
              <a:rPr lang="uk-UA" sz="2000" dirty="0" err="1" smtClean="0"/>
              <a:t>Нагірянка</a:t>
            </a:r>
            <a:r>
              <a:rPr lang="uk-UA" sz="2000" dirty="0" smtClean="0"/>
              <a:t> була передмістям </a:t>
            </a:r>
            <a:r>
              <a:rPr lang="uk-UA" sz="2000" dirty="0" err="1" smtClean="0"/>
              <a:t>Ягільниці</a:t>
            </a:r>
            <a:r>
              <a:rPr lang="uk-UA" sz="2000" dirty="0" smtClean="0"/>
              <a:t>, </a:t>
            </a:r>
            <a:r>
              <a:rPr lang="uk-UA" sz="2000" dirty="0" smtClean="0"/>
              <a:t>осідком управи маєтків польських шляхтичів (пізніше графів) </a:t>
            </a:r>
            <a:r>
              <a:rPr lang="uk-UA" sz="2000" dirty="0" err="1" smtClean="0"/>
              <a:t>Лянцкоронських</a:t>
            </a:r>
            <a:r>
              <a:rPr lang="uk-UA" sz="2000" dirty="0" smtClean="0"/>
              <a:t>.</a:t>
            </a:r>
            <a:endParaRPr lang="ru-RU" sz="2000" dirty="0" smtClean="0"/>
          </a:p>
          <a:p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uk-UA" dirty="0" smtClean="0"/>
              <a:t>Пам'ятки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785794"/>
            <a:ext cx="4214842" cy="207170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/>
              <a:t>     В </a:t>
            </a:r>
            <a:r>
              <a:rPr lang="uk-UA" dirty="0" err="1" smtClean="0"/>
              <a:t>Нагірянці</a:t>
            </a:r>
            <a:r>
              <a:rPr lang="uk-UA" dirty="0" smtClean="0"/>
              <a:t> є </a:t>
            </a:r>
            <a:r>
              <a:rPr lang="uk-UA" dirty="0" smtClean="0"/>
              <a:t>пам'ятник Тарасу </a:t>
            </a:r>
            <a:r>
              <a:rPr lang="uk-UA" dirty="0" smtClean="0"/>
              <a:t>Шевченку поставлений в 2007 р.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C:\Users\Acer\Desktop\shevchenko-nagiriank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071810"/>
            <a:ext cx="400052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286380" y="857232"/>
            <a:ext cx="36433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На території нашого села є братська могила воїнам полеглим у </a:t>
            </a:r>
            <a:r>
              <a:rPr lang="uk-UA" sz="2400" dirty="0" smtClean="0"/>
              <a:t>Другій світовій війні </a:t>
            </a:r>
            <a:r>
              <a:rPr lang="uk-UA" sz="2400" dirty="0" smtClean="0"/>
              <a:t>(1971 р.).</a:t>
            </a:r>
            <a:endParaRPr lang="ru-RU" sz="2400" dirty="0"/>
          </a:p>
        </p:txBody>
      </p:sp>
      <p:pic>
        <p:nvPicPr>
          <p:cNvPr id="5121" name="Picture 1" descr="C:\Users\Acer\Desktop\IMG_20171102_13525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857496"/>
            <a:ext cx="2893203" cy="3857604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uk-UA" dirty="0" smtClean="0"/>
              <a:t>Пам'ятки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928670"/>
            <a:ext cx="8501122" cy="528641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dirty="0" smtClean="0"/>
              <a:t>   </a:t>
            </a:r>
            <a:endParaRPr lang="ru-RU" dirty="0" smtClean="0"/>
          </a:p>
          <a:p>
            <a:pPr>
              <a:buNone/>
            </a:pPr>
            <a:r>
              <a:rPr lang="uk-UA" dirty="0" smtClean="0"/>
              <a:t>       В </a:t>
            </a:r>
            <a:r>
              <a:rPr lang="uk-UA" dirty="0" err="1" smtClean="0"/>
              <a:t>Нагірянці</a:t>
            </a:r>
            <a:r>
              <a:rPr lang="uk-UA" dirty="0" smtClean="0"/>
              <a:t> </a:t>
            </a:r>
            <a:r>
              <a:rPr lang="uk-UA" dirty="0" smtClean="0"/>
              <a:t>розташований </a:t>
            </a:r>
            <a:r>
              <a:rPr lang="uk-UA" dirty="0" smtClean="0"/>
              <a:t> </a:t>
            </a:r>
            <a:r>
              <a:rPr lang="uk-UA" dirty="0" smtClean="0"/>
              <a:t>всім відомий </a:t>
            </a:r>
            <a:r>
              <a:rPr lang="uk-UA" dirty="0" err="1" smtClean="0"/>
              <a:t>Ягільницький</a:t>
            </a:r>
            <a:r>
              <a:rPr lang="uk-UA" dirty="0" smtClean="0"/>
              <a:t>  замок. Хоч він знаходиться в </a:t>
            </a:r>
            <a:r>
              <a:rPr lang="uk-UA" dirty="0" err="1" smtClean="0"/>
              <a:t>Нагірянці</a:t>
            </a:r>
            <a:r>
              <a:rPr lang="uk-UA" dirty="0" smtClean="0"/>
              <a:t> </a:t>
            </a:r>
            <a:r>
              <a:rPr lang="uk-UA" dirty="0" smtClean="0"/>
              <a:t> </a:t>
            </a:r>
            <a:r>
              <a:rPr lang="uk-UA" dirty="0" smtClean="0"/>
              <a:t>називають його </a:t>
            </a:r>
            <a:r>
              <a:rPr lang="uk-UA" dirty="0" err="1" smtClean="0"/>
              <a:t>Ягільницьким</a:t>
            </a:r>
            <a:r>
              <a:rPr lang="uk-UA" dirty="0" smtClean="0"/>
              <a:t> замком. </a:t>
            </a:r>
            <a:r>
              <a:rPr lang="ru-RU" dirty="0" smtClean="0"/>
              <a:t>Причина </a:t>
            </a:r>
            <a:r>
              <a:rPr lang="ru-RU" dirty="0" err="1" smtClean="0"/>
              <a:t>цьому</a:t>
            </a:r>
            <a:r>
              <a:rPr lang="ru-RU" dirty="0" smtClean="0"/>
              <a:t> є те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Ягільницю</a:t>
            </a:r>
            <a:r>
              <a:rPr lang="ru-RU" dirty="0" smtClean="0"/>
              <a:t> </a:t>
            </a:r>
            <a:r>
              <a:rPr lang="ru-RU" dirty="0" err="1" smtClean="0"/>
              <a:t>розділили</a:t>
            </a:r>
            <a:r>
              <a:rPr lang="ru-RU" dirty="0" smtClean="0"/>
              <a:t> на </a:t>
            </a:r>
            <a:r>
              <a:rPr lang="ru-RU" dirty="0" err="1" smtClean="0"/>
              <a:t>дві</a:t>
            </a:r>
            <a:r>
              <a:rPr lang="ru-RU" dirty="0" smtClean="0"/>
              <a:t> </a:t>
            </a:r>
            <a:r>
              <a:rPr lang="ru-RU" dirty="0" err="1" smtClean="0"/>
              <a:t>частини</a:t>
            </a:r>
            <a:r>
              <a:rPr lang="ru-RU" dirty="0" smtClean="0"/>
              <a:t> по р. </a:t>
            </a:r>
            <a:r>
              <a:rPr lang="ru-RU" dirty="0" err="1" smtClean="0"/>
              <a:t>Черкаській</a:t>
            </a:r>
            <a:r>
              <a:rPr lang="ru-RU" dirty="0" smtClean="0"/>
              <a:t>. </a:t>
            </a:r>
            <a:r>
              <a:rPr lang="ru-RU" dirty="0" err="1" smtClean="0"/>
              <a:t>Ягільницький</a:t>
            </a:r>
            <a:r>
              <a:rPr lang="ru-RU" dirty="0" smtClean="0"/>
              <a:t> замок </a:t>
            </a:r>
            <a:r>
              <a:rPr lang="ru-RU" dirty="0" err="1" smtClean="0"/>
              <a:t>спорудили</a:t>
            </a:r>
            <a:r>
              <a:rPr lang="ru-RU" dirty="0" smtClean="0"/>
              <a:t> за наказом </a:t>
            </a:r>
            <a:r>
              <a:rPr lang="ru-RU" dirty="0" err="1" smtClean="0"/>
              <a:t>поль</a:t>
            </a:r>
            <a:r>
              <a:rPr lang="uk-UA" dirty="0" err="1" smtClean="0"/>
              <a:t>ськ</a:t>
            </a:r>
            <a:r>
              <a:rPr lang="ru-RU" dirty="0" smtClean="0"/>
              <a:t>ого </a:t>
            </a:r>
            <a:r>
              <a:rPr lang="uk-UA" dirty="0" smtClean="0"/>
              <a:t>графа </a:t>
            </a:r>
            <a:r>
              <a:rPr lang="ru-RU" dirty="0" err="1" smtClean="0"/>
              <a:t>Станіслава</a:t>
            </a:r>
            <a:r>
              <a:rPr lang="ru-RU" dirty="0" smtClean="0"/>
              <a:t> </a:t>
            </a:r>
            <a:r>
              <a:rPr lang="ru-RU" dirty="0" err="1" smtClean="0"/>
              <a:t>Лянцкоронського</a:t>
            </a:r>
            <a:r>
              <a:rPr lang="ru-RU" dirty="0" smtClean="0"/>
              <a:t> в 1630 р. на р. </a:t>
            </a:r>
            <a:r>
              <a:rPr lang="ru-RU" dirty="0" err="1" smtClean="0"/>
              <a:t>Черкаській</a:t>
            </a:r>
            <a:r>
              <a:rPr lang="ru-RU" dirty="0" smtClean="0"/>
              <a:t> </a:t>
            </a:r>
            <a:r>
              <a:rPr lang="ru-RU" dirty="0" smtClean="0"/>
              <a:t>в с. </a:t>
            </a:r>
            <a:r>
              <a:rPr lang="ru-RU" dirty="0" err="1" smtClean="0"/>
              <a:t>Ягільниця</a:t>
            </a:r>
            <a:r>
              <a:rPr lang="ru-RU" dirty="0" smtClean="0"/>
              <a:t>. В </a:t>
            </a:r>
            <a:r>
              <a:rPr lang="ru-RU" dirty="0" err="1" smtClean="0"/>
              <a:t>свій</a:t>
            </a:r>
            <a:r>
              <a:rPr lang="ru-RU" dirty="0" smtClean="0"/>
              <a:t> час </a:t>
            </a:r>
            <a:r>
              <a:rPr lang="ru-RU" dirty="0" err="1" smtClean="0"/>
              <a:t>ця</a:t>
            </a:r>
            <a:r>
              <a:rPr lang="ru-RU" dirty="0" smtClean="0"/>
              <a:t> </a:t>
            </a:r>
            <a:r>
              <a:rPr lang="ru-RU" dirty="0" err="1" smtClean="0"/>
              <a:t>твердиня</a:t>
            </a:r>
            <a:r>
              <a:rPr lang="ru-RU" dirty="0" smtClean="0"/>
              <a:t> </a:t>
            </a:r>
            <a:r>
              <a:rPr lang="ru-RU" dirty="0" err="1" smtClean="0"/>
              <a:t>вважалася</a:t>
            </a:r>
            <a:r>
              <a:rPr lang="ru-RU" dirty="0" smtClean="0"/>
              <a:t> </a:t>
            </a:r>
            <a:r>
              <a:rPr lang="ru-RU" dirty="0" err="1" smtClean="0"/>
              <a:t>однією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найміцніших</a:t>
            </a:r>
            <a:r>
              <a:rPr lang="ru-RU" dirty="0" smtClean="0"/>
              <a:t> на </a:t>
            </a:r>
            <a:r>
              <a:rPr lang="ru-RU" dirty="0" err="1" smtClean="0"/>
              <a:t>Поділлі</a:t>
            </a:r>
            <a:r>
              <a:rPr lang="ru-RU" dirty="0" smtClean="0"/>
              <a:t>. 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війська</a:t>
            </a:r>
            <a:r>
              <a:rPr lang="ru-RU" dirty="0" smtClean="0"/>
              <a:t> </a:t>
            </a:r>
            <a:r>
              <a:rPr lang="ru-RU" dirty="0" err="1" smtClean="0"/>
              <a:t>Б.Хмельницького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взяти</a:t>
            </a:r>
            <a:r>
              <a:rPr lang="ru-RU" dirty="0" smtClean="0"/>
              <a:t> так </a:t>
            </a:r>
            <a:r>
              <a:rPr lang="ru-RU" dirty="0" smtClean="0"/>
              <a:t>і не </a:t>
            </a:r>
            <a:r>
              <a:rPr lang="ru-RU" dirty="0" err="1" smtClean="0"/>
              <a:t>змогли</a:t>
            </a:r>
            <a:r>
              <a:rPr lang="ru-RU" dirty="0" smtClean="0"/>
              <a:t>. </a:t>
            </a:r>
            <a:r>
              <a:rPr lang="ru-RU" dirty="0" err="1" smtClean="0"/>
              <a:t>Князі</a:t>
            </a:r>
            <a:r>
              <a:rPr lang="ru-RU" dirty="0" smtClean="0"/>
              <a:t> </a:t>
            </a:r>
            <a:r>
              <a:rPr lang="ru-RU" dirty="0" err="1" smtClean="0"/>
              <a:t>Лянцкоронські</a:t>
            </a:r>
            <a:r>
              <a:rPr lang="ru-RU" dirty="0" smtClean="0"/>
              <a:t> </a:t>
            </a:r>
            <a:r>
              <a:rPr lang="ru-RU" dirty="0" err="1" smtClean="0"/>
              <a:t>використовували</a:t>
            </a:r>
            <a:r>
              <a:rPr lang="ru-RU" dirty="0" smtClean="0"/>
              <a:t> замок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резиденцію</a:t>
            </a:r>
            <a:r>
              <a:rPr lang="ru-RU" dirty="0" smtClean="0"/>
              <a:t> до початку ХІХ ст. В 1817 р. </a:t>
            </a:r>
            <a:r>
              <a:rPr lang="ru-RU" dirty="0" err="1" smtClean="0"/>
              <a:t>твердиня</a:t>
            </a:r>
            <a:r>
              <a:rPr lang="ru-RU" dirty="0" smtClean="0"/>
              <a:t> стала </a:t>
            </a:r>
            <a:r>
              <a:rPr lang="ru-RU" dirty="0" err="1" smtClean="0"/>
              <a:t>власністю</a:t>
            </a:r>
            <a:r>
              <a:rPr lang="ru-RU" dirty="0" smtClean="0"/>
              <a:t> уряду </a:t>
            </a:r>
            <a:r>
              <a:rPr lang="ru-RU" dirty="0" err="1" smtClean="0"/>
              <a:t>Австрійської</a:t>
            </a:r>
            <a:r>
              <a:rPr lang="ru-RU" dirty="0" smtClean="0"/>
              <a:t> </a:t>
            </a:r>
            <a:r>
              <a:rPr lang="ru-RU" dirty="0" err="1" smtClean="0"/>
              <a:t>імперії</a:t>
            </a:r>
            <a:r>
              <a:rPr lang="ru-RU" dirty="0" smtClean="0"/>
              <a:t>,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дозволу</a:t>
            </a:r>
            <a:r>
              <a:rPr lang="ru-RU" dirty="0" smtClean="0"/>
              <a:t> </a:t>
            </a:r>
            <a:r>
              <a:rPr lang="ru-RU" dirty="0" err="1" smtClean="0"/>
              <a:t>якого</a:t>
            </a:r>
            <a:r>
              <a:rPr lang="ru-RU" dirty="0" smtClean="0"/>
              <a:t> там </a:t>
            </a:r>
            <a:r>
              <a:rPr lang="ru-RU" dirty="0" err="1" smtClean="0"/>
              <a:t>влаштували</a:t>
            </a:r>
            <a:r>
              <a:rPr lang="ru-RU" dirty="0" smtClean="0"/>
              <a:t> </a:t>
            </a:r>
            <a:r>
              <a:rPr lang="ru-RU" dirty="0" err="1" smtClean="0"/>
              <a:t>перебудову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тютюнову</a:t>
            </a:r>
            <a:r>
              <a:rPr lang="ru-RU" dirty="0" smtClean="0"/>
              <a:t> фабрику. </a:t>
            </a:r>
            <a:r>
              <a:rPr lang="ru-RU" dirty="0" err="1" smtClean="0"/>
              <a:t>Тютюнова</a:t>
            </a:r>
            <a:r>
              <a:rPr lang="ru-RU" dirty="0" smtClean="0"/>
              <a:t> фабрика </a:t>
            </a:r>
            <a:r>
              <a:rPr lang="ru-RU" dirty="0" err="1" smtClean="0"/>
              <a:t>діяла</a:t>
            </a:r>
            <a:r>
              <a:rPr lang="ru-RU" dirty="0" smtClean="0"/>
              <a:t> тут </a:t>
            </a:r>
            <a:r>
              <a:rPr lang="ru-RU" dirty="0" err="1" smtClean="0"/>
              <a:t>впродовж</a:t>
            </a:r>
            <a:r>
              <a:rPr lang="ru-RU" dirty="0" smtClean="0"/>
              <a:t> </a:t>
            </a:r>
            <a:r>
              <a:rPr lang="ru-RU" dirty="0" err="1" smtClean="0"/>
              <a:t>всього</a:t>
            </a:r>
            <a:r>
              <a:rPr lang="ru-RU" dirty="0" smtClean="0"/>
              <a:t> ХІХ-ХХ ст., в тому </a:t>
            </a:r>
            <a:r>
              <a:rPr lang="ru-RU" dirty="0" err="1" smtClean="0"/>
              <a:t>числі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за </a:t>
            </a:r>
            <a:r>
              <a:rPr lang="ru-RU" dirty="0" err="1" smtClean="0"/>
              <a:t>часів</a:t>
            </a:r>
            <a:r>
              <a:rPr lang="ru-RU" dirty="0" smtClean="0"/>
              <a:t> </a:t>
            </a:r>
            <a:r>
              <a:rPr lang="ru-RU" dirty="0" err="1" smtClean="0"/>
              <a:t>радянської</a:t>
            </a:r>
            <a:r>
              <a:rPr lang="ru-RU" dirty="0" smtClean="0"/>
              <a:t> </a:t>
            </a:r>
            <a:r>
              <a:rPr lang="ru-RU" dirty="0" err="1" smtClean="0"/>
              <a:t>влади</a:t>
            </a:r>
            <a:r>
              <a:rPr lang="ru-RU" dirty="0" smtClean="0"/>
              <a:t>. В </a:t>
            </a:r>
            <a:r>
              <a:rPr lang="ru-RU" dirty="0" err="1" smtClean="0"/>
              <a:t>часи</a:t>
            </a:r>
            <a:r>
              <a:rPr lang="ru-RU" dirty="0" smtClean="0"/>
              <a:t> </a:t>
            </a:r>
            <a:r>
              <a:rPr lang="ru-RU" dirty="0" err="1" smtClean="0"/>
              <a:t>незалежності</a:t>
            </a:r>
            <a:r>
              <a:rPr lang="ru-RU" dirty="0" smtClean="0"/>
              <a:t> </a:t>
            </a:r>
            <a:r>
              <a:rPr lang="ru-RU" dirty="0" err="1" smtClean="0"/>
              <a:t>тютюновий</a:t>
            </a:r>
            <a:r>
              <a:rPr lang="ru-RU" dirty="0" smtClean="0"/>
              <a:t> завод </a:t>
            </a:r>
            <a:r>
              <a:rPr lang="ru-RU" dirty="0" err="1" smtClean="0"/>
              <a:t>приватизували</a:t>
            </a:r>
            <a:r>
              <a:rPr lang="ru-RU" dirty="0" smtClean="0"/>
              <a:t>,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чого</a:t>
            </a:r>
            <a:r>
              <a:rPr lang="ru-RU" dirty="0" smtClean="0"/>
              <a:t> </a:t>
            </a:r>
            <a:r>
              <a:rPr lang="ru-RU" dirty="0" err="1" smtClean="0"/>
              <a:t>розпочався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занепад</a:t>
            </a:r>
            <a:r>
              <a:rPr lang="ru-RU" dirty="0" smtClean="0"/>
              <a:t>. </a:t>
            </a:r>
            <a:r>
              <a:rPr lang="uk-UA" dirty="0" smtClean="0"/>
              <a:t>Він зберігся досить непогано: мури з тесаного каменю, будівлі з склепінчастими стелями та дерев’яними сходами, напівзакриті льохи з кам’яними сходами. З двору замку гарно простежуються місцеві краєвиди.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e.org.ua/wp-content/uploads/2014/10/jag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786190"/>
            <a:ext cx="4414396" cy="2714644"/>
          </a:xfrm>
          <a:prstGeom prst="rect">
            <a:avLst/>
          </a:prstGeom>
          <a:noFill/>
        </p:spPr>
      </p:pic>
      <p:pic>
        <p:nvPicPr>
          <p:cNvPr id="1030" name="Picture 6" descr="https://we.org.ua/wp-content/uploads/2014/10/80240918-1024x7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42852"/>
            <a:ext cx="4286280" cy="3214710"/>
          </a:xfrm>
          <a:prstGeom prst="rect">
            <a:avLst/>
          </a:prstGeom>
          <a:noFill/>
        </p:spPr>
      </p:pic>
      <p:pic>
        <p:nvPicPr>
          <p:cNvPr id="1036" name="Picture 12" descr="https://we.org.ua/wp-content/uploads/2014/10/40561011-1024x7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7" y="142852"/>
            <a:ext cx="4140707" cy="3214710"/>
          </a:xfrm>
          <a:prstGeom prst="rect">
            <a:avLst/>
          </a:prstGeom>
          <a:noFill/>
        </p:spPr>
      </p:pic>
      <p:pic>
        <p:nvPicPr>
          <p:cNvPr id="1040" name="Picture 16" descr="https://we.org.ua/wp-content/uploads/2014/10/37278710-1024x76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500439"/>
            <a:ext cx="4286280" cy="321470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Соціальна сфера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714356"/>
            <a:ext cx="8215370" cy="3071834"/>
          </a:xfrm>
        </p:spPr>
        <p:txBody>
          <a:bodyPr>
            <a:normAutofit fontScale="92500"/>
          </a:bodyPr>
          <a:lstStyle/>
          <a:p>
            <a:r>
              <a:rPr lang="uk-UA" dirty="0" smtClean="0"/>
              <a:t>У </a:t>
            </a:r>
            <a:r>
              <a:rPr lang="uk-UA" dirty="0" err="1" smtClean="0"/>
              <a:t>Нагірянці</a:t>
            </a:r>
            <a:r>
              <a:rPr lang="uk-UA" dirty="0" smtClean="0"/>
              <a:t> </a:t>
            </a:r>
            <a:r>
              <a:rPr lang="uk-UA" dirty="0" smtClean="0"/>
              <a:t> </a:t>
            </a:r>
            <a:r>
              <a:rPr lang="uk-UA" dirty="0" smtClean="0"/>
              <a:t>працюють </a:t>
            </a:r>
            <a:r>
              <a:rPr lang="uk-UA" dirty="0" err="1" smtClean="0"/>
              <a:t>Нагірянська</a:t>
            </a:r>
            <a:r>
              <a:rPr lang="uk-UA" dirty="0" smtClean="0"/>
              <a:t> загальноосвітня школа I—II ступенів, клуб, 2 бібліотеки, 2 дитячих садочки, </a:t>
            </a:r>
            <a:r>
              <a:rPr lang="uk-UA" dirty="0" smtClean="0"/>
              <a:t>народний </a:t>
            </a:r>
            <a:r>
              <a:rPr lang="uk-UA" dirty="0" smtClean="0"/>
              <a:t>аматорський </a:t>
            </a:r>
            <a:r>
              <a:rPr lang="uk-UA" dirty="0" smtClean="0"/>
              <a:t>фольклорний ансамбль </a:t>
            </a:r>
            <a:r>
              <a:rPr lang="uk-UA" dirty="0" smtClean="0"/>
              <a:t>лемківської пісні «Потічок» (керівник Стефанія </a:t>
            </a:r>
            <a:r>
              <a:rPr lang="uk-UA" dirty="0" err="1" smtClean="0"/>
              <a:t>Шекета</a:t>
            </a:r>
            <a:r>
              <a:rPr lang="uk-UA" dirty="0" smtClean="0"/>
              <a:t>), амбулаторія загальної практики та сімейної медицини, </a:t>
            </a:r>
            <a:r>
              <a:rPr lang="uk-UA" dirty="0" smtClean="0"/>
              <a:t>аптека, аптечний </a:t>
            </a:r>
            <a:r>
              <a:rPr lang="uk-UA" dirty="0" smtClean="0"/>
              <a:t>кіоск ветеринарної медицини.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Картинки по запросу нагірянська школи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786190"/>
            <a:ext cx="3786214" cy="2743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786190"/>
            <a:ext cx="4348400" cy="250033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240</TotalTime>
  <Words>619</Words>
  <Application>Microsoft Office PowerPoint</Application>
  <PresentationFormat>Экран (4:3)</PresentationFormat>
  <Paragraphs>61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Book Antiqua</vt:lpstr>
      <vt:lpstr>Lucida Sans</vt:lpstr>
      <vt:lpstr>Monotype Corsiva</vt:lpstr>
      <vt:lpstr>Times New Roman</vt:lpstr>
      <vt:lpstr>Wingdings</vt:lpstr>
      <vt:lpstr>Wingdings 2</vt:lpstr>
      <vt:lpstr>Wingdings 3</vt:lpstr>
      <vt:lpstr>Апекс</vt:lpstr>
      <vt:lpstr>Моє село – найкраще місце на Землі</vt:lpstr>
      <vt:lpstr>Презентация PowerPoint</vt:lpstr>
      <vt:lpstr>Дані про Нагірянку</vt:lpstr>
      <vt:lpstr>Хутори в Нагірянці</vt:lpstr>
      <vt:lpstr>Історія Нагірянки</vt:lpstr>
      <vt:lpstr>Пам'ятки</vt:lpstr>
      <vt:lpstr>Пам'ятки</vt:lpstr>
      <vt:lpstr>Презентация PowerPoint</vt:lpstr>
      <vt:lpstr>Соціальна сфера </vt:lpstr>
      <vt:lpstr>Ягільницький кінний завод</vt:lpstr>
      <vt:lpstr>Марилівський спиртзавод</vt:lpstr>
      <vt:lpstr>Відомі люди </vt:lpstr>
      <vt:lpstr>Роман Вархол – поет</vt:lpstr>
      <vt:lpstr>Презентация PowerPoint</vt:lpstr>
      <vt:lpstr>Василь Дерій - поет</vt:lpstr>
      <vt:lpstr>Ансамбль “Потічок”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Нагірянка</dc:title>
  <dc:creator>Acer</dc:creator>
  <cp:lastModifiedBy>Користувач Windows</cp:lastModifiedBy>
  <cp:revision>36</cp:revision>
  <dcterms:created xsi:type="dcterms:W3CDTF">2017-11-01T16:56:11Z</dcterms:created>
  <dcterms:modified xsi:type="dcterms:W3CDTF">2019-02-05T20:24:32Z</dcterms:modified>
</cp:coreProperties>
</file>