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1" r:id="rId7"/>
    <p:sldId id="264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385" autoAdjust="0"/>
  </p:normalViewPr>
  <p:slideViewPr>
    <p:cSldViewPr>
      <p:cViewPr varScale="1">
        <p:scale>
          <a:sx n="71" d="100"/>
          <a:sy n="71" d="100"/>
        </p:scale>
        <p:origin x="-10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9BF9-C03E-4463-980A-FDB95F8B9E9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61BB3-37F5-40CB-9168-4B89D6BE2E80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666C-E527-4FE9-A378-3575C338CEA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03ABF-556F-477D-A25E-2259C67064D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7446-C7A4-416D-AEAF-05C1444EA17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72D1-0056-48C2-B642-3345D1AED26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DC211-4412-434E-AF5A-E9DDE6DD728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625AD-2D8C-4F2C-9712-DB08E6093F4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CE3E1-6962-4723-A198-B3A94ED4C5C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853B-82CF-434A-8D1A-60226C34B6C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54D88-5641-4FCB-ACB8-9F06353187B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D1D6F80-65EF-4546-A9CD-CD6407183B2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0"/>
            <a:ext cx="4800622" cy="437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4357694"/>
            <a:ext cx="7772400" cy="387350"/>
          </a:xfrm>
        </p:spPr>
        <p:txBody>
          <a:bodyPr/>
          <a:lstStyle/>
          <a:p>
            <a:pPr eaLnBrk="1" hangingPunct="1"/>
            <a:r>
              <a:rPr lang="uk-UA" sz="4000" dirty="0" smtClean="0"/>
              <a:t>Будь природі другом  </a:t>
            </a:r>
            <a:endParaRPr lang="ru-RU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711450"/>
          </a:xfrm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5292725" cy="6221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БУДУ Я ПРИРОДІ ДРУГОМ!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Йтиму садом, полем, а чи  </a:t>
            </a:r>
          </a:p>
          <a:p>
            <a:pPr eaLnBrk="1" hangingPunct="1">
              <a:buFontTx/>
              <a:buNone/>
            </a:pPr>
            <a:r>
              <a:rPr lang="uk-UA" sz="2800" smtClean="0"/>
              <a:t>                                        лугом,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Буду я природі вірним другом.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Не столочу навіть і трави.</a:t>
            </a:r>
          </a:p>
          <a:p>
            <a:pPr eaLnBrk="1" hangingPunct="1">
              <a:buFontTx/>
              <a:buNone/>
            </a:pPr>
            <a:r>
              <a:rPr lang="uk-UA" sz="2800" smtClean="0"/>
              <a:t>Я скажу їй: - зеленій, живи!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Коли лісом буду я іти, </a:t>
            </a:r>
          </a:p>
          <a:p>
            <a:pPr eaLnBrk="1" hangingPunct="1">
              <a:buFontTx/>
              <a:buNone/>
            </a:pPr>
            <a:r>
              <a:rPr lang="uk-UA" sz="2800" smtClean="0"/>
              <a:t>Я посію зерна доброти.</a:t>
            </a:r>
          </a:p>
          <a:p>
            <a:pPr eaLnBrk="1" hangingPunct="1">
              <a:buFontTx/>
              <a:buNone/>
            </a:pPr>
            <a:r>
              <a:rPr lang="uk-UA" sz="2800" smtClean="0"/>
              <a:t>Побажаю дереву і пташці,</a:t>
            </a:r>
          </a:p>
          <a:p>
            <a:pPr eaLnBrk="1" hangingPunct="1">
              <a:buFontTx/>
              <a:buNone/>
            </a:pPr>
            <a:r>
              <a:rPr lang="uk-UA" sz="2800" smtClean="0"/>
              <a:t>Щоб вони жили у мирі й щасті. 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013" y="549275"/>
            <a:ext cx="396398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0350"/>
            <a:ext cx="8785225" cy="6408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sz="2800" b="1" i="1" smtClean="0"/>
              <a:t>         Все, що оточує нас, це природа. Повітря, земля, вода, гори, ліс, море, птиці, звірі в лісі - все це природа. Ми часто говоримо: "Природа - наш дім". По іншому - місце нашого існування. А щоб ми могли мешкати, жити, и жити щасливо, наше місце</a:t>
            </a:r>
            <a:r>
              <a:rPr lang="ru-RU" sz="2800" b="1" i="1" smtClean="0"/>
              <a:t> </a:t>
            </a:r>
            <a:r>
              <a:rPr lang="uk-UA" sz="2800" b="1" i="1" smtClean="0"/>
              <a:t>існування</a:t>
            </a:r>
            <a:r>
              <a:rPr lang="ru-RU" sz="2800" b="1" i="1" smtClean="0"/>
              <a:t> </a:t>
            </a:r>
            <a:r>
              <a:rPr lang="uk-UA" sz="2800" b="1" i="1" smtClean="0"/>
              <a:t>має</a:t>
            </a:r>
            <a:r>
              <a:rPr lang="ru-RU" sz="2800" b="1" i="1" smtClean="0"/>
              <a:t> бути в порядку:</a:t>
            </a:r>
            <a:r>
              <a:rPr lang="uk-UA" sz="2800" b="1" i="1" smtClean="0"/>
              <a:t>вода і повітря повинні бути чистими, деревця, тварини, і птиці - здоровими, камені - безпечними. Якщо ми не зможемо насолоджуватися природою, то ніколи не зможемо повноцінно жити. А щоб природою можна було насолоджуватись , потрібно обов’язково піклуватися про неї. И це повинна робити кожна людина.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827088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2987675" cy="479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/>
              <a:t>     Природа нам дарує продукти харчування, допомагає зміцнити здоров’я. Людина – частина природи. Природа потребує нашого піклування. Що таке турбота про природу? </a:t>
            </a:r>
          </a:p>
          <a:p>
            <a:pPr eaLnBrk="1" hangingPunct="1">
              <a:lnSpc>
                <a:spcPct val="80000"/>
              </a:lnSpc>
            </a:pPr>
            <a:endParaRPr lang="ru-RU" sz="2400" b="1" i="1" smtClean="0"/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941888"/>
            <a:ext cx="9144000" cy="1916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Збереження чистої води в річці - це клопіт за природу. Якщо вода буде забрудненою, то почнуть помирати риби, водяні тварини, комахи, порушиться баланс в природі. Збереження цього балансу – обов’язкова умова, адже все в природі взаємозв'язане</a:t>
            </a:r>
            <a:r>
              <a:rPr lang="ru-RU" sz="2400" b="1" i="1" smtClean="0"/>
              <a:t>.</a:t>
            </a:r>
            <a:r>
              <a:rPr lang="ru-RU" sz="2400" smtClean="0"/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1163" y="0"/>
            <a:ext cx="61928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21163"/>
            <a:ext cx="9144000" cy="26368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b="1" i="1" smtClean="0"/>
              <a:t>Обережне викидання різних відходів - це турбота про природу. Так, якщо чоловік прийшов у ліс та просто кинув там поліетиленовий пакет, він вже завдав шкоду природі. А якщо забрав з собою і викинув в сміття, то потурбувався про неї.</a:t>
            </a:r>
            <a:r>
              <a:rPr lang="uk-UA" sz="2800" smtClean="0"/>
              <a:t>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0"/>
            <a:ext cx="59039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322638" cy="4060825"/>
          </a:xfrm>
        </p:spPr>
        <p:txBody>
          <a:bodyPr/>
          <a:lstStyle/>
          <a:p>
            <a:pPr eaLnBrk="1" hangingPunct="1"/>
            <a:r>
              <a:rPr lang="uk-UA" b="1" i="1" smtClean="0"/>
              <a:t>Поставити взимку годівницю для птахів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4292600"/>
            <a:ext cx="4356100" cy="2449513"/>
          </a:xfrm>
        </p:spPr>
        <p:txBody>
          <a:bodyPr/>
          <a:lstStyle/>
          <a:p>
            <a:pPr eaLnBrk="1" hangingPunct="1"/>
            <a:r>
              <a:rPr lang="uk-UA" b="1" i="1" smtClean="0"/>
              <a:t>Та допомагати пораненим тваринам - це теж турбота про природу</a:t>
            </a:r>
            <a:endParaRPr lang="ru-RU" b="1" i="1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0"/>
            <a:ext cx="55800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71888"/>
            <a:ext cx="47879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4076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Не ламати гілок та насаджувати молоді дерева – також є піклуванням про довкілля,бо яке значення мають рослини для людини?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i="1" smtClean="0"/>
              <a:t>Рослини :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Виділяють кисень;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Поглинають вуглекислий газ;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Вбирають воду, запобігають повеням і зсувам грунтів;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Дають нам ліки;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Домівка для тварин і птахів;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b="1" i="1" smtClean="0"/>
              <a:t>Дають нам плоди</a:t>
            </a:r>
            <a:endParaRPr lang="ru-RU" sz="2400" b="1" i="1" smtClean="0"/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789363"/>
            <a:ext cx="39957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9363"/>
            <a:ext cx="5148263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05263"/>
            <a:ext cx="8507412" cy="285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800" b="1" i="1" smtClean="0"/>
              <a:t>Треба з дитинства привчати малечу через казки, вірші, загадки цінувати і оберігати природу.</a:t>
            </a:r>
            <a:endParaRPr lang="ru-RU" sz="2800" b="1" i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i="1" smtClean="0"/>
              <a:t>Якщо кожна людина хоч би щось робитиме для того, щоб оберігати природу, то наше довкілля буде сприятливим і красивим.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  <p:pic>
        <p:nvPicPr>
          <p:cNvPr id="9219" name="Picture 7" descr="Копия SAM_46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9135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4356100" cy="3933825"/>
          </a:xfrm>
        </p:spPr>
      </p:pic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0"/>
            <a:ext cx="4859337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/>
              <a:t>БЕРЕЖИ ПРИРОДУ!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Різноманітна матінка – природа: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Блакитні ріки, квіти і ліси,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Та, щоб не втратила вона своєї вроди,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Ти часточку душі в її збереження  внеси.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Саджай квітник, дерева не ламай,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Оберігай тварин, пташок, комах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І біля річки сміття не лишай.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b="1" i="1" smtClean="0">
                <a:latin typeface="Eras Bold ITC" pitchFamily="34" charset="0"/>
              </a:rPr>
              <a:t>Краса настане у твоїх краях!</a:t>
            </a:r>
            <a:r>
              <a:rPr lang="uk-UA" b="1" smtClean="0">
                <a:latin typeface="Eras Bold ITC" pitchFamily="34" charset="0"/>
              </a:rPr>
              <a:t> </a:t>
            </a:r>
            <a:endParaRPr lang="ru-RU" b="1" smtClean="0"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463</Words>
  <Application>Microsoft Office PowerPoint</Application>
  <PresentationFormat>Екран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Eras Bold ITC</vt:lpstr>
      <vt:lpstr>Оформление по умолчанию</vt:lpstr>
      <vt:lpstr>Будь природі другом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Будь природі другом  </dc:title>
  <dc:creator>OLGA</dc:creator>
  <cp:lastModifiedBy>Admin</cp:lastModifiedBy>
  <cp:revision>23</cp:revision>
  <dcterms:created xsi:type="dcterms:W3CDTF">2014-03-05T13:09:54Z</dcterms:created>
  <dcterms:modified xsi:type="dcterms:W3CDTF">2016-05-18T21:30:15Z</dcterms:modified>
</cp:coreProperties>
</file>