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F181A-CF93-48FF-AA76-EED106B809E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41341E0A-B662-4764-B94C-521CF2F46488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Впровадження інноваційних та </a:t>
          </a:r>
        </a:p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інтерактивних технологій.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93150B9-7DFE-47FC-B11B-6752ADC6B7C6}" type="parTrans" cxnId="{004D763E-45A8-4714-8728-5CAB4C7E99CE}">
      <dgm:prSet/>
      <dgm:spPr/>
      <dgm:t>
        <a:bodyPr/>
        <a:lstStyle/>
        <a:p>
          <a:endParaRPr lang="ru-RU"/>
        </a:p>
      </dgm:t>
    </dgm:pt>
    <dgm:pt modelId="{2F979450-DB10-4427-8C44-45C49872BDA7}" type="sibTrans" cxnId="{004D763E-45A8-4714-8728-5CAB4C7E99CE}">
      <dgm:prSet/>
      <dgm:spPr/>
      <dgm:t>
        <a:bodyPr/>
        <a:lstStyle/>
        <a:p>
          <a:endParaRPr lang="ru-RU"/>
        </a:p>
      </dgm:t>
    </dgm:pt>
    <dgm:pt modelId="{AE72C38D-6ABE-40F3-BF69-3A6C4A1C65E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Застосування у навчально-виховному процесі </a:t>
          </a:r>
          <a:r>
            <a:rPr lang="uk-UA" sz="2000" b="1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Інтернет-ресурсів</a:t>
          </a:r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готових дидактично орієнтованих програмних засобів навчання, основних компонентів </a:t>
          </a:r>
        </a:p>
        <a:p>
          <a:pPr>
            <a:spcAft>
              <a:spcPts val="0"/>
            </a:spcAft>
          </a:pPr>
          <a:r>
            <a: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інформаційного середовища тощо.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5C4BD3-F17F-4162-9F52-55F5A35F8E36}" type="parTrans" cxnId="{6868A77B-8255-4990-8346-106CE6EF7EBB}">
      <dgm:prSet/>
      <dgm:spPr/>
      <dgm:t>
        <a:bodyPr/>
        <a:lstStyle/>
        <a:p>
          <a:endParaRPr lang="ru-RU"/>
        </a:p>
      </dgm:t>
    </dgm:pt>
    <dgm:pt modelId="{EEB70E93-2EA4-4437-B162-EED9CF64ECB8}" type="sibTrans" cxnId="{6868A77B-8255-4990-8346-106CE6EF7EBB}">
      <dgm:prSet/>
      <dgm:spPr/>
      <dgm:t>
        <a:bodyPr/>
        <a:lstStyle/>
        <a:p>
          <a:endParaRPr lang="ru-RU"/>
        </a:p>
      </dgm:t>
    </dgm:pt>
    <dgm:pt modelId="{B3613964-C680-445D-B0C4-1CB53700630D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Розробка та впровадження власних інформаційних продуктів як програмних засобів навчання: тестів, мультимедійних презентацій, комп’ютерних графічних об’єктів тощо.</a:t>
          </a:r>
          <a:endParaRPr lang="ru-RU" sz="2000" b="1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2CE507-D1F5-4C88-9EFD-9E4D1E84244F}" type="parTrans" cxnId="{1734D045-5F5B-4480-8ED2-B1EFC456BCD0}">
      <dgm:prSet/>
      <dgm:spPr/>
      <dgm:t>
        <a:bodyPr/>
        <a:lstStyle/>
        <a:p>
          <a:endParaRPr lang="ru-RU"/>
        </a:p>
      </dgm:t>
    </dgm:pt>
    <dgm:pt modelId="{0300D34E-E7F4-492C-97A7-43D943CDF2A7}" type="sibTrans" cxnId="{1734D045-5F5B-4480-8ED2-B1EFC456BCD0}">
      <dgm:prSet/>
      <dgm:spPr/>
      <dgm:t>
        <a:bodyPr/>
        <a:lstStyle/>
        <a:p>
          <a:endParaRPr lang="ru-RU"/>
        </a:p>
      </dgm:t>
    </dgm:pt>
    <dgm:pt modelId="{2BDDD4AF-0F08-412E-80C4-67504863BE48}">
      <dgm:prSet custT="1"/>
      <dgm:spPr/>
      <dgm:t>
        <a:bodyPr/>
        <a:lstStyle/>
        <a:p>
          <a:r>
            <a:rPr lang="uk-UA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Здійснення моніторингу, діагностування, </a:t>
          </a:r>
        </a:p>
        <a:p>
          <a:r>
            <a:rPr lang="uk-UA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електронного тестування, прогнозування тощо.</a:t>
          </a:r>
          <a:endParaRPr lang="ru-RU" sz="2000" b="1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E387C0-E34F-4CBE-989D-9EEB5A214233}" type="parTrans" cxnId="{85336642-FB37-4BE8-AE23-D8623C2B8B1C}">
      <dgm:prSet/>
      <dgm:spPr/>
      <dgm:t>
        <a:bodyPr/>
        <a:lstStyle/>
        <a:p>
          <a:endParaRPr lang="ru-RU"/>
        </a:p>
      </dgm:t>
    </dgm:pt>
    <dgm:pt modelId="{9981B0A5-C274-4D79-AA31-BEA3835234CD}" type="sibTrans" cxnId="{85336642-FB37-4BE8-AE23-D8623C2B8B1C}">
      <dgm:prSet/>
      <dgm:spPr/>
      <dgm:t>
        <a:bodyPr/>
        <a:lstStyle/>
        <a:p>
          <a:endParaRPr lang="ru-RU"/>
        </a:p>
      </dgm:t>
    </dgm:pt>
    <dgm:pt modelId="{281D9F45-287D-4EE2-8157-6703F6C87909}" type="pres">
      <dgm:prSet presAssocID="{793F181A-CF93-48FF-AA76-EED106B809E3}" presName="linearFlow" presStyleCnt="0">
        <dgm:presLayoutVars>
          <dgm:dir/>
          <dgm:resizeHandles val="exact"/>
        </dgm:presLayoutVars>
      </dgm:prSet>
      <dgm:spPr/>
    </dgm:pt>
    <dgm:pt modelId="{19704791-F518-4116-A6A2-BA572FBF95DE}" type="pres">
      <dgm:prSet presAssocID="{41341E0A-B662-4764-B94C-521CF2F46488}" presName="composite" presStyleCnt="0"/>
      <dgm:spPr/>
    </dgm:pt>
    <dgm:pt modelId="{242BA283-B835-4423-9C3C-3AF343777735}" type="pres">
      <dgm:prSet presAssocID="{41341E0A-B662-4764-B94C-521CF2F46488}" presName="imgShp" presStyleLbl="fgImgPlace1" presStyleIdx="0" presStyleCnt="4" custLinFactNeighborX="-59217" custLinFactNeighborY="13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D244D710-A7AD-4A85-B7C9-B7AC6B445500}" type="pres">
      <dgm:prSet presAssocID="{41341E0A-B662-4764-B94C-521CF2F46488}" presName="txShp" presStyleLbl="node1" presStyleIdx="0" presStyleCnt="4" custScaleX="13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F3665-BF35-42A4-80A0-9C9533949AEA}" type="pres">
      <dgm:prSet presAssocID="{2F979450-DB10-4427-8C44-45C49872BDA7}" presName="spacing" presStyleCnt="0"/>
      <dgm:spPr/>
    </dgm:pt>
    <dgm:pt modelId="{46BA9440-F89A-4628-8BB5-F41D90718001}" type="pres">
      <dgm:prSet presAssocID="{AE72C38D-6ABE-40F3-BF69-3A6C4A1C65E7}" presName="composite" presStyleCnt="0"/>
      <dgm:spPr/>
    </dgm:pt>
    <dgm:pt modelId="{1802E4BA-8CF3-4452-B071-015F8AF07678}" type="pres">
      <dgm:prSet presAssocID="{AE72C38D-6ABE-40F3-BF69-3A6C4A1C65E7}" presName="imgShp" presStyleLbl="fgImgPlace1" presStyleIdx="1" presStyleCnt="4" custLinFactNeighborX="-57462" custLinFactNeighborY="34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00DE87-3D02-4BCA-AF52-94B0BB1F91C3}" type="pres">
      <dgm:prSet presAssocID="{AE72C38D-6ABE-40F3-BF69-3A6C4A1C65E7}" presName="txShp" presStyleLbl="node1" presStyleIdx="1" presStyleCnt="4" custScaleX="13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87EEB-D3D4-4E5F-8D2A-C2DEDF0DA07D}" type="pres">
      <dgm:prSet presAssocID="{EEB70E93-2EA4-4437-B162-EED9CF64ECB8}" presName="spacing" presStyleCnt="0"/>
      <dgm:spPr/>
    </dgm:pt>
    <dgm:pt modelId="{7EF8B6D2-9BFF-44E8-9783-E274DD24DE0A}" type="pres">
      <dgm:prSet presAssocID="{B3613964-C680-445D-B0C4-1CB53700630D}" presName="composite" presStyleCnt="0"/>
      <dgm:spPr/>
    </dgm:pt>
    <dgm:pt modelId="{9A9AC668-6F2E-4289-AF58-A4D00F8469FA}" type="pres">
      <dgm:prSet presAssocID="{B3613964-C680-445D-B0C4-1CB53700630D}" presName="imgShp" presStyleLbl="fgImgPlace1" presStyleIdx="2" presStyleCnt="4" custLinFactNeighborX="-59217" custLinFactNeighborY="-61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0DBEA4E-BA30-48C1-9CAE-4A21F4BE4246}" type="pres">
      <dgm:prSet presAssocID="{B3613964-C680-445D-B0C4-1CB53700630D}" presName="txShp" presStyleLbl="node1" presStyleIdx="2" presStyleCnt="4" custScaleX="13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28475-8F06-49C9-AA4C-9DBC0A90DE46}" type="pres">
      <dgm:prSet presAssocID="{0300D34E-E7F4-492C-97A7-43D943CDF2A7}" presName="spacing" presStyleCnt="0"/>
      <dgm:spPr/>
    </dgm:pt>
    <dgm:pt modelId="{CC7F9260-E189-4415-AAA5-B15C45D66E1A}" type="pres">
      <dgm:prSet presAssocID="{2BDDD4AF-0F08-412E-80C4-67504863BE48}" presName="composite" presStyleCnt="0"/>
      <dgm:spPr/>
    </dgm:pt>
    <dgm:pt modelId="{32FF8B19-1644-4AA7-A954-634C08E2CC1F}" type="pres">
      <dgm:prSet presAssocID="{2BDDD4AF-0F08-412E-80C4-67504863BE48}" presName="imgShp" presStyleLbl="fgImgPlace1" presStyleIdx="3" presStyleCnt="4" custLinFactNeighborX="-57462" custLinFactNeighborY="-157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C3C705C-0A27-4C8F-B3F4-6F240BCA88F1}" type="pres">
      <dgm:prSet presAssocID="{2BDDD4AF-0F08-412E-80C4-67504863BE48}" presName="txShp" presStyleLbl="node1" presStyleIdx="3" presStyleCnt="4" custScaleX="136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4D763E-45A8-4714-8728-5CAB4C7E99CE}" srcId="{793F181A-CF93-48FF-AA76-EED106B809E3}" destId="{41341E0A-B662-4764-B94C-521CF2F46488}" srcOrd="0" destOrd="0" parTransId="{B93150B9-7DFE-47FC-B11B-6752ADC6B7C6}" sibTransId="{2F979450-DB10-4427-8C44-45C49872BDA7}"/>
    <dgm:cxn modelId="{B3F6A25B-B09C-4EF0-9850-AD0FB1A41D28}" type="presOf" srcId="{AE72C38D-6ABE-40F3-BF69-3A6C4A1C65E7}" destId="{D900DE87-3D02-4BCA-AF52-94B0BB1F91C3}" srcOrd="0" destOrd="0" presId="urn:microsoft.com/office/officeart/2005/8/layout/vList3"/>
    <dgm:cxn modelId="{6868A77B-8255-4990-8346-106CE6EF7EBB}" srcId="{793F181A-CF93-48FF-AA76-EED106B809E3}" destId="{AE72C38D-6ABE-40F3-BF69-3A6C4A1C65E7}" srcOrd="1" destOrd="0" parTransId="{735C4BD3-F17F-4162-9F52-55F5A35F8E36}" sibTransId="{EEB70E93-2EA4-4437-B162-EED9CF64ECB8}"/>
    <dgm:cxn modelId="{BFC715EA-CDCF-45B0-BC4E-636A971EF99D}" type="presOf" srcId="{2BDDD4AF-0F08-412E-80C4-67504863BE48}" destId="{8C3C705C-0A27-4C8F-B3F4-6F240BCA88F1}" srcOrd="0" destOrd="0" presId="urn:microsoft.com/office/officeart/2005/8/layout/vList3"/>
    <dgm:cxn modelId="{1734D045-5F5B-4480-8ED2-B1EFC456BCD0}" srcId="{793F181A-CF93-48FF-AA76-EED106B809E3}" destId="{B3613964-C680-445D-B0C4-1CB53700630D}" srcOrd="2" destOrd="0" parTransId="{A32CE507-D1F5-4C88-9EFD-9E4D1E84244F}" sibTransId="{0300D34E-E7F4-492C-97A7-43D943CDF2A7}"/>
    <dgm:cxn modelId="{B7EFF7D0-D461-41C6-867D-78AD5EC618C3}" type="presOf" srcId="{41341E0A-B662-4764-B94C-521CF2F46488}" destId="{D244D710-A7AD-4A85-B7C9-B7AC6B445500}" srcOrd="0" destOrd="0" presId="urn:microsoft.com/office/officeart/2005/8/layout/vList3"/>
    <dgm:cxn modelId="{9FD1C4D1-BB39-4D60-8B6A-6CE78DA50E78}" type="presOf" srcId="{793F181A-CF93-48FF-AA76-EED106B809E3}" destId="{281D9F45-287D-4EE2-8157-6703F6C87909}" srcOrd="0" destOrd="0" presId="urn:microsoft.com/office/officeart/2005/8/layout/vList3"/>
    <dgm:cxn modelId="{F64345BB-C5D2-4CA4-B2EC-BA1941B984A2}" type="presOf" srcId="{B3613964-C680-445D-B0C4-1CB53700630D}" destId="{A0DBEA4E-BA30-48C1-9CAE-4A21F4BE4246}" srcOrd="0" destOrd="0" presId="urn:microsoft.com/office/officeart/2005/8/layout/vList3"/>
    <dgm:cxn modelId="{85336642-FB37-4BE8-AE23-D8623C2B8B1C}" srcId="{793F181A-CF93-48FF-AA76-EED106B809E3}" destId="{2BDDD4AF-0F08-412E-80C4-67504863BE48}" srcOrd="3" destOrd="0" parTransId="{38E387C0-E34F-4CBE-989D-9EEB5A214233}" sibTransId="{9981B0A5-C274-4D79-AA31-BEA3835234CD}"/>
    <dgm:cxn modelId="{48D3DF2B-1935-435E-942B-EB8C9F584966}" type="presParOf" srcId="{281D9F45-287D-4EE2-8157-6703F6C87909}" destId="{19704791-F518-4116-A6A2-BA572FBF95DE}" srcOrd="0" destOrd="0" presId="urn:microsoft.com/office/officeart/2005/8/layout/vList3"/>
    <dgm:cxn modelId="{A822A066-3A29-4074-931A-22295C388C06}" type="presParOf" srcId="{19704791-F518-4116-A6A2-BA572FBF95DE}" destId="{242BA283-B835-4423-9C3C-3AF343777735}" srcOrd="0" destOrd="0" presId="urn:microsoft.com/office/officeart/2005/8/layout/vList3"/>
    <dgm:cxn modelId="{80812FB3-5835-457C-8A17-06431D8E64FC}" type="presParOf" srcId="{19704791-F518-4116-A6A2-BA572FBF95DE}" destId="{D244D710-A7AD-4A85-B7C9-B7AC6B445500}" srcOrd="1" destOrd="0" presId="urn:microsoft.com/office/officeart/2005/8/layout/vList3"/>
    <dgm:cxn modelId="{732E1EBF-0A68-4E80-A884-1240954DD83B}" type="presParOf" srcId="{281D9F45-287D-4EE2-8157-6703F6C87909}" destId="{30CF3665-BF35-42A4-80A0-9C9533949AEA}" srcOrd="1" destOrd="0" presId="urn:microsoft.com/office/officeart/2005/8/layout/vList3"/>
    <dgm:cxn modelId="{73CB440F-ACEF-46FD-A61F-ECD480DD4BB0}" type="presParOf" srcId="{281D9F45-287D-4EE2-8157-6703F6C87909}" destId="{46BA9440-F89A-4628-8BB5-F41D90718001}" srcOrd="2" destOrd="0" presId="urn:microsoft.com/office/officeart/2005/8/layout/vList3"/>
    <dgm:cxn modelId="{77F697B8-C258-4670-8DFF-3ABC26AF1B20}" type="presParOf" srcId="{46BA9440-F89A-4628-8BB5-F41D90718001}" destId="{1802E4BA-8CF3-4452-B071-015F8AF07678}" srcOrd="0" destOrd="0" presId="urn:microsoft.com/office/officeart/2005/8/layout/vList3"/>
    <dgm:cxn modelId="{3AA84767-B6EA-4650-82EC-57846DBD0699}" type="presParOf" srcId="{46BA9440-F89A-4628-8BB5-F41D90718001}" destId="{D900DE87-3D02-4BCA-AF52-94B0BB1F91C3}" srcOrd="1" destOrd="0" presId="urn:microsoft.com/office/officeart/2005/8/layout/vList3"/>
    <dgm:cxn modelId="{69033ECA-B9F1-4095-93A6-80EADDDCDE02}" type="presParOf" srcId="{281D9F45-287D-4EE2-8157-6703F6C87909}" destId="{30F87EEB-D3D4-4E5F-8D2A-C2DEDF0DA07D}" srcOrd="3" destOrd="0" presId="urn:microsoft.com/office/officeart/2005/8/layout/vList3"/>
    <dgm:cxn modelId="{9334132F-D617-467D-9026-91D80D6F4329}" type="presParOf" srcId="{281D9F45-287D-4EE2-8157-6703F6C87909}" destId="{7EF8B6D2-9BFF-44E8-9783-E274DD24DE0A}" srcOrd="4" destOrd="0" presId="urn:microsoft.com/office/officeart/2005/8/layout/vList3"/>
    <dgm:cxn modelId="{DC02BECE-F71B-46FF-970E-9D4AC39E70BE}" type="presParOf" srcId="{7EF8B6D2-9BFF-44E8-9783-E274DD24DE0A}" destId="{9A9AC668-6F2E-4289-AF58-A4D00F8469FA}" srcOrd="0" destOrd="0" presId="urn:microsoft.com/office/officeart/2005/8/layout/vList3"/>
    <dgm:cxn modelId="{7A5F885A-D464-4B30-9420-95E6CB535E27}" type="presParOf" srcId="{7EF8B6D2-9BFF-44E8-9783-E274DD24DE0A}" destId="{A0DBEA4E-BA30-48C1-9CAE-4A21F4BE4246}" srcOrd="1" destOrd="0" presId="urn:microsoft.com/office/officeart/2005/8/layout/vList3"/>
    <dgm:cxn modelId="{7266E540-4B9D-43EA-9952-058DAB3284CA}" type="presParOf" srcId="{281D9F45-287D-4EE2-8157-6703F6C87909}" destId="{FAB28475-8F06-49C9-AA4C-9DBC0A90DE46}" srcOrd="5" destOrd="0" presId="urn:microsoft.com/office/officeart/2005/8/layout/vList3"/>
    <dgm:cxn modelId="{975D2E5B-0F12-48F8-B5FE-B914260DA30B}" type="presParOf" srcId="{281D9F45-287D-4EE2-8157-6703F6C87909}" destId="{CC7F9260-E189-4415-AAA5-B15C45D66E1A}" srcOrd="6" destOrd="0" presId="urn:microsoft.com/office/officeart/2005/8/layout/vList3"/>
    <dgm:cxn modelId="{CAE9534C-6408-4CFD-97FE-047309D4D79D}" type="presParOf" srcId="{CC7F9260-E189-4415-AAA5-B15C45D66E1A}" destId="{32FF8B19-1644-4AA7-A954-634C08E2CC1F}" srcOrd="0" destOrd="0" presId="urn:microsoft.com/office/officeart/2005/8/layout/vList3"/>
    <dgm:cxn modelId="{7C6CEEF7-7361-469D-9A55-DF6A455FD1A2}" type="presParOf" srcId="{CC7F9260-E189-4415-AAA5-B15C45D66E1A}" destId="{8C3C705C-0A27-4C8F-B3F4-6F240BCA88F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3378D-F506-4E74-B17E-AF0F6407FA5C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A4A80A-2C2E-4CF2-9194-E244E86FD87E}">
      <dgm:prSet phldrT="[Текст]" custT="1"/>
      <dgm:spPr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4000" b="1" cap="none" spc="0" dirty="0">
              <a:ln w="952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Результат</a:t>
          </a:r>
          <a:endParaRPr lang="ru-RU" sz="2200" b="1" cap="none" spc="0" dirty="0">
            <a:ln w="952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FAEFEF-86C2-4E91-9F17-974D276B06B8}" type="parTrans" cxnId="{1FD9BACE-9FCB-40B0-91CF-7C7D479F6EC5}">
      <dgm:prSet/>
      <dgm:spPr/>
      <dgm:t>
        <a:bodyPr/>
        <a:lstStyle/>
        <a:p>
          <a:endParaRPr lang="ru-RU"/>
        </a:p>
      </dgm:t>
    </dgm:pt>
    <dgm:pt modelId="{4580DAE1-7019-4FC1-88AB-813B027A940F}" type="sibTrans" cxnId="{1FD9BACE-9FCB-40B0-91CF-7C7D479F6EC5}">
      <dgm:prSet/>
      <dgm:spPr/>
      <dgm:t>
        <a:bodyPr/>
        <a:lstStyle/>
        <a:p>
          <a:endParaRPr lang="ru-RU"/>
        </a:p>
      </dgm:t>
    </dgm:pt>
    <dgm:pt modelId="{B5B48675-141B-4EA5-A3B2-E93CB42D2F4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Підвищення інтересу учнів до вивчення </a:t>
          </a:r>
          <a:r>
            <a:rPr lang="uk-UA" sz="2400" b="1" i="1" dirty="0" err="1">
              <a:latin typeface="Times New Roman" pitchFamily="18" charset="0"/>
              <a:cs typeface="Times New Roman" pitchFamily="18" charset="0"/>
            </a:rPr>
            <a:t>інформа-тики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EE343BC-8B8C-4583-95CE-346D2958CD95}" type="parTrans" cxnId="{F3BACEB2-162E-4186-86F4-A20B39835D2E}">
      <dgm:prSet/>
      <dgm:spPr/>
      <dgm:t>
        <a:bodyPr/>
        <a:lstStyle/>
        <a:p>
          <a:endParaRPr lang="ru-RU"/>
        </a:p>
      </dgm:t>
    </dgm:pt>
    <dgm:pt modelId="{277597A8-8282-4348-9580-D34D215530D2}" type="sibTrans" cxnId="{F3BACEB2-162E-4186-86F4-A20B39835D2E}">
      <dgm:prSet/>
      <dgm:spPr/>
      <dgm:t>
        <a:bodyPr/>
        <a:lstStyle/>
        <a:p>
          <a:endParaRPr lang="ru-RU"/>
        </a:p>
      </dgm:t>
    </dgm:pt>
    <dgm:pt modelId="{109B561A-5639-4AB2-905B-3AABE4CEAD0D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Творчий підхід до виконання завдань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F98E1AD-084A-4D23-81DE-EEE383741892}" type="parTrans" cxnId="{4A2B0B7F-02E5-4C69-8836-8C824F8E858D}">
      <dgm:prSet/>
      <dgm:spPr/>
      <dgm:t>
        <a:bodyPr/>
        <a:lstStyle/>
        <a:p>
          <a:endParaRPr lang="ru-RU"/>
        </a:p>
      </dgm:t>
    </dgm:pt>
    <dgm:pt modelId="{C1DBA6C2-F713-4BD8-9707-A18CA7BE16BE}" type="sibTrans" cxnId="{4A2B0B7F-02E5-4C69-8836-8C824F8E858D}">
      <dgm:prSet/>
      <dgm:spPr/>
      <dgm:t>
        <a:bodyPr/>
        <a:lstStyle/>
        <a:p>
          <a:endParaRPr lang="ru-RU"/>
        </a:p>
      </dgm:t>
    </dgm:pt>
    <dgm:pt modelId="{E05A85EA-D283-4A9B-9857-2888297B056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Підвищення </a:t>
          </a:r>
          <a:r>
            <a:rPr lang="uk-UA" sz="2400" b="1" i="1" dirty="0" err="1">
              <a:latin typeface="Times New Roman" pitchFamily="18" charset="0"/>
              <a:cs typeface="Times New Roman" pitchFamily="18" charset="0"/>
            </a:rPr>
            <a:t>відповідаль-ності</a:t>
          </a:r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 при виконанні практичних робіт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8D52698F-9461-46A5-BFBB-FB379C0755C5}" type="parTrans" cxnId="{0216101A-E10F-4003-BD62-A6BAA04A96E6}">
      <dgm:prSet/>
      <dgm:spPr/>
      <dgm:t>
        <a:bodyPr/>
        <a:lstStyle/>
        <a:p>
          <a:endParaRPr lang="ru-RU"/>
        </a:p>
      </dgm:t>
    </dgm:pt>
    <dgm:pt modelId="{94593553-C849-4E30-95AD-0AFF1BBB6680}" type="sibTrans" cxnId="{0216101A-E10F-4003-BD62-A6BAA04A96E6}">
      <dgm:prSet/>
      <dgm:spPr/>
      <dgm:t>
        <a:bodyPr/>
        <a:lstStyle/>
        <a:p>
          <a:endParaRPr lang="ru-RU"/>
        </a:p>
      </dgm:t>
    </dgm:pt>
    <dgm:pt modelId="{E507E42C-DAF2-4645-AB5D-22656289768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Підвищення ступеня </a:t>
          </a:r>
          <a:r>
            <a:rPr lang="uk-UA" sz="2400" b="1" i="1" dirty="0" err="1">
              <a:latin typeface="Times New Roman" pitchFamily="18" charset="0"/>
              <a:cs typeface="Times New Roman" pitchFamily="18" charset="0"/>
            </a:rPr>
            <a:t>самостій-ності</a:t>
          </a:r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 учнів при вивченні нового матеріалу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D345CFC-20AA-492C-B7D4-26AE39761264}" type="parTrans" cxnId="{5D6B3409-2B8A-4C1A-AD50-8C2FDB7D8125}">
      <dgm:prSet/>
      <dgm:spPr/>
      <dgm:t>
        <a:bodyPr/>
        <a:lstStyle/>
        <a:p>
          <a:endParaRPr lang="ru-RU"/>
        </a:p>
      </dgm:t>
    </dgm:pt>
    <dgm:pt modelId="{A45E0911-88CD-460C-B4B0-9F2C4414C8DE}" type="sibTrans" cxnId="{5D6B3409-2B8A-4C1A-AD50-8C2FDB7D8125}">
      <dgm:prSet/>
      <dgm:spPr/>
      <dgm:t>
        <a:bodyPr/>
        <a:lstStyle/>
        <a:p>
          <a:endParaRPr lang="ru-RU"/>
        </a:p>
      </dgm:t>
    </dgm:pt>
    <dgm:pt modelId="{83040DAE-09A0-410F-9CF4-608252B99138}">
      <dgm:prSet custT="1"/>
      <dgm:spPr>
        <a:solidFill>
          <a:srgbClr val="C00000"/>
        </a:solidFill>
      </dgm:spPr>
      <dgm:t>
        <a:bodyPr/>
        <a:lstStyle/>
        <a:p>
          <a:r>
            <a:rPr lang="uk-UA" sz="2400" b="1" i="1" dirty="0">
              <a:latin typeface="Times New Roman" pitchFamily="18" charset="0"/>
              <a:cs typeface="Times New Roman" pitchFamily="18" charset="0"/>
            </a:rPr>
            <a:t>Моніторинг якості знань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84E75D9-F576-4577-9ED3-2CE2C666B28D}" type="parTrans" cxnId="{98C16873-F1DC-48E8-930B-90D2AB1CBE47}">
      <dgm:prSet/>
      <dgm:spPr/>
      <dgm:t>
        <a:bodyPr/>
        <a:lstStyle/>
        <a:p>
          <a:endParaRPr lang="ru-RU"/>
        </a:p>
      </dgm:t>
    </dgm:pt>
    <dgm:pt modelId="{0AB1D785-2093-42C4-ACAB-45547BCD2FB7}" type="sibTrans" cxnId="{98C16873-F1DC-48E8-930B-90D2AB1CBE47}">
      <dgm:prSet/>
      <dgm:spPr/>
      <dgm:t>
        <a:bodyPr/>
        <a:lstStyle/>
        <a:p>
          <a:endParaRPr lang="ru-RU"/>
        </a:p>
      </dgm:t>
    </dgm:pt>
    <dgm:pt modelId="{81702DF3-3997-432B-B365-48EEF5511E35}" type="pres">
      <dgm:prSet presAssocID="{4203378D-F506-4E74-B17E-AF0F6407FA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E87565F-CDA3-497A-9E63-EB740CB7A79E}" type="pres">
      <dgm:prSet presAssocID="{52A4A80A-2C2E-4CF2-9194-E244E86FD87E}" presName="centerShape" presStyleLbl="node0" presStyleIdx="0" presStyleCnt="1" custScaleX="164036" custLinFactNeighborX="660" custLinFactNeighborY="-13536"/>
      <dgm:spPr/>
      <dgm:t>
        <a:bodyPr/>
        <a:lstStyle/>
        <a:p>
          <a:endParaRPr lang="uk-UA"/>
        </a:p>
      </dgm:t>
    </dgm:pt>
    <dgm:pt modelId="{89929DDD-0B1C-44F2-90B9-95B529EC9146}" type="pres">
      <dgm:prSet presAssocID="{3EE343BC-8B8C-4583-95CE-346D2958CD95}" presName="parTrans" presStyleLbl="bgSibTrans2D1" presStyleIdx="0" presStyleCnt="5" custAng="19726427" custLinFactNeighborX="33719" custLinFactNeighborY="77154"/>
      <dgm:spPr/>
      <dgm:t>
        <a:bodyPr/>
        <a:lstStyle/>
        <a:p>
          <a:endParaRPr lang="uk-UA"/>
        </a:p>
      </dgm:t>
    </dgm:pt>
    <dgm:pt modelId="{06497B12-DAD2-4A21-811D-FA075031CC0F}" type="pres">
      <dgm:prSet presAssocID="{B5B48675-141B-4EA5-A3B2-E93CB42D2F4B}" presName="node" presStyleLbl="node1" presStyleIdx="0" presStyleCnt="5" custScaleX="112264" custScaleY="157584" custRadScaleRad="97214" custRadScaleInc="-6692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ru-RU"/>
        </a:p>
      </dgm:t>
    </dgm:pt>
    <dgm:pt modelId="{5920F55B-390C-459A-A923-FDF2EAC58C50}" type="pres">
      <dgm:prSet presAssocID="{4F98E1AD-084A-4D23-81DE-EEE383741892}" presName="parTrans" presStyleLbl="bgSibTrans2D1" presStyleIdx="1" presStyleCnt="5"/>
      <dgm:spPr/>
      <dgm:t>
        <a:bodyPr/>
        <a:lstStyle/>
        <a:p>
          <a:endParaRPr lang="uk-UA"/>
        </a:p>
      </dgm:t>
    </dgm:pt>
    <dgm:pt modelId="{69D2D6C8-7CB1-4787-A521-4B3982AD1FDC}" type="pres">
      <dgm:prSet presAssocID="{109B561A-5639-4AB2-905B-3AABE4CEAD0D}" presName="node" presStyleLbl="node1" presStyleIdx="1" presStyleCnt="5" custScaleX="115455" custScaleY="128011" custRadScaleRad="152599" custRadScaleInc="122870">
        <dgm:presLayoutVars>
          <dgm:bulletEnabled val="1"/>
        </dgm:presLayoutVars>
      </dgm:prSet>
      <dgm:spPr>
        <a:prstGeom prst="plaque">
          <a:avLst/>
        </a:prstGeom>
      </dgm:spPr>
      <dgm:t>
        <a:bodyPr/>
        <a:lstStyle/>
        <a:p>
          <a:endParaRPr lang="ru-RU"/>
        </a:p>
      </dgm:t>
    </dgm:pt>
    <dgm:pt modelId="{131B573F-554E-4739-BB84-8A2753414AD6}" type="pres">
      <dgm:prSet presAssocID="{8D52698F-9461-46A5-BFBB-FB379C0755C5}" presName="parTrans" presStyleLbl="bgSibTrans2D1" presStyleIdx="2" presStyleCnt="5"/>
      <dgm:spPr/>
      <dgm:t>
        <a:bodyPr/>
        <a:lstStyle/>
        <a:p>
          <a:endParaRPr lang="uk-UA"/>
        </a:p>
      </dgm:t>
    </dgm:pt>
    <dgm:pt modelId="{A33D76B3-5A3F-42DA-B4FD-3CA1A7849B85}" type="pres">
      <dgm:prSet presAssocID="{E05A85EA-D283-4A9B-9857-2888297B056C}" presName="node" presStyleLbl="node1" presStyleIdx="2" presStyleCnt="5" custScaleX="125892" custScaleY="183947" custRadScaleRad="149163" custRadScaleInc="-104704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D87289B-ED03-4F64-A5D4-8DA3B3C0AD57}" type="pres">
      <dgm:prSet presAssocID="{0D345CFC-20AA-492C-B7D4-26AE39761264}" presName="parTrans" presStyleLbl="bgSibTrans2D1" presStyleIdx="3" presStyleCnt="5"/>
      <dgm:spPr/>
      <dgm:t>
        <a:bodyPr/>
        <a:lstStyle/>
        <a:p>
          <a:endParaRPr lang="uk-UA"/>
        </a:p>
      </dgm:t>
    </dgm:pt>
    <dgm:pt modelId="{76387B0F-2306-4693-BCC2-9DCFE2B6CE2C}" type="pres">
      <dgm:prSet presAssocID="{E507E42C-DAF2-4645-AB5D-226562897684}" presName="node" presStyleLbl="node1" presStyleIdx="3" presStyleCnt="5" custFlipHor="1" custScaleX="114282" custScaleY="180807" custRadScaleRad="144863" custRadScaleInc="-2087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uk-UA"/>
        </a:p>
      </dgm:t>
    </dgm:pt>
    <dgm:pt modelId="{8E2D599B-1CAF-4DBE-9425-C7E95A7A2F81}" type="pres">
      <dgm:prSet presAssocID="{384E75D9-F576-4577-9ED3-2CE2C666B28D}" presName="parTrans" presStyleLbl="bgSibTrans2D1" presStyleIdx="4" presStyleCnt="5" custAng="1848462" custLinFactNeighborX="-30135" custLinFactNeighborY="66452"/>
      <dgm:spPr/>
      <dgm:t>
        <a:bodyPr/>
        <a:lstStyle/>
        <a:p>
          <a:endParaRPr lang="uk-UA"/>
        </a:p>
      </dgm:t>
    </dgm:pt>
    <dgm:pt modelId="{C699DBE4-36AD-4EF6-8208-01A0CC857A84}" type="pres">
      <dgm:prSet presAssocID="{83040DAE-09A0-410F-9CF4-608252B99138}" presName="node" presStyleLbl="node1" presStyleIdx="4" presStyleCnt="5" custFlipHor="1" custScaleX="105611" custScaleY="153553" custRadScaleRad="100906" custRadScaleInc="52928">
        <dgm:presLayoutVars>
          <dgm:bulletEnabled val="1"/>
        </dgm:presLayoutVars>
      </dgm:prSet>
      <dgm:spPr>
        <a:prstGeom prst="snip1Rect">
          <a:avLst/>
        </a:prstGeom>
      </dgm:spPr>
      <dgm:t>
        <a:bodyPr/>
        <a:lstStyle/>
        <a:p>
          <a:endParaRPr lang="uk-UA"/>
        </a:p>
      </dgm:t>
    </dgm:pt>
  </dgm:ptLst>
  <dgm:cxnLst>
    <dgm:cxn modelId="{E1D0F75A-D79D-4422-A181-C56A80EA607C}" type="presOf" srcId="{8D52698F-9461-46A5-BFBB-FB379C0755C5}" destId="{131B573F-554E-4739-BB84-8A2753414AD6}" srcOrd="0" destOrd="0" presId="urn:microsoft.com/office/officeart/2005/8/layout/radial4"/>
    <dgm:cxn modelId="{7E5B8E4B-0384-4F13-B58B-481219D294C3}" type="presOf" srcId="{0D345CFC-20AA-492C-B7D4-26AE39761264}" destId="{8D87289B-ED03-4F64-A5D4-8DA3B3C0AD57}" srcOrd="0" destOrd="0" presId="urn:microsoft.com/office/officeart/2005/8/layout/radial4"/>
    <dgm:cxn modelId="{C9BD9655-C5EE-4996-B740-D08E7A2E15CE}" type="presOf" srcId="{52A4A80A-2C2E-4CF2-9194-E244E86FD87E}" destId="{9E87565F-CDA3-497A-9E63-EB740CB7A79E}" srcOrd="0" destOrd="0" presId="urn:microsoft.com/office/officeart/2005/8/layout/radial4"/>
    <dgm:cxn modelId="{083C7D7E-7770-4649-91F4-CE0E5A6D641E}" type="presOf" srcId="{B5B48675-141B-4EA5-A3B2-E93CB42D2F4B}" destId="{06497B12-DAD2-4A21-811D-FA075031CC0F}" srcOrd="0" destOrd="0" presId="urn:microsoft.com/office/officeart/2005/8/layout/radial4"/>
    <dgm:cxn modelId="{506BFFAF-7F55-4445-8E38-E5EBF55820A2}" type="presOf" srcId="{384E75D9-F576-4577-9ED3-2CE2C666B28D}" destId="{8E2D599B-1CAF-4DBE-9425-C7E95A7A2F81}" srcOrd="0" destOrd="0" presId="urn:microsoft.com/office/officeart/2005/8/layout/radial4"/>
    <dgm:cxn modelId="{43BD0970-0A7E-46CB-A785-6926B7400A08}" type="presOf" srcId="{4203378D-F506-4E74-B17E-AF0F6407FA5C}" destId="{81702DF3-3997-432B-B365-48EEF5511E35}" srcOrd="0" destOrd="0" presId="urn:microsoft.com/office/officeart/2005/8/layout/radial4"/>
    <dgm:cxn modelId="{5D6B3409-2B8A-4C1A-AD50-8C2FDB7D8125}" srcId="{52A4A80A-2C2E-4CF2-9194-E244E86FD87E}" destId="{E507E42C-DAF2-4645-AB5D-226562897684}" srcOrd="3" destOrd="0" parTransId="{0D345CFC-20AA-492C-B7D4-26AE39761264}" sibTransId="{A45E0911-88CD-460C-B4B0-9F2C4414C8DE}"/>
    <dgm:cxn modelId="{98C16873-F1DC-48E8-930B-90D2AB1CBE47}" srcId="{52A4A80A-2C2E-4CF2-9194-E244E86FD87E}" destId="{83040DAE-09A0-410F-9CF4-608252B99138}" srcOrd="4" destOrd="0" parTransId="{384E75D9-F576-4577-9ED3-2CE2C666B28D}" sibTransId="{0AB1D785-2093-42C4-ACAB-45547BCD2FB7}"/>
    <dgm:cxn modelId="{0216101A-E10F-4003-BD62-A6BAA04A96E6}" srcId="{52A4A80A-2C2E-4CF2-9194-E244E86FD87E}" destId="{E05A85EA-D283-4A9B-9857-2888297B056C}" srcOrd="2" destOrd="0" parTransId="{8D52698F-9461-46A5-BFBB-FB379C0755C5}" sibTransId="{94593553-C849-4E30-95AD-0AFF1BBB6680}"/>
    <dgm:cxn modelId="{424CE05D-24B5-46A9-AB4E-5FB8A71C505B}" type="presOf" srcId="{83040DAE-09A0-410F-9CF4-608252B99138}" destId="{C699DBE4-36AD-4EF6-8208-01A0CC857A84}" srcOrd="0" destOrd="0" presId="urn:microsoft.com/office/officeart/2005/8/layout/radial4"/>
    <dgm:cxn modelId="{1FD9BACE-9FCB-40B0-91CF-7C7D479F6EC5}" srcId="{4203378D-F506-4E74-B17E-AF0F6407FA5C}" destId="{52A4A80A-2C2E-4CF2-9194-E244E86FD87E}" srcOrd="0" destOrd="0" parTransId="{9EFAEFEF-86C2-4E91-9F17-974D276B06B8}" sibTransId="{4580DAE1-7019-4FC1-88AB-813B027A940F}"/>
    <dgm:cxn modelId="{3338750C-7465-4118-98F1-93B8FF25B8BC}" type="presOf" srcId="{109B561A-5639-4AB2-905B-3AABE4CEAD0D}" destId="{69D2D6C8-7CB1-4787-A521-4B3982AD1FDC}" srcOrd="0" destOrd="0" presId="urn:microsoft.com/office/officeart/2005/8/layout/radial4"/>
    <dgm:cxn modelId="{F3BACEB2-162E-4186-86F4-A20B39835D2E}" srcId="{52A4A80A-2C2E-4CF2-9194-E244E86FD87E}" destId="{B5B48675-141B-4EA5-A3B2-E93CB42D2F4B}" srcOrd="0" destOrd="0" parTransId="{3EE343BC-8B8C-4583-95CE-346D2958CD95}" sibTransId="{277597A8-8282-4348-9580-D34D215530D2}"/>
    <dgm:cxn modelId="{4A2B0B7F-02E5-4C69-8836-8C824F8E858D}" srcId="{52A4A80A-2C2E-4CF2-9194-E244E86FD87E}" destId="{109B561A-5639-4AB2-905B-3AABE4CEAD0D}" srcOrd="1" destOrd="0" parTransId="{4F98E1AD-084A-4D23-81DE-EEE383741892}" sibTransId="{C1DBA6C2-F713-4BD8-9707-A18CA7BE16BE}"/>
    <dgm:cxn modelId="{38A52CA3-13BA-4EA0-A67F-E8413B78A72D}" type="presOf" srcId="{3EE343BC-8B8C-4583-95CE-346D2958CD95}" destId="{89929DDD-0B1C-44F2-90B9-95B529EC9146}" srcOrd="0" destOrd="0" presId="urn:microsoft.com/office/officeart/2005/8/layout/radial4"/>
    <dgm:cxn modelId="{CF35AC8F-29E4-4873-A637-D5A218C1AAE5}" type="presOf" srcId="{E05A85EA-D283-4A9B-9857-2888297B056C}" destId="{A33D76B3-5A3F-42DA-B4FD-3CA1A7849B85}" srcOrd="0" destOrd="0" presId="urn:microsoft.com/office/officeart/2005/8/layout/radial4"/>
    <dgm:cxn modelId="{DC01D6EE-4E05-4106-9000-665F32E5F4BA}" type="presOf" srcId="{E507E42C-DAF2-4645-AB5D-226562897684}" destId="{76387B0F-2306-4693-BCC2-9DCFE2B6CE2C}" srcOrd="0" destOrd="0" presId="urn:microsoft.com/office/officeart/2005/8/layout/radial4"/>
    <dgm:cxn modelId="{B043BE37-E2BB-49D4-9396-CF8357A00098}" type="presOf" srcId="{4F98E1AD-084A-4D23-81DE-EEE383741892}" destId="{5920F55B-390C-459A-A923-FDF2EAC58C50}" srcOrd="0" destOrd="0" presId="urn:microsoft.com/office/officeart/2005/8/layout/radial4"/>
    <dgm:cxn modelId="{2BC17152-170D-4410-A55F-9521035CD1F5}" type="presParOf" srcId="{81702DF3-3997-432B-B365-48EEF5511E35}" destId="{9E87565F-CDA3-497A-9E63-EB740CB7A79E}" srcOrd="0" destOrd="0" presId="urn:microsoft.com/office/officeart/2005/8/layout/radial4"/>
    <dgm:cxn modelId="{181AB3B2-B327-4FF9-9A81-25CA4D762501}" type="presParOf" srcId="{81702DF3-3997-432B-B365-48EEF5511E35}" destId="{89929DDD-0B1C-44F2-90B9-95B529EC9146}" srcOrd="1" destOrd="0" presId="urn:microsoft.com/office/officeart/2005/8/layout/radial4"/>
    <dgm:cxn modelId="{90CC16C6-F359-43BF-93DB-00F6245DA7DF}" type="presParOf" srcId="{81702DF3-3997-432B-B365-48EEF5511E35}" destId="{06497B12-DAD2-4A21-811D-FA075031CC0F}" srcOrd="2" destOrd="0" presId="urn:microsoft.com/office/officeart/2005/8/layout/radial4"/>
    <dgm:cxn modelId="{3E565CDA-275B-46E5-A552-26EE849DF254}" type="presParOf" srcId="{81702DF3-3997-432B-B365-48EEF5511E35}" destId="{5920F55B-390C-459A-A923-FDF2EAC58C50}" srcOrd="3" destOrd="0" presId="urn:microsoft.com/office/officeart/2005/8/layout/radial4"/>
    <dgm:cxn modelId="{A67D3A7D-AEA1-4DDF-8963-2FDCB376A5E6}" type="presParOf" srcId="{81702DF3-3997-432B-B365-48EEF5511E35}" destId="{69D2D6C8-7CB1-4787-A521-4B3982AD1FDC}" srcOrd="4" destOrd="0" presId="urn:microsoft.com/office/officeart/2005/8/layout/radial4"/>
    <dgm:cxn modelId="{EBE4949D-E31E-4D66-A9EA-540A29E55F4F}" type="presParOf" srcId="{81702DF3-3997-432B-B365-48EEF5511E35}" destId="{131B573F-554E-4739-BB84-8A2753414AD6}" srcOrd="5" destOrd="0" presId="urn:microsoft.com/office/officeart/2005/8/layout/radial4"/>
    <dgm:cxn modelId="{8CEC4457-065F-494B-8EC9-041A36335193}" type="presParOf" srcId="{81702DF3-3997-432B-B365-48EEF5511E35}" destId="{A33D76B3-5A3F-42DA-B4FD-3CA1A7849B85}" srcOrd="6" destOrd="0" presId="urn:microsoft.com/office/officeart/2005/8/layout/radial4"/>
    <dgm:cxn modelId="{3B98F733-8622-410B-AD5F-435200885353}" type="presParOf" srcId="{81702DF3-3997-432B-B365-48EEF5511E35}" destId="{8D87289B-ED03-4F64-A5D4-8DA3B3C0AD57}" srcOrd="7" destOrd="0" presId="urn:microsoft.com/office/officeart/2005/8/layout/radial4"/>
    <dgm:cxn modelId="{4F88E925-D6BD-461E-BEE2-F74E064AE281}" type="presParOf" srcId="{81702DF3-3997-432B-B365-48EEF5511E35}" destId="{76387B0F-2306-4693-BCC2-9DCFE2B6CE2C}" srcOrd="8" destOrd="0" presId="urn:microsoft.com/office/officeart/2005/8/layout/radial4"/>
    <dgm:cxn modelId="{E82D8DA2-755E-47FD-A241-0B911C9D4529}" type="presParOf" srcId="{81702DF3-3997-432B-B365-48EEF5511E35}" destId="{8E2D599B-1CAF-4DBE-9425-C7E95A7A2F81}" srcOrd="9" destOrd="0" presId="urn:microsoft.com/office/officeart/2005/8/layout/radial4"/>
    <dgm:cxn modelId="{733BAF3E-EA0D-44BB-92CA-AB8A6A32EED1}" type="presParOf" srcId="{81702DF3-3997-432B-B365-48EEF5511E35}" destId="{C699DBE4-36AD-4EF6-8208-01A0CC857A84}" srcOrd="10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4D710-A7AD-4A85-B7C9-B7AC6B445500}">
      <dsp:nvSpPr>
        <dsp:cNvPr id="0" name=""/>
        <dsp:cNvSpPr/>
      </dsp:nvSpPr>
      <dsp:spPr>
        <a:xfrm rot="10800000">
          <a:off x="432057" y="1896"/>
          <a:ext cx="7776844" cy="106149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Впровадження інноваційних та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інтерактивних технологій.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97430" y="1896"/>
        <a:ext cx="7511471" cy="1061492"/>
      </dsp:txXfrm>
    </dsp:sp>
    <dsp:sp modelId="{242BA283-B835-4423-9C3C-3AF343777735}">
      <dsp:nvSpPr>
        <dsp:cNvPr id="0" name=""/>
        <dsp:cNvSpPr/>
      </dsp:nvSpPr>
      <dsp:spPr>
        <a:xfrm>
          <a:off x="288030" y="15781"/>
          <a:ext cx="1061492" cy="106149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0DE87-3D02-4BCA-AF52-94B0BB1F91C3}">
      <dsp:nvSpPr>
        <dsp:cNvPr id="0" name=""/>
        <dsp:cNvSpPr/>
      </dsp:nvSpPr>
      <dsp:spPr>
        <a:xfrm rot="10800000">
          <a:off x="432057" y="1380252"/>
          <a:ext cx="7776844" cy="1061492"/>
        </a:xfrm>
        <a:prstGeom prst="homePlat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Застосування у навчально-виховному процесі </a:t>
          </a:r>
          <a:r>
            <a:rPr lang="uk-UA" sz="2000" b="1" kern="1200" dirty="0" err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Інтернет-ресурсів</a:t>
          </a: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готових дидактично орієнтованих програмних засобів навчання, основних компонентів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інформаційного середовища тощо.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97430" y="1380252"/>
        <a:ext cx="7511471" cy="1061492"/>
      </dsp:txXfrm>
    </dsp:sp>
    <dsp:sp modelId="{1802E4BA-8CF3-4452-B071-015F8AF07678}">
      <dsp:nvSpPr>
        <dsp:cNvPr id="0" name=""/>
        <dsp:cNvSpPr/>
      </dsp:nvSpPr>
      <dsp:spPr>
        <a:xfrm>
          <a:off x="306660" y="1383924"/>
          <a:ext cx="1061492" cy="106149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BEA4E-BA30-48C1-9CAE-4A21F4BE4246}">
      <dsp:nvSpPr>
        <dsp:cNvPr id="0" name=""/>
        <dsp:cNvSpPr/>
      </dsp:nvSpPr>
      <dsp:spPr>
        <a:xfrm rot="10800000">
          <a:off x="432057" y="2758607"/>
          <a:ext cx="7776844" cy="1061492"/>
        </a:xfrm>
        <a:prstGeom prst="homePlat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0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Розробка та впровадження власних інформаційних продуктів як програмних засобів навчання: тестів, мультимедійних презентацій, комп’ютерних графічних об’єктів тощо.</a:t>
          </a:r>
          <a:endParaRPr lang="ru-RU" sz="2000" b="1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97430" y="2758607"/>
        <a:ext cx="7511471" cy="1061492"/>
      </dsp:txXfrm>
    </dsp:sp>
    <dsp:sp modelId="{9A9AC668-6F2E-4289-AF58-A4D00F8469FA}">
      <dsp:nvSpPr>
        <dsp:cNvPr id="0" name=""/>
        <dsp:cNvSpPr/>
      </dsp:nvSpPr>
      <dsp:spPr>
        <a:xfrm>
          <a:off x="288030" y="2752079"/>
          <a:ext cx="1061492" cy="106149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C705C-0A27-4C8F-B3F4-6F240BCA88F1}">
      <dsp:nvSpPr>
        <dsp:cNvPr id="0" name=""/>
        <dsp:cNvSpPr/>
      </dsp:nvSpPr>
      <dsp:spPr>
        <a:xfrm rot="10800000">
          <a:off x="409389" y="4136963"/>
          <a:ext cx="7822181" cy="1061492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089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Здійснення моніторингу, діагностування,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rPr>
            <a:t>електронного тестування, прогнозування тощо.</a:t>
          </a:r>
          <a:endParaRPr lang="ru-RU" sz="2000" b="1" kern="1200" dirty="0">
            <a:solidFill>
              <a:srgbClr val="0066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674762" y="4136963"/>
        <a:ext cx="7556808" cy="1061492"/>
      </dsp:txXfrm>
    </dsp:sp>
    <dsp:sp modelId="{32FF8B19-1644-4AA7-A954-634C08E2CC1F}">
      <dsp:nvSpPr>
        <dsp:cNvPr id="0" name=""/>
        <dsp:cNvSpPr/>
      </dsp:nvSpPr>
      <dsp:spPr>
        <a:xfrm>
          <a:off x="306660" y="4120234"/>
          <a:ext cx="1061492" cy="106149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7565F-CDA3-497A-9E63-EB740CB7A79E}">
      <dsp:nvSpPr>
        <dsp:cNvPr id="0" name=""/>
        <dsp:cNvSpPr/>
      </dsp:nvSpPr>
      <dsp:spPr>
        <a:xfrm>
          <a:off x="2381748" y="2733122"/>
          <a:ext cx="3374088" cy="2056919"/>
        </a:xfrm>
        <a:prstGeom prst="ellips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>
              <a:ln w="952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Результат</a:t>
          </a:r>
          <a:endParaRPr lang="ru-RU" sz="2200" b="1" kern="1200" cap="none" spc="0" dirty="0">
            <a:ln w="952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75872" y="3034351"/>
        <a:ext cx="2385840" cy="1454461"/>
      </dsp:txXfrm>
    </dsp:sp>
    <dsp:sp modelId="{89929DDD-0B1C-44F2-90B9-95B529EC9146}">
      <dsp:nvSpPr>
        <dsp:cNvPr id="0" name=""/>
        <dsp:cNvSpPr/>
      </dsp:nvSpPr>
      <dsp:spPr>
        <a:xfrm rot="7873851">
          <a:off x="1555556" y="4640053"/>
          <a:ext cx="1461157" cy="586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97B12-DAD2-4A21-811D-FA075031CC0F}">
      <dsp:nvSpPr>
        <dsp:cNvPr id="0" name=""/>
        <dsp:cNvSpPr/>
      </dsp:nvSpPr>
      <dsp:spPr>
        <a:xfrm>
          <a:off x="-13" y="3469358"/>
          <a:ext cx="2193721" cy="2463446"/>
        </a:xfrm>
        <a:prstGeom prst="snip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Підвищення інтересу учнів до вивчення </a:t>
          </a:r>
          <a:r>
            <a:rPr lang="uk-UA" sz="2400" b="1" i="1" kern="1200" dirty="0" err="1">
              <a:latin typeface="Times New Roman" pitchFamily="18" charset="0"/>
              <a:cs typeface="Times New Roman" pitchFamily="18" charset="0"/>
            </a:rPr>
            <a:t>інформа-тики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7076" y="3576447"/>
        <a:ext cx="1903818" cy="2356357"/>
      </dsp:txXfrm>
    </dsp:sp>
    <dsp:sp modelId="{5920F55B-390C-459A-A923-FDF2EAC58C50}">
      <dsp:nvSpPr>
        <dsp:cNvPr id="0" name=""/>
        <dsp:cNvSpPr/>
      </dsp:nvSpPr>
      <dsp:spPr>
        <a:xfrm rot="16073681">
          <a:off x="3178088" y="1526212"/>
          <a:ext cx="1638610" cy="586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2D6C8-7CB1-4787-A521-4B3982AD1FDC}">
      <dsp:nvSpPr>
        <dsp:cNvPr id="0" name=""/>
        <dsp:cNvSpPr/>
      </dsp:nvSpPr>
      <dsp:spPr>
        <a:xfrm>
          <a:off x="2839257" y="0"/>
          <a:ext cx="2256075" cy="2001143"/>
        </a:xfrm>
        <a:prstGeom prst="plaque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Творчий підхід до виконання завдань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5100" y="235843"/>
        <a:ext cx="1784389" cy="1529457"/>
      </dsp:txXfrm>
    </dsp:sp>
    <dsp:sp modelId="{131B573F-554E-4739-BB84-8A2753414AD6}">
      <dsp:nvSpPr>
        <dsp:cNvPr id="0" name=""/>
        <dsp:cNvSpPr/>
      </dsp:nvSpPr>
      <dsp:spPr>
        <a:xfrm rot="13185583">
          <a:off x="1020399" y="1850686"/>
          <a:ext cx="2207777" cy="586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D76B3-5A3F-42DA-B4FD-3CA1A7849B85}">
      <dsp:nvSpPr>
        <dsp:cNvPr id="0" name=""/>
        <dsp:cNvSpPr/>
      </dsp:nvSpPr>
      <dsp:spPr>
        <a:xfrm>
          <a:off x="45681" y="0"/>
          <a:ext cx="2460022" cy="2875568"/>
        </a:xfrm>
        <a:prstGeom prst="snip2Diag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Підвищення </a:t>
          </a:r>
          <a:r>
            <a:rPr lang="uk-UA" sz="2400" b="1" i="1" kern="1200" dirty="0" err="1">
              <a:latin typeface="Times New Roman" pitchFamily="18" charset="0"/>
              <a:cs typeface="Times New Roman" pitchFamily="18" charset="0"/>
            </a:rPr>
            <a:t>відповідаль-ності</a:t>
          </a: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 при виконанні практичних робіт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687" y="205006"/>
        <a:ext cx="2050010" cy="2465556"/>
      </dsp:txXfrm>
    </dsp:sp>
    <dsp:sp modelId="{8D87289B-ED03-4F64-A5D4-8DA3B3C0AD57}">
      <dsp:nvSpPr>
        <dsp:cNvPr id="0" name=""/>
        <dsp:cNvSpPr/>
      </dsp:nvSpPr>
      <dsp:spPr>
        <a:xfrm rot="19088756">
          <a:off x="4839237" y="1827977"/>
          <a:ext cx="2121733" cy="586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387B0F-2306-4693-BCC2-9DCFE2B6CE2C}">
      <dsp:nvSpPr>
        <dsp:cNvPr id="0" name=""/>
        <dsp:cNvSpPr/>
      </dsp:nvSpPr>
      <dsp:spPr>
        <a:xfrm flipH="1">
          <a:off x="5573709" y="0"/>
          <a:ext cx="2233154" cy="2826481"/>
        </a:xfrm>
        <a:prstGeom prst="snip2Diag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Підвищення ступеня </a:t>
          </a:r>
          <a:r>
            <a:rPr lang="uk-UA" sz="2400" b="1" i="1" kern="1200" dirty="0" err="1">
              <a:latin typeface="Times New Roman" pitchFamily="18" charset="0"/>
              <a:cs typeface="Times New Roman" pitchFamily="18" charset="0"/>
            </a:rPr>
            <a:t>самостій-ності</a:t>
          </a: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 учнів при вивченні нового матеріалу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9809" y="186100"/>
        <a:ext cx="1860954" cy="2454281"/>
      </dsp:txXfrm>
    </dsp:sp>
    <dsp:sp modelId="{8E2D599B-1CAF-4DBE-9425-C7E95A7A2F81}">
      <dsp:nvSpPr>
        <dsp:cNvPr id="0" name=""/>
        <dsp:cNvSpPr/>
      </dsp:nvSpPr>
      <dsp:spPr>
        <a:xfrm rot="2981229">
          <a:off x="5166896" y="4607980"/>
          <a:ext cx="1366313" cy="5862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9DBE4-36AD-4EF6-8208-01A0CC857A84}">
      <dsp:nvSpPr>
        <dsp:cNvPr id="0" name=""/>
        <dsp:cNvSpPr/>
      </dsp:nvSpPr>
      <dsp:spPr>
        <a:xfrm flipH="1">
          <a:off x="5876336" y="3532373"/>
          <a:ext cx="2063716" cy="2400431"/>
        </a:xfrm>
        <a:prstGeom prst="snip1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latin typeface="Times New Roman" pitchFamily="18" charset="0"/>
              <a:cs typeface="Times New Roman" pitchFamily="18" charset="0"/>
            </a:rPr>
            <a:t>Моніторинг якості знань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8316" y="3704353"/>
        <a:ext cx="1891736" cy="2228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5C1F-3142-4318-84B0-0CACEE6BAA42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F225-E020-4686-A15C-D3A421A612B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"Учитель року 2009"</a:t>
            </a: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683D6-F526-43EE-8518-9B80CF887802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5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FCDC-E612-42AC-8304-A985094DBA43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44099-0999-4D1D-9E3F-F5D58ECC6274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0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CC61-6D1E-4BAA-B16A-79453DD1EC08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B131-FB25-4B87-B2C3-9D98FD9EE191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3475-E9D5-401B-B35A-418FFE134007}" type="datetime1">
              <a:rPr lang="ru-RU" smtClean="0"/>
              <a:t>24.01.2019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3646-9C6B-479D-8A64-5CD80B1300F9}" type="datetime1">
              <a:rPr lang="ru-RU" smtClean="0"/>
              <a:t>24.01.2019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960B-1B1A-4DCA-B6DB-10FDCC45622D}" type="datetime1">
              <a:rPr lang="ru-RU" smtClean="0"/>
              <a:t>24.01.2019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B920-E87E-4753-8EC3-71F9CB769EFA}" type="datetime1">
              <a:rPr lang="ru-RU" smtClean="0"/>
              <a:t>24.01.2019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7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9E424-2229-4F7C-AEDC-DAC64DB41708}" type="datetime1">
              <a:rPr lang="ru-RU" smtClean="0"/>
              <a:t>24.01.2019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55BE-B071-4303-9E81-A9AB2BD9CD6E}" type="datetime1">
              <a:rPr lang="ru-RU" smtClean="0"/>
              <a:t>24.01.2019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4D5AC-5536-4DD4-AC08-025911F533AE}" type="datetime1">
              <a:rPr lang="ru-RU" smtClean="0"/>
              <a:t>24.01.2019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Яворівська О.З. "Учитель року 2013"</a:t>
            </a: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69F9-8830-4C11-AFD2-1644F5B87F4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hyperlink" Target="http://olya-pakon.blogspot.com/" TargetMode="Externa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https://prometheus.org.ua/about-us/" TargetMode="External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00401"/>
            <a:ext cx="7772400" cy="674043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Навчально-виховний комплекс </a:t>
            </a:r>
            <a:b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«Загальноосвітня школа І-ІІІ ступенів №1-гімназія»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м.Копичинці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859647"/>
            <a:ext cx="4499992" cy="17526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кожного є доля, є талан,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кожен має в серці Божу іскру.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прагну у житті творить талант,</a:t>
            </a:r>
          </a:p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Плекати долю, доброчесну й чисту.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age00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49" y="844141"/>
            <a:ext cx="2808311" cy="185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age012"/>
          <p:cNvPicPr/>
          <p:nvPr/>
        </p:nvPicPr>
        <p:blipFill>
          <a:blip r:embed="rId3" cstate="print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06"/>
            <a:ext cx="741680" cy="813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E:\IMG_505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" y="2457765"/>
            <a:ext cx="2376264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87856" y="2429893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Педагогічне кредо:</a:t>
            </a:r>
            <a:endParaRPr lang="ru-RU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079" y="3383355"/>
            <a:ext cx="303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17365D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Навчити учня так, щоб можна було в нього вчитися… </a:t>
            </a:r>
            <a:r>
              <a:rPr lang="uk-UA" sz="2000" b="1" i="1" dirty="0" smtClean="0">
                <a:solidFill>
                  <a:srgbClr val="17365D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(Сократ)</a:t>
            </a:r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651331" y="2780928"/>
            <a:ext cx="30963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 життєвий 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принцип:</a:t>
            </a:r>
            <a:endParaRPr lang="uk-UA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 dirty="0" err="1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Робити</a:t>
            </a:r>
            <a:r>
              <a:rPr lang="ru-RU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максимум  </a:t>
            </a:r>
            <a:r>
              <a:rPr lang="ru-RU" sz="2000" b="1" dirty="0" err="1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добрих</a:t>
            </a:r>
            <a:r>
              <a:rPr lang="ru-RU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справ на тому </a:t>
            </a:r>
            <a:r>
              <a:rPr lang="ru-RU" sz="2000" b="1" dirty="0" err="1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місці</a:t>
            </a:r>
            <a:r>
              <a:rPr lang="ru-RU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на яке мене </a:t>
            </a:r>
            <a:r>
              <a:rPr lang="ru-RU" sz="2000" b="1" dirty="0" err="1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призначила</a:t>
            </a:r>
            <a:r>
              <a:rPr lang="ru-RU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доля </a:t>
            </a:r>
            <a:endParaRPr lang="uk-UA" sz="2000" b="1" dirty="0">
              <a:solidFill>
                <a:srgbClr val="17365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627784" y="5352727"/>
            <a:ext cx="554461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uk-UA" sz="2000" b="1" dirty="0" smtClean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розвивати</a:t>
            </a:r>
            <a:r>
              <a:rPr lang="uk-UA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навчати, виховувати одночасно;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будувати роботу на позитивних емоціях вчителя і учня;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uk-UA" sz="2000" b="1" dirty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всебічно розвивати творчі здібності дітей</a:t>
            </a:r>
            <a:r>
              <a:rPr lang="uk-UA" sz="2000" b="1" dirty="0" smtClean="0">
                <a:solidFill>
                  <a:srgbClr val="17365D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uk-U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6844" y="4399018"/>
            <a:ext cx="3269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Моя педагогічна ф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лософія</a:t>
            </a:r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85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pPr algn="l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Працюю над проблемою: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1484784"/>
            <a:ext cx="7272808" cy="44210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«Використання нових технологій 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навчання </a:t>
            </a:r>
            <a:r>
              <a:rPr lang="uk-UA" sz="4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уроках інформатики для формування інформаційних </a:t>
            </a:r>
            <a:r>
              <a:rPr lang="uk-UA" sz="4800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4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учнів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vchutel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2088"/>
            <a:ext cx="2428875" cy="412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Науково-методичне забезпечення навчання здійснюю за такими напрямками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2912969"/>
              </p:ext>
            </p:extLst>
          </p:nvPr>
        </p:nvGraphicFramePr>
        <p:xfrm>
          <a:off x="179512" y="1397000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Безымянный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00" y="1823264"/>
            <a:ext cx="2356132" cy="17757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5538" name="AutoShape 2"/>
          <p:cNvSpPr>
            <a:spLocks noGrp="1" noChangeArrowheads="1"/>
          </p:cNvSpPr>
          <p:nvPr>
            <p:ph type="title"/>
          </p:nvPr>
        </p:nvSpPr>
        <p:spPr>
          <a:xfrm>
            <a:off x="237748" y="646331"/>
            <a:ext cx="5616624" cy="910461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Вчитель створює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урок як твір педагогічної майстерності, творить його для дітей і разом з ними.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Композитор творить музику, художник – живописні полотна, </a:t>
            </a:r>
            <a:endParaRPr lang="uk-UA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драматург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шедеври для театру.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2" t="22070" r="19289" b="17383"/>
          <a:stretch/>
        </p:blipFill>
        <p:spPr bwMode="auto">
          <a:xfrm>
            <a:off x="179512" y="1787555"/>
            <a:ext cx="2386020" cy="1728192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2" t="23274" r="20210" b="23554"/>
          <a:stretch/>
        </p:blipFill>
        <p:spPr bwMode="auto">
          <a:xfrm>
            <a:off x="2555776" y="3229135"/>
            <a:ext cx="2592288" cy="1675288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r="43018" b="37852"/>
          <a:stretch/>
        </p:blipFill>
        <p:spPr bwMode="auto">
          <a:xfrm>
            <a:off x="3989994" y="4918101"/>
            <a:ext cx="2517453" cy="173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20150" y="5274263"/>
            <a:ext cx="4049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Практична робота 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Принципи побудови і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обробки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векторних зображень.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простих векторних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зображень» </a:t>
            </a:r>
          </a:p>
          <a:p>
            <a:pPr algn="ctr"/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(9 клас)</a:t>
            </a:r>
            <a:endParaRPr lang="ru-RU" b="1" u="sng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3" t="20312" r="19070" b="16601"/>
          <a:stretch/>
        </p:blipFill>
        <p:spPr bwMode="auto">
          <a:xfrm>
            <a:off x="6441381" y="404664"/>
            <a:ext cx="2448272" cy="1837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Прямокутник 21"/>
          <p:cNvSpPr/>
          <p:nvPr/>
        </p:nvSpPr>
        <p:spPr>
          <a:xfrm>
            <a:off x="6441381" y="4066779"/>
            <a:ext cx="2448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Віртуальна подорож</a:t>
            </a:r>
          </a:p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«Електронні презентації» (вибери собі домашнє завдання, зігравши в лотерею) </a:t>
            </a:r>
          </a:p>
          <a:p>
            <a:pPr algn="ctr"/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(8 клас)</a:t>
            </a:r>
            <a:endParaRPr lang="ru-RU" b="1" u="sng" dirty="0"/>
          </a:p>
        </p:txBody>
      </p:sp>
      <p:pic>
        <p:nvPicPr>
          <p:cNvPr id="23" name="Рисунок 22" descr="E:\документи завуча\DSCN139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83" y="2267189"/>
            <a:ext cx="2401570" cy="1799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D:\Документи\мама\Атестація 2014\DSCN13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2" y="3505488"/>
            <a:ext cx="240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5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5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19864294"/>
              </p:ext>
            </p:extLst>
          </p:nvPr>
        </p:nvGraphicFramePr>
        <p:xfrm>
          <a:off x="395536" y="462597"/>
          <a:ext cx="7992888" cy="593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18"/>
            <a:ext cx="3096344" cy="1833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11701" y="11219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Методична діяльність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2176" y="13594"/>
            <a:ext cx="311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Ласкаво запрошую на мій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блог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600" u="sng" dirty="0">
                <a:latin typeface="Times New Roman" pitchFamily="18" charset="0"/>
                <a:cs typeface="Times New Roman" pitchFamily="18" charset="0"/>
                <a:hlinkClick r:id="rId3"/>
              </a:rPr>
              <a:t>http://olya-pakon.blogspot.com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5" t="15525" r="20631" b="10670"/>
          <a:stretch/>
        </p:blipFill>
        <p:spPr bwMode="auto">
          <a:xfrm>
            <a:off x="107504" y="3351688"/>
            <a:ext cx="1656184" cy="223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0" t="15525" r="21754" b="12864"/>
          <a:stretch/>
        </p:blipFill>
        <p:spPr bwMode="auto">
          <a:xfrm>
            <a:off x="107504" y="1068015"/>
            <a:ext cx="1656184" cy="219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40037" y="220486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Методичні рекомендації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«Використання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блогів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у професійній діяльності вчителя інформатики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3419" y="3756745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Методичний бюлетень 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«Вироблення практичних навичок п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ятикласників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на уроках інформатики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2786" y="758788"/>
            <a:ext cx="2888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Освітній проект «На урок»</a:t>
            </a:r>
            <a:endParaRPr lang="ru-RU" sz="16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6</a:t>
            </a:fld>
            <a:endParaRPr lang="ru-RU"/>
          </a:p>
        </p:txBody>
      </p:sp>
      <p:pic>
        <p:nvPicPr>
          <p:cNvPr id="18" name="Рисунок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t="8044" r="27134" b="9565"/>
          <a:stretch/>
        </p:blipFill>
        <p:spPr bwMode="auto">
          <a:xfrm>
            <a:off x="5112018" y="1365837"/>
            <a:ext cx="1778124" cy="2760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8" t="8479" r="27134" b="8696"/>
          <a:stretch/>
        </p:blipFill>
        <p:spPr bwMode="auto">
          <a:xfrm>
            <a:off x="7003060" y="1365837"/>
            <a:ext cx="974140" cy="131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0" t="8044" r="27308" b="9131"/>
          <a:stretch/>
        </p:blipFill>
        <p:spPr bwMode="auto">
          <a:xfrm>
            <a:off x="6979114" y="2709681"/>
            <a:ext cx="959643" cy="131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8260" r="27656" b="9131"/>
          <a:stretch/>
        </p:blipFill>
        <p:spPr bwMode="auto">
          <a:xfrm>
            <a:off x="7992976" y="1365837"/>
            <a:ext cx="958837" cy="131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9348" r="27656" b="9783"/>
          <a:stretch/>
        </p:blipFill>
        <p:spPr bwMode="auto">
          <a:xfrm>
            <a:off x="7982706" y="2709681"/>
            <a:ext cx="979375" cy="131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7231" y="5594987"/>
            <a:ext cx="2888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Громадський проект масових відкритих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онлайн-курсів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  <a:hlinkClick r:id="rId11"/>
              </a:rPr>
              <a:t>Prometheus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0870" r="14613" b="18261"/>
          <a:stretch/>
        </p:blipFill>
        <p:spPr bwMode="auto">
          <a:xfrm>
            <a:off x="3271496" y="4598507"/>
            <a:ext cx="1840522" cy="113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0653" r="14608" b="18256"/>
          <a:stretch/>
        </p:blipFill>
        <p:spPr bwMode="auto">
          <a:xfrm>
            <a:off x="5235512" y="4598506"/>
            <a:ext cx="1828953" cy="113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 t="21087" r="14786" b="19130"/>
          <a:stretch/>
        </p:blipFill>
        <p:spPr bwMode="auto">
          <a:xfrm>
            <a:off x="2807604" y="5730564"/>
            <a:ext cx="1873735" cy="113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2" t="20870" r="14787" b="18261"/>
          <a:stretch/>
        </p:blipFill>
        <p:spPr bwMode="auto">
          <a:xfrm>
            <a:off x="4814764" y="5725943"/>
            <a:ext cx="1836044" cy="11320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C:\Users\Teacher\Desktop\Атестація 2019\20190123_112144.jpg"/>
          <p:cNvPicPr/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6" t="2320" r="1737" b="7192"/>
          <a:stretch/>
        </p:blipFill>
        <p:spPr bwMode="auto">
          <a:xfrm rot="20117246">
            <a:off x="6876749" y="4775131"/>
            <a:ext cx="2306711" cy="1575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98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69F9-8830-4C11-AFD2-1644F5B87F46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кутник 2"/>
          <p:cNvSpPr/>
          <p:nvPr/>
        </p:nvSpPr>
        <p:spPr>
          <a:xfrm>
            <a:off x="280526" y="136935"/>
            <a:ext cx="8121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Пісня – це коли душа співає (Г.Тютюнник)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окументи\мама\Атестація 2014\IMG_21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4" t="10203" r="6982" b="12262"/>
          <a:stretch/>
        </p:blipFill>
        <p:spPr bwMode="auto">
          <a:xfrm>
            <a:off x="5580799" y="721710"/>
            <a:ext cx="3270250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G:\фото ансамбль\1 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" y="773415"/>
            <a:ext cx="3124200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Документи\мама\Атестація 2014\DSCN137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t="19190" r="23124" b="14322"/>
          <a:stretch/>
        </p:blipFill>
        <p:spPr bwMode="auto">
          <a:xfrm>
            <a:off x="74282" y="4437112"/>
            <a:ext cx="3291840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Документи\мама\Атестація 2014\getImag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154" y="2921248"/>
            <a:ext cx="3578225" cy="23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 rot="20298891">
            <a:off x="3718579" y="4782969"/>
            <a:ext cx="47358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Дуже люблю співати</a:t>
            </a:r>
            <a:endParaRPr lang="uk-UA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348</Words>
  <Application>Microsoft Office PowerPoint</Application>
  <PresentationFormat>Екран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Навчально-виховний комплекс  «Загальноосвітня школа І-ІІІ ступенів №1-гімназія» м.Копичинці</vt:lpstr>
      <vt:lpstr>Працюю над проблемою:</vt:lpstr>
      <vt:lpstr>Науково-методичне забезпечення навчання здійснюю за такими напрямками:</vt:lpstr>
      <vt:lpstr>Вчитель створює урок як твір педагогічної майстерності, творить його для дітей і разом з ними.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Володя</dc:creator>
  <cp:lastModifiedBy>Teacher</cp:lastModifiedBy>
  <cp:revision>55</cp:revision>
  <dcterms:created xsi:type="dcterms:W3CDTF">2014-03-16T13:45:39Z</dcterms:created>
  <dcterms:modified xsi:type="dcterms:W3CDTF">2019-01-24T11:00:34Z</dcterms:modified>
</cp:coreProperties>
</file>