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5" r:id="rId8"/>
    <p:sldId id="260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B7"/>
    <a:srgbClr val="FFE6C1"/>
    <a:srgbClr val="FFFF9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vsviti.com.ua/makepeaple/58374" TargetMode="External"/><Relationship Id="rId3" Type="http://schemas.openxmlformats.org/officeDocument/2006/relationships/hyperlink" Target="http://fakty.ictv.ua/ua/ukraine/suspilstvo/20170117-den-ditej-vynahidnykiv-5-nedytyachyh-vynahodiv-ukrayinskyh-vunderkindiv/" TargetMode="External"/><Relationship Id="rId7" Type="http://schemas.openxmlformats.org/officeDocument/2006/relationships/hyperlink" Target="http://lovelylife.in.ua/zhyttya/nauka-i-tehnika/ukrayinski-shkolyari-vynahidnyky-pidkoryly-yevropu-svoyimy-rozrobkamy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oirebenok.ua/age3-6/den-detey-izobretateley-osobyiy-mezhdunarodnyiy-prazdnik/" TargetMode="External"/><Relationship Id="rId5" Type="http://schemas.openxmlformats.org/officeDocument/2006/relationships/hyperlink" Target="https://stykit.com.ua/interesting/news/dity-aln-5-hejiv" TargetMode="External"/><Relationship Id="rId10" Type="http://schemas.openxmlformats.org/officeDocument/2006/relationships/hyperlink" Target="http://www.segodnya.ua/science/nou-khau-ot-shkolnikov-avto-za-500-hriven-i-protivopozharnyj-camolet.html" TargetMode="External"/><Relationship Id="rId4" Type="http://schemas.openxmlformats.org/officeDocument/2006/relationships/hyperlink" Target="http://newkozak.co.ua/index.php/gitte/item/v&#1110;deo-13-r&#1110;chnij-ukra" TargetMode="External"/><Relationship Id="rId9" Type="http://schemas.openxmlformats.org/officeDocument/2006/relationships/hyperlink" Target="https://life.pravda.com.ua/society/2016/01/4/205893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е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88640"/>
            <a:ext cx="7844408" cy="100811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uk-UA" b="1" dirty="0" smtClean="0"/>
              <a:t>Українські діти винахідники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589240"/>
            <a:ext cx="4349080" cy="1268760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Підготували члени творчої учнівської групи</a:t>
            </a:r>
            <a:endParaRPr lang="ru-RU" sz="2800" dirty="0"/>
          </a:p>
        </p:txBody>
      </p:sp>
      <p:pic>
        <p:nvPicPr>
          <p:cNvPr id="5" name="Рисунок 4" descr="Maki-2-142x29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86095">
            <a:off x="7429062" y="5012884"/>
            <a:ext cx="1352550" cy="18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332656"/>
            <a:ext cx="576064" cy="659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594"/>
          </a:xfrm>
        </p:spPr>
      </p:pic>
      <p:pic>
        <p:nvPicPr>
          <p:cNvPr id="5" name="Рисунок 4" descr="борис чубін.jpeg"/>
          <p:cNvPicPr>
            <a:picLocks noChangeAspect="1"/>
          </p:cNvPicPr>
          <p:nvPr/>
        </p:nvPicPr>
        <p:blipFill>
          <a:blip r:embed="rId3" cstate="print"/>
          <a:srcRect t="4674"/>
          <a:stretch>
            <a:fillRect/>
          </a:stretch>
        </p:blipFill>
        <p:spPr>
          <a:xfrm>
            <a:off x="1547664" y="188640"/>
            <a:ext cx="2612022" cy="3672408"/>
          </a:xfrm>
          <a:prstGeom prst="rect">
            <a:avLst/>
          </a:prstGeom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95536" y="4005064"/>
            <a:ext cx="3960440" cy="2462213"/>
          </a:xfrm>
          <a:prstGeom prst="rect">
            <a:avLst/>
          </a:prstGeom>
          <a:solidFill>
            <a:srgbClr val="FFFF9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uk-UA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Одеський школяр створив унікальний навігаційний міні-комп’ютер для незрячих людей </a:t>
            </a:r>
            <a:r>
              <a:rPr kumimoji="0" lang="uk-UA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iHelp</a:t>
            </a:r>
            <a:r>
              <a:rPr kumimoji="0" lang="uk-UA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Цей його винахід був представлений у знаменитій Силіконовій долині.</a:t>
            </a:r>
            <a:endParaRPr kumimoji="0" lang="uk-UA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284984"/>
            <a:ext cx="2808312" cy="57606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uk-UA" sz="3600" dirty="0" smtClean="0"/>
              <a:t>Борис </a:t>
            </a:r>
            <a:r>
              <a:rPr lang="uk-UA" sz="3600" dirty="0" err="1" smtClean="0"/>
              <a:t>Чубін</a:t>
            </a:r>
            <a:endParaRPr lang="ru-RU" sz="3600" dirty="0"/>
          </a:p>
        </p:txBody>
      </p:sp>
      <p:pic>
        <p:nvPicPr>
          <p:cNvPr id="15" name="Рисунок 14" descr="владислав клебанівський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404664"/>
            <a:ext cx="3300019" cy="4104456"/>
          </a:xfrm>
          <a:prstGeom prst="rect">
            <a:avLst/>
          </a:prstGeom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572000" y="4872643"/>
            <a:ext cx="4572000" cy="1938992"/>
          </a:xfrm>
          <a:prstGeom prst="rect">
            <a:avLst/>
          </a:prstGeom>
          <a:solidFill>
            <a:srgbClr val="FFEEB7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Киянин придумав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“розумний”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безпілотний літак для потреб українських прикордонників.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Безпілотник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самостійно патрулює державний кордон та відстежує пересування ворожої техніки.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831632" y="3933056"/>
            <a:ext cx="3312368" cy="936104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600" dirty="0" smtClean="0">
                <a:latin typeface="+mj-lt"/>
                <a:ea typeface="+mj-ea"/>
                <a:cs typeface="+mj-cs"/>
              </a:rPr>
              <a:t>Владислав </a:t>
            </a:r>
            <a:r>
              <a:rPr lang="uk-UA" sz="3600" dirty="0" err="1" smtClean="0">
                <a:latin typeface="+mj-lt"/>
                <a:ea typeface="+mj-ea"/>
                <a:cs typeface="+mj-cs"/>
              </a:rPr>
              <a:t>Клебанівський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3672408" cy="1143000"/>
          </a:xfrm>
        </p:spPr>
        <p:txBody>
          <a:bodyPr>
            <a:normAutofit/>
          </a:bodyPr>
          <a:lstStyle/>
          <a:p>
            <a:r>
              <a:rPr lang="uk-UA" sz="4000" dirty="0" err="1" smtClean="0"/>
              <a:t>Самуїл</a:t>
            </a:r>
            <a:r>
              <a:rPr lang="uk-UA" sz="4000" dirty="0" smtClean="0"/>
              <a:t> Кругляк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4365104"/>
            <a:ext cx="7200800" cy="2337123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Школяр з Кіровоградської області зробив неймовірне відкриття в енергетиці </a:t>
            </a:r>
          </a:p>
          <a:p>
            <a:r>
              <a:rPr lang="uk-UA" dirty="0" smtClean="0"/>
              <a:t>Він  запропонував спосіб отримувати електроенергію з штучно іонізованої хмари, на яку впливає сильне електричне поле, випромінюване іонізуючою вежею. </a:t>
            </a:r>
          </a:p>
          <a:p>
            <a:r>
              <a:rPr lang="uk-UA" dirty="0" smtClean="0"/>
              <a:t>Головне, що собівартість цієї електроенергії становитиме всього три копійки.</a:t>
            </a:r>
            <a:r>
              <a:rPr lang="ru-RU" dirty="0" smtClean="0"/>
              <a:t>  </a:t>
            </a:r>
          </a:p>
          <a:p>
            <a:endParaRPr lang="ru-RU" dirty="0"/>
          </a:p>
        </p:txBody>
      </p:sp>
      <p:pic>
        <p:nvPicPr>
          <p:cNvPr id="7" name="Рисунок 6" descr="0b1130c-electrostantsiya самуїла кругляка.jpg"/>
          <p:cNvPicPr>
            <a:picLocks noChangeAspect="1"/>
          </p:cNvPicPr>
          <p:nvPr/>
        </p:nvPicPr>
        <p:blipFill>
          <a:blip r:embed="rId3" cstate="print"/>
          <a:srcRect l="20513" r="7692"/>
          <a:stretch>
            <a:fillRect/>
          </a:stretch>
        </p:blipFill>
        <p:spPr>
          <a:xfrm>
            <a:off x="4932040" y="260648"/>
            <a:ext cx="3722259" cy="34563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08304" y="3573016"/>
            <a:ext cx="183569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/>
              <a:t>Електростанція Кругляка</a:t>
            </a:r>
            <a:endParaRPr lang="ru-RU" i="1" dirty="0"/>
          </a:p>
        </p:txBody>
      </p:sp>
      <p:pic>
        <p:nvPicPr>
          <p:cNvPr id="9" name="Рисунок 8" descr="5379ed9-samuil-kruglya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1484784"/>
            <a:ext cx="3678210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0"/>
            <a:ext cx="5508104" cy="1628800"/>
          </a:xfrm>
        </p:spPr>
        <p:txBody>
          <a:bodyPr>
            <a:noAutofit/>
          </a:bodyPr>
          <a:lstStyle/>
          <a:p>
            <a:r>
              <a:rPr lang="uk-UA" sz="3600" dirty="0" smtClean="0"/>
              <a:t>13-річний українець розробив унікальну броню для танків</a:t>
            </a:r>
            <a:endParaRPr lang="ru-RU" sz="3600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 l="4329" t="16524" r="38268" b="20798"/>
          <a:stretch>
            <a:fillRect/>
          </a:stretch>
        </p:blipFill>
        <p:spPr bwMode="auto">
          <a:xfrm>
            <a:off x="4499992" y="2276872"/>
            <a:ext cx="441806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 l="13148" t="25641" r="48210" b="26211"/>
          <a:stretch>
            <a:fillRect/>
          </a:stretch>
        </p:blipFill>
        <p:spPr bwMode="auto">
          <a:xfrm>
            <a:off x="251520" y="188640"/>
            <a:ext cx="338437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3068960"/>
            <a:ext cx="4032448" cy="280831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dirty="0" smtClean="0"/>
              <a:t>     Школяр з Кривого Рогу </a:t>
            </a:r>
            <a:r>
              <a:rPr lang="uk-UA" b="1" dirty="0" smtClean="0"/>
              <a:t>Ростислав </a:t>
            </a:r>
            <a:r>
              <a:rPr lang="uk-UA" b="1" dirty="0" err="1" smtClean="0"/>
              <a:t>Абрамов</a:t>
            </a:r>
            <a:r>
              <a:rPr lang="uk-UA" b="1" dirty="0" smtClean="0"/>
              <a:t> </a:t>
            </a:r>
            <a:r>
              <a:rPr lang="uk-UA" dirty="0" smtClean="0"/>
              <a:t>разом з своїм батьком, який воював в АТО, придумав нову броню для танків, яку не проб'є жоден снаряд. </a:t>
            </a:r>
          </a:p>
          <a:p>
            <a:endParaRPr lang="ru-RU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411760" y="5733256"/>
            <a:ext cx="6732240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Свій</a:t>
            </a: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винахід</a:t>
            </a: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він</a:t>
            </a: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представив на </a:t>
            </a:r>
            <a:r>
              <a:rPr kumimoji="0" lang="ru-RU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виставці</a:t>
            </a: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"</a:t>
            </a:r>
            <a:r>
              <a:rPr kumimoji="0" lang="ru-RU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Винахід</a:t>
            </a: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для </a:t>
            </a:r>
            <a:r>
              <a:rPr kumimoji="0" lang="ru-RU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армії</a:t>
            </a: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ru-RU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крок</a:t>
            </a: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 перемоги".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59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4437112"/>
            <a:ext cx="7416824" cy="1944216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15-річний </a:t>
            </a:r>
            <a:r>
              <a:rPr lang="uk-UA" dirty="0" err="1" smtClean="0"/>
              <a:t>Марк</a:t>
            </a:r>
            <a:r>
              <a:rPr lang="uk-UA" dirty="0" smtClean="0"/>
              <a:t> </a:t>
            </a:r>
            <a:r>
              <a:rPr lang="uk-UA" dirty="0" err="1" smtClean="0"/>
              <a:t>Дробніч</a:t>
            </a:r>
            <a:r>
              <a:rPr lang="uk-UA" dirty="0" smtClean="0"/>
              <a:t> з Ужгорода придумав серію роботів. Зі своїми розумними машинами </a:t>
            </a:r>
            <a:r>
              <a:rPr lang="uk-UA" dirty="0" err="1" smtClean="0"/>
              <a:t>ELFі</a:t>
            </a:r>
            <a:r>
              <a:rPr lang="uk-UA" dirty="0" smtClean="0"/>
              <a:t>, які керуються голосом, хлопець не раз завойовував перші місця на світових наукових конкурсах. </a:t>
            </a:r>
          </a:p>
          <a:p>
            <a:endParaRPr lang="ru-RU" dirty="0"/>
          </a:p>
        </p:txBody>
      </p:sp>
      <p:pic>
        <p:nvPicPr>
          <p:cNvPr id="5" name="Рисунок 4" descr="марк дробніч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908720"/>
            <a:ext cx="4608512" cy="3456384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436096" y="2348880"/>
            <a:ext cx="3707904" cy="16115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r>
              <a:rPr lang="ru-RU" sz="3400" dirty="0" err="1" smtClean="0"/>
              <a:t>Олексій</a:t>
            </a:r>
            <a:r>
              <a:rPr lang="ru-RU" sz="3400" dirty="0" smtClean="0"/>
              <a:t> Ткаченко - </a:t>
            </a:r>
          </a:p>
          <a:p>
            <a:r>
              <a:rPr lang="ru-RU" sz="3400" dirty="0" smtClean="0"/>
              <a:t> </a:t>
            </a:r>
          </a:p>
          <a:p>
            <a:r>
              <a:rPr lang="ru-RU" sz="3400" dirty="0" err="1" smtClean="0"/>
              <a:t>переможець</a:t>
            </a:r>
            <a:r>
              <a:rPr lang="ru-RU" sz="3400" dirty="0" smtClean="0"/>
              <a:t> </a:t>
            </a:r>
            <a:r>
              <a:rPr lang="ru-RU" sz="3400" dirty="0" err="1" smtClean="0"/>
              <a:t>Всесвітньої</a:t>
            </a:r>
            <a:r>
              <a:rPr lang="ru-RU" sz="3400" dirty="0" smtClean="0"/>
              <a:t> </a:t>
            </a:r>
            <a:r>
              <a:rPr lang="ru-RU" sz="3400" dirty="0" err="1" smtClean="0"/>
              <a:t>олімпіади</a:t>
            </a:r>
            <a:r>
              <a:rPr lang="ru-RU" sz="3400" dirty="0" smtClean="0"/>
              <a:t> </a:t>
            </a:r>
            <a:r>
              <a:rPr lang="ru-RU" sz="3400" dirty="0" err="1" smtClean="0"/>
              <a:t>з</a:t>
            </a:r>
            <a:r>
              <a:rPr lang="ru-RU" sz="3400" dirty="0" smtClean="0"/>
              <a:t> </a:t>
            </a:r>
            <a:r>
              <a:rPr lang="ru-RU" sz="3400" dirty="0" err="1" smtClean="0"/>
              <a:t>робототехніки</a:t>
            </a:r>
            <a:r>
              <a:rPr lang="ru-RU" sz="3400" dirty="0" smtClean="0"/>
              <a:t> в </a:t>
            </a:r>
            <a:r>
              <a:rPr lang="ru-RU" sz="3400" dirty="0" err="1" smtClean="0"/>
              <a:t>Катарі</a:t>
            </a:r>
            <a:r>
              <a:rPr lang="ru-RU" sz="3400" dirty="0" smtClean="0"/>
              <a:t>.</a:t>
            </a:r>
            <a:r>
              <a:rPr kumimoji="0" lang="uk-UA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Рисунок 9" descr="1dc32b3-olexii-tkachenk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188640"/>
            <a:ext cx="3132348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59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4509120"/>
            <a:ext cx="4464496" cy="216024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</a:t>
            </a:r>
            <a:r>
              <a:rPr lang="uk-UA" dirty="0" smtClean="0"/>
              <a:t>12-річний </a:t>
            </a:r>
            <a:r>
              <a:rPr lang="uk-UA" b="1" dirty="0" smtClean="0"/>
              <a:t>Максим Лема зі Львова </a:t>
            </a:r>
            <a:r>
              <a:rPr lang="uk-UA" dirty="0" smtClean="0"/>
              <a:t>створив робота, що виконує функції інженерів БТІ. Робот сканує приміщення, заміряє площу і за допомогою радіосигналу передає дані на комп’ютер. </a:t>
            </a:r>
          </a:p>
          <a:p>
            <a:endParaRPr lang="ru-RU" dirty="0"/>
          </a:p>
        </p:txBody>
      </p:sp>
      <p:sp>
        <p:nvSpPr>
          <p:cNvPr id="1026" name="AutoShape 2" descr="Картинки по запросу максим ле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15042101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908720"/>
            <a:ext cx="3895899" cy="3426012"/>
          </a:xfrm>
          <a:prstGeom prst="rect">
            <a:avLst/>
          </a:prstGeom>
        </p:spPr>
      </p:pic>
      <p:pic>
        <p:nvPicPr>
          <p:cNvPr id="6" name="Рисунок 5" descr="вадим хімич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88640"/>
            <a:ext cx="3487329" cy="334516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043608" y="3645024"/>
            <a:ext cx="3672408" cy="2160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uk-UA" sz="3200" b="1" dirty="0" smtClean="0"/>
              <a:t>Вадим </a:t>
            </a:r>
            <a:r>
              <a:rPr lang="uk-UA" sz="3200" b="1" dirty="0" err="1" smtClean="0"/>
              <a:t>Хімич</a:t>
            </a:r>
            <a:r>
              <a:rPr lang="uk-UA" sz="3200" b="1" dirty="0" smtClean="0"/>
              <a:t> з Житомира </a:t>
            </a:r>
            <a:r>
              <a:rPr lang="uk-UA" sz="3200" dirty="0" smtClean="0"/>
              <a:t>створив </a:t>
            </a:r>
            <a:r>
              <a:rPr lang="uk-UA" sz="3200" dirty="0" smtClean="0"/>
              <a:t>пристрій, який </a:t>
            </a:r>
            <a:r>
              <a:rPr lang="uk-UA" sz="3200" dirty="0" smtClean="0"/>
              <a:t>блокує автомобіль із п’яним водієм. </a:t>
            </a:r>
          </a:p>
          <a:p>
            <a:r>
              <a:rPr lang="uk-UA" sz="3200" dirty="0" smtClean="0"/>
              <a:t>Основне, що цей пристрій   </a:t>
            </a:r>
          </a:p>
          <a:p>
            <a:r>
              <a:rPr lang="uk-UA" sz="3200" dirty="0" smtClean="0"/>
              <a:t> </a:t>
            </a:r>
            <a:r>
              <a:rPr lang="uk-UA" sz="3200" dirty="0" smtClean="0"/>
              <a:t>        набагато дешевший за   </a:t>
            </a:r>
          </a:p>
          <a:p>
            <a:r>
              <a:rPr lang="uk-UA" sz="3200" dirty="0" smtClean="0"/>
              <a:t> </a:t>
            </a:r>
            <a:r>
              <a:rPr lang="uk-UA" sz="3200" dirty="0" smtClean="0"/>
              <a:t>            закордонні аналоги.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594"/>
          </a:xfrm>
          <a:prstGeom prst="rect">
            <a:avLst/>
          </a:prstGeom>
        </p:spPr>
      </p:pic>
      <p:sp>
        <p:nvSpPr>
          <p:cNvPr id="1026" name="AutoShape 2" descr="Картинки по запросу максим ле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cc7b4f9-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772816"/>
            <a:ext cx="4547617" cy="3309915"/>
          </a:xfrm>
          <a:prstGeom prst="rect">
            <a:avLst/>
          </a:prstGeom>
        </p:spPr>
      </p:pic>
      <p:pic>
        <p:nvPicPr>
          <p:cNvPr id="9" name="Рисунок 8" descr="_3525da9d6a731c20e971c9a6dfdc63d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188640"/>
            <a:ext cx="2952328" cy="340501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355976" y="332656"/>
            <a:ext cx="457200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r>
              <a:rPr lang="uk-UA" sz="2400" b="1" dirty="0" smtClean="0"/>
              <a:t>Максим </a:t>
            </a:r>
            <a:r>
              <a:rPr lang="uk-UA" sz="2400" b="1" dirty="0" err="1" smtClean="0"/>
              <a:t>Варянко</a:t>
            </a:r>
            <a:r>
              <a:rPr lang="uk-UA" sz="2400" b="1" dirty="0" smtClean="0"/>
              <a:t> із Чорткова </a:t>
            </a:r>
            <a:r>
              <a:rPr lang="uk-UA" sz="2400" dirty="0" smtClean="0"/>
              <a:t>створив компактну "домашню" версію картоплекопача </a:t>
            </a:r>
            <a:endParaRPr lang="uk-UA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5229200"/>
            <a:ext cx="5004048" cy="1628800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І головне, що конструкція починає рух не мотором, що дорого, а за рахунок передачі від задніх коліс, тобто її можна прикріпити до коня чи до мотоциклу. </a:t>
            </a:r>
          </a:p>
          <a:p>
            <a:endParaRPr lang="ru-RU" dirty="0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1115616" y="3789040"/>
            <a:ext cx="3024336" cy="24208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Копалка</a:t>
            </a:r>
            <a:r>
              <a:rPr kumimoji="0" lang="uk-UA" sz="3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потребує невеликих енергетичних затрат завдяки тому, що  лопаті входять в землю не під прямим кутом, а під кутом 30°.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8244408" cy="1296144"/>
          </a:xfrm>
        </p:spPr>
        <p:txBody>
          <a:bodyPr>
            <a:noAutofit/>
          </a:bodyPr>
          <a:lstStyle/>
          <a:p>
            <a:r>
              <a:rPr lang="uk-UA" sz="3400" dirty="0" smtClean="0">
                <a:solidFill>
                  <a:schemeClr val="bg1"/>
                </a:solidFill>
              </a:rPr>
              <a:t>На </a:t>
            </a:r>
            <a:r>
              <a:rPr lang="ru-RU" sz="3400" dirty="0" err="1" smtClean="0">
                <a:solidFill>
                  <a:schemeClr val="bg1"/>
                </a:solidFill>
              </a:rPr>
              <a:t>Міжнародній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конференції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юних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дослідників</a:t>
            </a:r>
            <a:r>
              <a:rPr lang="ru-RU" sz="3400" dirty="0" smtClean="0">
                <a:solidFill>
                  <a:schemeClr val="bg1"/>
                </a:solidFill>
              </a:rPr>
              <a:t>  у 2017</a:t>
            </a:r>
            <a:r>
              <a:rPr lang="uk-UA" sz="3400" dirty="0" smtClean="0">
                <a:solidFill>
                  <a:schemeClr val="bg1"/>
                </a:solidFill>
              </a:rPr>
              <a:t> наші винахідники здобули 9 медалей</a:t>
            </a:r>
            <a:endParaRPr lang="ru-RU" sz="34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9544" y="4193704"/>
            <a:ext cx="4104456" cy="2664296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Олександр </a:t>
            </a:r>
            <a:r>
              <a:rPr lang="uk-UA" dirty="0" err="1" smtClean="0"/>
              <a:t>Похиленко</a:t>
            </a:r>
            <a:r>
              <a:rPr lang="uk-UA" dirty="0" smtClean="0"/>
              <a:t> представив робота, якого зібрав з підручних матеріалів. Через спеціальний сайт ним можна керувати з будь-якої точки планети. Коштує </a:t>
            </a:r>
            <a:r>
              <a:rPr lang="uk-UA" dirty="0" err="1" smtClean="0"/>
              <a:t>“розумна</a:t>
            </a:r>
            <a:r>
              <a:rPr lang="uk-UA" dirty="0" smtClean="0"/>
              <a:t> </a:t>
            </a:r>
            <a:r>
              <a:rPr lang="uk-UA" dirty="0" err="1" smtClean="0"/>
              <a:t>машина”</a:t>
            </a:r>
            <a:r>
              <a:rPr lang="uk-UA" dirty="0" smtClean="0"/>
              <a:t> лише 100 доларів. Іноземні аналоги удесятеро дорожчі.</a:t>
            </a:r>
          </a:p>
          <a:p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1700808"/>
            <a:ext cx="4608512" cy="20162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uk-UA" sz="3200" dirty="0" smtClean="0"/>
              <a:t>Микола </a:t>
            </a:r>
            <a:r>
              <a:rPr lang="uk-UA" sz="3200" dirty="0" err="1" smtClean="0"/>
              <a:t>Музиченко</a:t>
            </a:r>
            <a:r>
              <a:rPr lang="uk-UA" sz="3200" dirty="0" smtClean="0"/>
              <a:t> винайшов зарядний пристрій для </a:t>
            </a:r>
            <a:r>
              <a:rPr lang="uk-UA" sz="3200" dirty="0" err="1" smtClean="0"/>
              <a:t>ґаджетів</a:t>
            </a:r>
            <a:r>
              <a:rPr lang="uk-UA" sz="3200" dirty="0" smtClean="0"/>
              <a:t>, який працює від енергії полум’я. За цей винахід хлопець отримав срібну медаль на Міжнародній конференції молодих учених у Німеччині.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олександр похиленк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4221088"/>
            <a:ext cx="4233573" cy="2376264"/>
          </a:xfrm>
          <a:prstGeom prst="rect">
            <a:avLst/>
          </a:prstGeom>
        </p:spPr>
      </p:pic>
      <p:pic>
        <p:nvPicPr>
          <p:cNvPr id="7" name="Рисунок 6" descr="микола музиченко.jpg"/>
          <p:cNvPicPr>
            <a:picLocks noChangeAspect="1"/>
          </p:cNvPicPr>
          <p:nvPr/>
        </p:nvPicPr>
        <p:blipFill>
          <a:blip r:embed="rId4" cstate="print">
            <a:lum bright="20000"/>
          </a:blip>
          <a:stretch>
            <a:fillRect/>
          </a:stretch>
        </p:blipFill>
        <p:spPr>
          <a:xfrm>
            <a:off x="5213045" y="1700808"/>
            <a:ext cx="3720413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Використані джерела: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>
            <a:normAutofit fontScale="62500" lnSpcReduction="20000"/>
          </a:bodyPr>
          <a:lstStyle/>
          <a:p>
            <a:r>
              <a:rPr lang="uk-UA" u="sng" dirty="0" smtClean="0">
                <a:hlinkClick r:id="rId3"/>
              </a:rPr>
              <a:t>http://fakty.ictv.ua/ua/ukraine/suspilstvo/20170117-den-ditej-vynahidnykiv-5-nedytyachyh-vynahodiv-ukrayinskyh-vunderkindiv/</a:t>
            </a:r>
            <a:endParaRPr lang="uk-UA" u="sng" dirty="0" smtClean="0"/>
          </a:p>
          <a:p>
            <a:r>
              <a:rPr lang="uk-UA" u="sng" dirty="0" smtClean="0">
                <a:hlinkClick r:id="rId4"/>
              </a:rPr>
              <a:t>http://newkozak.co.ua/index.php/gitte/item/vіdeo-13-rіchnij-ukra</a:t>
            </a:r>
            <a:endParaRPr lang="uk-UA" u="sng" dirty="0" smtClean="0"/>
          </a:p>
          <a:p>
            <a:r>
              <a:rPr lang="ru-RU" u="sng" dirty="0" smtClean="0">
                <a:hlinkClick r:id="rId5"/>
              </a:rPr>
              <a:t>https://stykit.com.ua/interesting/news/dity-aln-5-hejiv</a:t>
            </a:r>
            <a:endParaRPr lang="ru-RU" u="sng" dirty="0" smtClean="0"/>
          </a:p>
          <a:p>
            <a:r>
              <a:rPr lang="ru-RU" dirty="0" smtClean="0">
                <a:hlinkClick r:id="rId6"/>
              </a:rPr>
              <a:t>https://www.moirebenok.ua/age3-6/den-detey-izobretateley-osobyiy-mezhdunarodnyiy-prazdnik/</a:t>
            </a:r>
            <a:r>
              <a:rPr lang="ru-RU" dirty="0" smtClean="0"/>
              <a:t> </a:t>
            </a:r>
          </a:p>
          <a:p>
            <a:r>
              <a:rPr lang="ru-RU" u="sng" dirty="0" smtClean="0">
                <a:hlinkClick r:id="rId7"/>
              </a:rPr>
              <a:t>http://lovelylife.in.ua/zhyttya/nauka-i-tehnika/ukrayinski-shkolyari-vynahidnyky-pidkoryly-yevropu-svoyimy-rozrobkamy.html</a:t>
            </a:r>
            <a:endParaRPr lang="ru-RU" u="sng" dirty="0" smtClean="0"/>
          </a:p>
          <a:p>
            <a:r>
              <a:rPr lang="en-US" u="sng" dirty="0" smtClean="0">
                <a:hlinkClick r:id="rId8"/>
              </a:rPr>
              <a:t>http://vsviti.com.ua/makepeaple/58374</a:t>
            </a:r>
            <a:endParaRPr lang="uk-UA" u="sng" dirty="0" smtClean="0"/>
          </a:p>
          <a:p>
            <a:r>
              <a:rPr lang="uk-UA" dirty="0" smtClean="0">
                <a:hlinkClick r:id="rId9"/>
              </a:rPr>
              <a:t>https://life.pravda.com.ua/society/2016/01/4/205893/</a:t>
            </a:r>
            <a:endParaRPr lang="uk-UA" dirty="0" smtClean="0"/>
          </a:p>
          <a:p>
            <a:r>
              <a:rPr lang="en-US" dirty="0" smtClean="0">
                <a:hlinkClick r:id="rId10"/>
              </a:rPr>
              <a:t>http://www.segodnya.ua/science/nou-khau-ot-shkolnikov-avto-za-500-hriven-i-protivopozharnyj-camolet.html</a:t>
            </a:r>
            <a:r>
              <a:rPr lang="uk-UA" dirty="0" smtClean="0"/>
              <a:t> </a:t>
            </a:r>
          </a:p>
          <a:p>
            <a:endParaRPr lang="ru-RU" u="sng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386</Words>
  <Application>Microsoft Office PowerPoint</Application>
  <PresentationFormat>Экран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Українські діти винахідники</vt:lpstr>
      <vt:lpstr>Борис Чубін</vt:lpstr>
      <vt:lpstr>Самуїл Кругляк</vt:lpstr>
      <vt:lpstr>13-річний українець розробив унікальну броню для танків</vt:lpstr>
      <vt:lpstr>Слайд 5</vt:lpstr>
      <vt:lpstr>Слайд 6</vt:lpstr>
      <vt:lpstr>Слайд 7</vt:lpstr>
      <vt:lpstr>На Міжнародній конференції юних дослідників  у 2017 наші винахідники здобули 9 медалей</vt:lpstr>
      <vt:lpstr>Використані джерела: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Українські діти винахідники</dc:title>
  <dc:creator>дом</dc:creator>
  <cp:lastModifiedBy>RePack by SPecialiST</cp:lastModifiedBy>
  <cp:revision>27</cp:revision>
  <dcterms:created xsi:type="dcterms:W3CDTF">2017-07-02T13:46:39Z</dcterms:created>
  <dcterms:modified xsi:type="dcterms:W3CDTF">2017-07-13T12:57:02Z</dcterms:modified>
</cp:coreProperties>
</file>