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</p:sldMasterIdLst>
  <p:notesMasterIdLst>
    <p:notesMasterId r:id="rId17"/>
  </p:notesMasterIdLst>
  <p:handoutMasterIdLst>
    <p:handoutMasterId r:id="rId18"/>
  </p:handoutMasterIdLst>
  <p:sldIdLst>
    <p:sldId id="319" r:id="rId3"/>
    <p:sldId id="336" r:id="rId4"/>
    <p:sldId id="340" r:id="rId5"/>
    <p:sldId id="347" r:id="rId6"/>
    <p:sldId id="349" r:id="rId7"/>
    <p:sldId id="348" r:id="rId8"/>
    <p:sldId id="350" r:id="rId9"/>
    <p:sldId id="351" r:id="rId10"/>
    <p:sldId id="352" r:id="rId11"/>
    <p:sldId id="353" r:id="rId12"/>
    <p:sldId id="304" r:id="rId13"/>
    <p:sldId id="342" r:id="rId14"/>
    <p:sldId id="344" r:id="rId15"/>
    <p:sldId id="346" r:id="rId16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4" autoAdjust="0"/>
  </p:normalViewPr>
  <p:slideViewPr>
    <p:cSldViewPr>
      <p:cViewPr>
        <p:scale>
          <a:sx n="62" d="100"/>
          <a:sy n="62" d="100"/>
        </p:scale>
        <p:origin x="-682" y="-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342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uk-UA"/>
              <a:pPr/>
              <a:t>30.11.2015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2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27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61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2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49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uk-UA"/>
              <a:pPr/>
              <a:t>30.11.2015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B2EC6F-6501-4E04-BD6C-A8A6CABB2C5B}" type="datetimeFigureOut">
              <a:rPr lang="ru-RU" smtClean="0"/>
              <a:pPr/>
              <a:t>30.11.2015</a:t>
            </a:fld>
            <a:endParaRPr kumimoji="0"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3B0023-0CED-47F7-85AE-654F0B232C29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kumimoji="0" lang="ru-RU" sz="1200" smtClean="0">
                <a:solidFill>
                  <a:schemeClr val="tx2"/>
                </a:solidFill>
              </a:rPr>
              <a:pPr/>
              <a:t>30.11.2015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r"/>
            <a:fld id="{F99EC173-99AE-4773-AB25-02E469A13EAE}" type="slidenum">
              <a:rPr kumimoji="0" lang="ru-RU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7" r:id="rId14"/>
    <p:sldLayoutId id="2147483688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uk-UA" sz="5400" dirty="0" err="1" smtClean="0"/>
              <a:t>“Дайте</a:t>
            </a:r>
            <a:r>
              <a:rPr lang="uk-UA" sz="5400" dirty="0" smtClean="0"/>
              <a:t> руки, юні </a:t>
            </a:r>
            <a:r>
              <a:rPr lang="uk-UA" sz="5400" dirty="0" err="1" smtClean="0"/>
              <a:t>други</a:t>
            </a:r>
            <a:r>
              <a:rPr lang="uk-UA" sz="5400" dirty="0" smtClean="0"/>
              <a:t>!”</a:t>
            </a:r>
            <a:endParaRPr lang="ru-RU" sz="5400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1785918" y="5072074"/>
            <a:ext cx="7000924" cy="1219200"/>
          </a:xfrm>
        </p:spPr>
        <p:txBody>
          <a:bodyPr/>
          <a:lstStyle/>
          <a:p>
            <a:r>
              <a:rPr lang="uk-UA" sz="2400" dirty="0" smtClean="0"/>
              <a:t>Літературно-краєзнавчий музей </a:t>
            </a:r>
          </a:p>
          <a:p>
            <a:r>
              <a:rPr lang="uk-UA" sz="2400" dirty="0" smtClean="0"/>
              <a:t>о. Маркіяна Шашкевича</a:t>
            </a:r>
          </a:p>
          <a:p>
            <a:r>
              <a:rPr lang="uk-UA" sz="2400" dirty="0" err="1" smtClean="0"/>
              <a:t>Чортківської</a:t>
            </a:r>
            <a:r>
              <a:rPr lang="uk-UA" sz="2400" dirty="0" smtClean="0"/>
              <a:t> гімназії</a:t>
            </a:r>
            <a:endParaRPr lang="ru-RU" sz="2400" dirty="0"/>
          </a:p>
        </p:txBody>
      </p:sp>
      <p:pic>
        <p:nvPicPr>
          <p:cNvPr id="4098" name="Picture 2" descr="E:\НД музей\музей\фотки\101MSDCF\DSC00633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880" b="1880"/>
          <a:stretch>
            <a:fillRect/>
          </a:stretch>
        </p:blipFill>
        <p:spPr bwMode="auto">
          <a:xfrm>
            <a:off x="3428992" y="428604"/>
            <a:ext cx="4889182" cy="3529034"/>
          </a:xfrm>
          <a:prstGeom prst="rect">
            <a:avLst/>
          </a:prstGeom>
          <a:noFill/>
        </p:spPr>
      </p:pic>
      <p:pic>
        <p:nvPicPr>
          <p:cNvPr id="1026" name="Picture 2" descr="F:\Новая папка (4)\IMG_3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1714513" cy="24490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ЛІТЕРАТУРНА СВІТЛИЦЯ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888" y="1678493"/>
            <a:ext cx="2455138" cy="184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6074" y="4266238"/>
            <a:ext cx="2736482" cy="205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05" y="3924178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34" y="1585389"/>
            <a:ext cx="2988466" cy="224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7710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Новая папка\DSC_0258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5721" r="5721"/>
          <a:stretch>
            <a:fillRect/>
          </a:stretch>
        </p:blipFill>
        <p:spPr bwMode="auto">
          <a:xfrm>
            <a:off x="973051" y="2214625"/>
            <a:ext cx="2911617" cy="218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28860" y="357166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Освячення експозиції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85723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"Пам'ять про праведника буде благословенна"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12 вересня 2012 року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214554"/>
            <a:ext cx="3121152" cy="207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5" y="4461038"/>
            <a:ext cx="2687268" cy="201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69034"/>
            <a:ext cx="2656913" cy="199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 flipH="1">
            <a:off x="2555774" y="5733256"/>
            <a:ext cx="1872209" cy="672184"/>
          </a:xfrm>
        </p:spPr>
        <p:txBody>
          <a:bodyPr/>
          <a:lstStyle/>
          <a:p>
            <a:r>
              <a:rPr lang="uk-UA" dirty="0" smtClean="0"/>
              <a:t>Йосип Шостак</a:t>
            </a:r>
            <a:endParaRPr lang="ru-RU" dirty="0"/>
          </a:p>
        </p:txBody>
      </p:sp>
      <p:pic>
        <p:nvPicPr>
          <p:cNvPr id="7170" name="Picture 2" descr="E:\НД музей\музей\Новая папка\IMG_3578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2683" b="12683"/>
          <a:stretch>
            <a:fillRect/>
          </a:stretch>
        </p:blipFill>
        <p:spPr bwMode="auto">
          <a:xfrm>
            <a:off x="761043" y="4156803"/>
            <a:ext cx="1672320" cy="22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81" y="1262299"/>
            <a:ext cx="1405920" cy="222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0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57" r="17713" b="9195"/>
          <a:stretch/>
        </p:blipFill>
        <p:spPr>
          <a:xfrm>
            <a:off x="5149349" y="4268449"/>
            <a:ext cx="2915816" cy="175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7876"/>
            <a:ext cx="1519054" cy="226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71600" y="3326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ДРУЗІ НАШОГО МУЗЕЮ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76" y="3491374"/>
            <a:ext cx="213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Володимир </a:t>
            </a:r>
            <a:r>
              <a:rPr lang="uk-UA" dirty="0" err="1" smtClean="0"/>
              <a:t>Мармус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3645024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Юхим </a:t>
            </a:r>
            <a:r>
              <a:rPr lang="uk-UA" dirty="0" err="1" smtClean="0"/>
              <a:t>Макотерський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3645024"/>
            <a:ext cx="1735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Яромир </a:t>
            </a:r>
            <a:r>
              <a:rPr lang="uk-UA" dirty="0" err="1" smtClean="0"/>
              <a:t>Чорпіта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149348" y="6280522"/>
            <a:ext cx="2951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Василь </a:t>
            </a:r>
            <a:r>
              <a:rPr lang="uk-UA" dirty="0" err="1" smtClean="0"/>
              <a:t>Овсієнко</a:t>
            </a:r>
            <a:endParaRPr lang="uk-UA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89" y="465040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3" b="14542"/>
          <a:stretch/>
        </p:blipFill>
        <p:spPr>
          <a:xfrm>
            <a:off x="3524032" y="1916833"/>
            <a:ext cx="2502863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07450"/>
            <a:ext cx="1707654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201"/>
          <a:stretch/>
        </p:blipFill>
        <p:spPr>
          <a:xfrm>
            <a:off x="839120" y="4650406"/>
            <a:ext cx="2004688" cy="1213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92" y="4797152"/>
            <a:ext cx="1665223" cy="1248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51" b="17188"/>
          <a:stretch/>
        </p:blipFill>
        <p:spPr>
          <a:xfrm>
            <a:off x="3469191" y="3291927"/>
            <a:ext cx="2504634" cy="136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16"/>
          <a:stretch/>
        </p:blipFill>
        <p:spPr>
          <a:xfrm>
            <a:off x="873647" y="1916833"/>
            <a:ext cx="1923678" cy="218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90424" y="476672"/>
            <a:ext cx="774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НАШІ УЛЮБЛЕНІ МАНДРІВКИ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8" y="4176561"/>
            <a:ext cx="2123728" cy="15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1773714"/>
            <a:ext cx="2123728" cy="15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4123717"/>
            <a:ext cx="2123728" cy="163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44" b="22222"/>
          <a:stretch/>
        </p:blipFill>
        <p:spPr>
          <a:xfrm>
            <a:off x="6144868" y="1756988"/>
            <a:ext cx="2027532" cy="157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68" y="4113088"/>
            <a:ext cx="2042719" cy="1532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8" y="1756988"/>
            <a:ext cx="2123728" cy="1592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27584" y="33265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ЧЕРВОНИЙ МАК – СИМВОЛ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ЯТІ І СЛАВИ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6572264" y="1571612"/>
            <a:ext cx="2333612" cy="4786346"/>
          </a:xfrm>
        </p:spPr>
        <p:txBody>
          <a:bodyPr/>
          <a:lstStyle>
            <a:extLst/>
          </a:lstStyle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Відкриття музею 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7 грудня 1993 року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НД музей\музей\Новая папка\МУЗЕЙ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17762" r="17762"/>
          <a:stretch>
            <a:fillRect/>
          </a:stretch>
        </p:blipFill>
        <p:spPr bwMode="auto">
          <a:xfrm>
            <a:off x="6143636" y="1357298"/>
            <a:ext cx="2571737" cy="2554001"/>
          </a:xfrm>
          <a:prstGeom prst="rect">
            <a:avLst/>
          </a:prstGeom>
          <a:noFill/>
        </p:spPr>
      </p:pic>
      <p:pic>
        <p:nvPicPr>
          <p:cNvPr id="4" name="Picture 2" descr="E:\НД музей\музей\Новая папка\МУЗЕЙ3.jpg"/>
          <p:cNvPicPr>
            <a:picLocks noChangeAspect="1" noChangeArrowheads="1"/>
          </p:cNvPicPr>
          <p:nvPr/>
        </p:nvPicPr>
        <p:blipFill>
          <a:blip r:embed="rId4" cstate="print"/>
          <a:srcRect l="20389" r="20389"/>
          <a:stretch>
            <a:fillRect/>
          </a:stretch>
        </p:blipFill>
        <p:spPr bwMode="auto">
          <a:xfrm>
            <a:off x="214282" y="357166"/>
            <a:ext cx="2428892" cy="230273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3" descr="E:\НД музей\музей\Новая папка\МУЗЕЙ1.jpg"/>
          <p:cNvPicPr>
            <a:picLocks noChangeAspect="1" noChangeArrowheads="1"/>
          </p:cNvPicPr>
          <p:nvPr/>
        </p:nvPicPr>
        <p:blipFill>
          <a:blip r:embed="rId5" cstate="print"/>
          <a:srcRect t="2271" b="2271"/>
          <a:stretch>
            <a:fillRect/>
          </a:stretch>
        </p:blipFill>
        <p:spPr bwMode="auto">
          <a:xfrm>
            <a:off x="285720" y="3573016"/>
            <a:ext cx="3135853" cy="192768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7" descr="E:\НД музей\музей\Новая папка\МУЗЕЙ4.jpg"/>
          <p:cNvPicPr>
            <a:picLocks noChangeAspect="1" noChangeArrowheads="1"/>
          </p:cNvPicPr>
          <p:nvPr/>
        </p:nvPicPr>
        <p:blipFill>
          <a:blip r:embed="rId6" cstate="print"/>
          <a:srcRect l="15791" r="15791"/>
          <a:stretch>
            <a:fillRect/>
          </a:stretch>
        </p:blipFill>
        <p:spPr bwMode="auto">
          <a:xfrm>
            <a:off x="3500430" y="357166"/>
            <a:ext cx="2071702" cy="19920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6" descr="E:\НД музей\музей\Новая папка\МУЗЕЙ2.jpg"/>
          <p:cNvPicPr>
            <a:picLocks noChangeAspect="1" noChangeArrowheads="1"/>
          </p:cNvPicPr>
          <p:nvPr/>
        </p:nvPicPr>
        <p:blipFill>
          <a:blip r:embed="rId7" cstate="print"/>
          <a:srcRect l="7479" r="7479"/>
          <a:stretch>
            <a:fillRect/>
          </a:stretch>
        </p:blipFill>
        <p:spPr bwMode="auto">
          <a:xfrm>
            <a:off x="3857620" y="2428868"/>
            <a:ext cx="1571636" cy="39515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7158" y="214311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smtClean="0"/>
              <a:t>Савка Анна, засновниця музею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485776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/>
              <a:t>Савуляк</a:t>
            </a:r>
            <a:r>
              <a:rPr lang="uk-UA" sz="1400" b="1" dirty="0" smtClean="0"/>
              <a:t> Олесь, екскурсовод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185736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/>
              <a:t>Фраюк</a:t>
            </a:r>
            <a:r>
              <a:rPr lang="uk-UA" sz="1400" b="1" dirty="0" smtClean="0"/>
              <a:t> Олеся, екскурсовод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572140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/>
              <a:t>Мокрицька</a:t>
            </a:r>
            <a:r>
              <a:rPr lang="uk-UA" sz="1400" b="1" dirty="0" smtClean="0"/>
              <a:t> Наталя , екскурсовод</a:t>
            </a:r>
            <a:endParaRPr lang="ru-RU" sz="1400" b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14348" y="285728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Інтер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єр музею</a:t>
            </a:r>
            <a:endParaRPr kumimoji="0" lang="uk-UA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Новая папка (4)\IMG_3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2428892" cy="1821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Новая папка (4)\IMG_3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857232"/>
            <a:ext cx="2489136" cy="1866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Новая папка (4)\IMG_3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857496"/>
            <a:ext cx="2346260" cy="175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:\Новая папка (4)\IMG_30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714884"/>
            <a:ext cx="2346260" cy="175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F:\Новая папка (4)\IMG_30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4714884"/>
            <a:ext cx="2357454" cy="176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F:\Новая папка (4)\IMG_3114.JPG"/>
          <p:cNvPicPr>
            <a:picLocks noChangeAspect="1" noChangeArrowheads="1"/>
          </p:cNvPicPr>
          <p:nvPr/>
        </p:nvPicPr>
        <p:blipFill>
          <a:blip r:embed="rId8" cstate="print"/>
          <a:srcRect l="17849" t="10938" r="10127" b="8802"/>
          <a:stretch>
            <a:fillRect/>
          </a:stretch>
        </p:blipFill>
        <p:spPr bwMode="auto">
          <a:xfrm>
            <a:off x="7358082" y="428604"/>
            <a:ext cx="144234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F:\Новая папка (4)\IMG_31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000108"/>
            <a:ext cx="2274822" cy="170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Робота в музеї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2" y="1528090"/>
            <a:ext cx="3323551" cy="249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65" y="1556136"/>
            <a:ext cx="3265238" cy="244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3" y="4081216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61" y="2738301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E:\НД музей\музей\Новая папка\AND_6866.JPG"/>
          <p:cNvPicPr>
            <a:picLocks noChangeAspect="1" noChangeArrowheads="1"/>
          </p:cNvPicPr>
          <p:nvPr/>
        </p:nvPicPr>
        <p:blipFill>
          <a:blip r:embed="rId6" cstate="print"/>
          <a:srcRect t="7978" b="7978"/>
          <a:stretch>
            <a:fillRect/>
          </a:stretch>
        </p:blipFill>
        <p:spPr bwMode="auto">
          <a:xfrm>
            <a:off x="5214942" y="4286256"/>
            <a:ext cx="3521075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495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98" r="23498"/>
          <a:stretch>
            <a:fillRect/>
          </a:stretch>
        </p:blipFill>
        <p:spPr>
          <a:xfrm>
            <a:off x="1000100" y="3429000"/>
            <a:ext cx="2192338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>
          <a:xfrm>
            <a:off x="3428992" y="3429000"/>
            <a:ext cx="2190750" cy="275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>
          <a:xfrm>
            <a:off x="5929322" y="3429000"/>
            <a:ext cx="2190750" cy="275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НД музей\фото в музеї гімназії\Изображение 282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5" cstate="print"/>
          <a:srcRect t="10674" b="10674"/>
          <a:stretch>
            <a:fillRect/>
          </a:stretch>
        </p:blipFill>
        <p:spPr bwMode="auto">
          <a:xfrm>
            <a:off x="1000100" y="1071546"/>
            <a:ext cx="33909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E:\НД музей\фото в музеї гімназії\Изображение 280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6" cstate="print"/>
          <a:srcRect t="27813" b="27813"/>
          <a:stretch>
            <a:fillRect/>
          </a:stretch>
        </p:blipFill>
        <p:spPr bwMode="auto">
          <a:xfrm>
            <a:off x="4643438" y="1071546"/>
            <a:ext cx="34290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99592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ЕКСКУРСІЇ В МУЗЕЇ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1010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Екскурсія по гімназії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5143504" y="3786190"/>
            <a:ext cx="304985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4" r="5544"/>
          <a:stretch>
            <a:fillRect/>
          </a:stretch>
        </p:blipFill>
        <p:spPr>
          <a:xfrm>
            <a:off x="1214414" y="3786190"/>
            <a:ext cx="3089272" cy="231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>
          <a:xfrm>
            <a:off x="5143504" y="1286056"/>
            <a:ext cx="3000396" cy="224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268000"/>
            <a:ext cx="3016439" cy="226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494710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ЯКІВ ГНІЗДОВСЬКИЙ – ВИПУСКНИК ЧОРТКІВСЬКОЇ ГІМНАЗІЇ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4" r="14573"/>
          <a:stretch/>
        </p:blipFill>
        <p:spPr>
          <a:xfrm>
            <a:off x="6078255" y="4096332"/>
            <a:ext cx="2592288" cy="221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342"/>
          <a:stretch/>
        </p:blipFill>
        <p:spPr>
          <a:xfrm>
            <a:off x="482549" y="1484783"/>
            <a:ext cx="2865316" cy="2368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94" r="246"/>
          <a:stretch/>
        </p:blipFill>
        <p:spPr>
          <a:xfrm>
            <a:off x="482549" y="4104951"/>
            <a:ext cx="2736304" cy="235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70" y="4007230"/>
            <a:ext cx="3098968" cy="206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09"/>
          <a:stretch/>
        </p:blipFill>
        <p:spPr>
          <a:xfrm>
            <a:off x="5910914" y="1472331"/>
            <a:ext cx="2795912" cy="237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0" t="11024" r="15350" b="6300"/>
          <a:stretch/>
        </p:blipFill>
        <p:spPr>
          <a:xfrm>
            <a:off x="3081218" y="1734017"/>
            <a:ext cx="3096344" cy="225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928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АНАТОЛІЙ ГАРМАТЮК – МАЙСТЕР ГУМОРУ І САТИРИ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6" y="1548598"/>
            <a:ext cx="3659331" cy="274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2" y="1548598"/>
            <a:ext cx="3659331" cy="274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18" y="3429000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0042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МИСТЕЦЬКА СТОРІНКА  ГІМНАЗІЙНОГО МУЗЕЮ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4" t="14634" b="16183"/>
          <a:stretch/>
        </p:blipFill>
        <p:spPr>
          <a:xfrm>
            <a:off x="611560" y="1407542"/>
            <a:ext cx="3688854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3319623"/>
            <a:ext cx="2746648" cy="1838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79394"/>
            <a:ext cx="2699792" cy="1807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52"/>
          <a:stretch/>
        </p:blipFill>
        <p:spPr>
          <a:xfrm>
            <a:off x="4916176" y="1389571"/>
            <a:ext cx="3534105" cy="1871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26" y="4797152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34831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112</Words>
  <Application>Microsoft Office PowerPoint</Application>
  <PresentationFormat>Экран (4:3)</PresentationFormat>
  <Paragraphs>34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ClassicPhotoAlbum</vt:lpstr>
      <vt:lpstr>Бумажная</vt:lpstr>
      <vt:lpstr>“Дайте руки, юні други!”</vt:lpstr>
      <vt:lpstr>Слайд 2</vt:lpstr>
      <vt:lpstr>Слайд 3</vt:lpstr>
      <vt:lpstr>Робота в музеї</vt:lpstr>
      <vt:lpstr>Слайд 5</vt:lpstr>
      <vt:lpstr>Екскурсія по гімназії</vt:lpstr>
      <vt:lpstr>ЯКІВ ГНІЗДОВСЬКИЙ – ВИПУСКНИК ЧОРТКІВСЬКОЇ ГІМНАЗІЇ</vt:lpstr>
      <vt:lpstr>АНАТОЛІЙ ГАРМАТЮК – МАЙСТЕР ГУМОРУ І САТИРИ</vt:lpstr>
      <vt:lpstr>МИСТЕЦЬКА СТОРІНКА  ГІМНАЗІЙНОГО МУЗЕЮ</vt:lpstr>
      <vt:lpstr>ЛІТЕРАТУРНА СВІТЛИЦЯ</vt:lpstr>
      <vt:lpstr>Слайд 11</vt:lpstr>
      <vt:lpstr>Слайд 12</vt:lpstr>
      <vt:lpstr>Слайд 13</vt:lpstr>
      <vt:lpstr>Слайд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2014-06-11T07:38:23Z</dcterms:created>
  <dcterms:modified xsi:type="dcterms:W3CDTF">2015-11-30T12:12:27Z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