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7" r:id="rId5"/>
    <p:sldId id="271" r:id="rId6"/>
    <p:sldId id="274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69" r:id="rId16"/>
    <p:sldId id="270" r:id="rId17"/>
    <p:sldId id="272" r:id="rId18"/>
    <p:sldId id="273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0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Edwardian Script ITC" pitchFamily="66" charset="0"/>
              </a:rPr>
              <a:t>Welcome to Canada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7039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4248" y="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Montreal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7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0272" y="116631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Edmonton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34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0312" y="15026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Calgary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55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6256" y="122729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GB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Quebec</a:t>
            </a:r>
            <a:endParaRPr lang="uk-UA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348880"/>
            <a:ext cx="8028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Places of interest in Canada</a:t>
            </a:r>
            <a:endParaRPr lang="uk-U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4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CN Tower in Toronto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Niagara Falls</a:t>
            </a:r>
            <a:endParaRPr lang="uk-UA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6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3000">
              <a:srgbClr val="FFA800"/>
            </a:gs>
            <a:gs pos="28000">
              <a:schemeClr val="bg1"/>
            </a:gs>
            <a:gs pos="42999">
              <a:srgbClr val="FFA800"/>
            </a:gs>
            <a:gs pos="58000">
              <a:schemeClr val="bg1"/>
            </a:gs>
            <a:gs pos="72000">
              <a:srgbClr val="FFA800"/>
            </a:gs>
            <a:gs pos="87000">
              <a:schemeClr val="bg1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" y="0"/>
            <a:ext cx="3633602" cy="2420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245335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Canada Goose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0"/>
            <a:ext cx="3635896" cy="2422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0232" y="2405857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Eastern moose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" y="4236500"/>
            <a:ext cx="3648262" cy="2241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5357" y="646429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Painted turtle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98" y="4236500"/>
            <a:ext cx="2266385" cy="22739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0232" y="647803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North American Beaver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2634726" y="2822683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Typical animals</a:t>
            </a:r>
            <a:endParaRPr lang="uk-UA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44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7000">
              <a:srgbClr val="000040"/>
            </a:gs>
            <a:gs pos="39000">
              <a:srgbClr val="400040"/>
            </a:gs>
            <a:gs pos="57000">
              <a:srgbClr val="8F0040"/>
            </a:gs>
            <a:gs pos="74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58" y="4661"/>
            <a:ext cx="3523538" cy="2642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87624" y="246264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Lacrosse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61" y="-5585"/>
            <a:ext cx="3981839" cy="265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948264" y="246264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Soccer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8" y="4170048"/>
            <a:ext cx="3501688" cy="230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41812" y="644352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Ice hockey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72" y="3510367"/>
            <a:ext cx="2260461" cy="3091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506799" y="6472408"/>
            <a:ext cx="174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Basketball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2699792" y="3068960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Sport in Canada</a:t>
            </a:r>
            <a:endParaRPr lang="uk-U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1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-1"/>
            <a:ext cx="1907703" cy="2564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9542" y="251812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Justin </a:t>
            </a:r>
            <a:r>
              <a:rPr lang="en-GB" dirty="0" smtClean="0"/>
              <a:t>Bieber, singer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278"/>
            <a:ext cx="2060965" cy="2541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6621" y="24928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Avril </a:t>
            </a:r>
            <a:r>
              <a:rPr lang="en-GB" dirty="0" smtClean="0"/>
              <a:t>Lavigne, singer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58"/>
            <a:ext cx="2051720" cy="2554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756" y="249882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James </a:t>
            </a:r>
            <a:r>
              <a:rPr lang="en-GB" dirty="0" smtClean="0"/>
              <a:t>Cameron, film director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5" r="24305" b="2398"/>
          <a:stretch/>
        </p:blipFill>
        <p:spPr>
          <a:xfrm>
            <a:off x="1" y="3501008"/>
            <a:ext cx="2051720" cy="2736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777" y="622147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Nelly </a:t>
            </a:r>
            <a:r>
              <a:rPr lang="en-GB" dirty="0" smtClean="0"/>
              <a:t>Furtado, singer</a:t>
            </a:r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01009"/>
            <a:ext cx="2083932" cy="27204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06410" y="6224823"/>
            <a:ext cx="183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Ryan </a:t>
            </a:r>
            <a:r>
              <a:rPr lang="en-GB" dirty="0" smtClean="0"/>
              <a:t>Reynolds, actor</a:t>
            </a:r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501008"/>
            <a:ext cx="2334761" cy="27204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59542" y="623731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Celine </a:t>
            </a:r>
            <a:r>
              <a:rPr lang="en-GB" dirty="0" smtClean="0"/>
              <a:t>Dion, singer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73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Canada is the second largest country in the world. It is situated to the north of the United States of America. It is a very large country, larger then the USA. Its territory is about ten million square kilometres.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Canada many people speak English because they also came from England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 ago.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48" y="1183978"/>
            <a:ext cx="5674022" cy="56740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18397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2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-22944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flag of Canada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3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8312" y="908720"/>
            <a:ext cx="51845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Now Canada is an independent country. But the British Queen is still the head of the state. </a:t>
            </a:r>
            <a:endParaRPr lang="uk-U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28" y="12869"/>
            <a:ext cx="3509359" cy="4379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705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" y="-1"/>
            <a:ext cx="2918164" cy="6870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1844824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Canadian Dollar is the official currency of Canada.</a:t>
            </a:r>
            <a:endParaRPr lang="uk-U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0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42493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5229200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The symbol of Canada is a maple leaf.</a:t>
            </a:r>
            <a:endParaRPr lang="uk-UA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0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-605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The capital of Canada is Ottawa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45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32240" y="141277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Vancouver</a:t>
            </a: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6931" y="27387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Toronto</a:t>
            </a:r>
            <a:endParaRPr lang="uk-UA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21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172</Words>
  <Application>Microsoft Office PowerPoint</Application>
  <PresentationFormat>Экран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2013-01-05T15:25:30Z</dcterms:created>
  <dcterms:modified xsi:type="dcterms:W3CDTF">2019-02-07T10:10:05Z</dcterms:modified>
</cp:coreProperties>
</file>