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7" r:id="rId9"/>
    <p:sldId id="268" r:id="rId10"/>
    <p:sldId id="269" r:id="rId11"/>
    <p:sldId id="270" r:id="rId12"/>
    <p:sldId id="27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144" y="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Harlow Solid Italic" pitchFamily="82" charset="0"/>
              </a:rPr>
              <a:t>Welcome to Northern 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Harlow Solid Italic" pitchFamily="82" charset="0"/>
              </a:rPr>
              <a:t>Ireland 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8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9" y="4282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Giants Causeway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05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09329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Tollymore Forest Park</a:t>
            </a:r>
            <a:endParaRPr lang="uk-U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38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16" y="1503583"/>
            <a:ext cx="395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 Museum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95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61274" cy="4869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0432" y="14561"/>
            <a:ext cx="412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Northern Ireland's currency is the pound sterling.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4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0"/>
            <a:ext cx="3672833" cy="242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23459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Hedgehogs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179"/>
            <a:ext cx="2982838" cy="2034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598" y="222119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Badgers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7" y="193179"/>
            <a:ext cx="2987824" cy="203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312" y="22211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Foxes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8" y="3429000"/>
            <a:ext cx="3203848" cy="2637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111" y="6010685"/>
            <a:ext cx="179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Stoats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429000"/>
            <a:ext cx="3419872" cy="2637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8" y="5964144"/>
            <a:ext cx="273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Rabbits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05009" y="2745392"/>
            <a:ext cx="472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TYPICAL  ANIMALS</a:t>
            </a:r>
          </a:p>
        </p:txBody>
      </p:sp>
    </p:spTree>
    <p:extLst>
      <p:ext uri="{BB962C8B-B14F-4D97-AF65-F5344CB8AC3E}">
        <p14:creationId xmlns:p14="http://schemas.microsoft.com/office/powerpoint/2010/main" xmlns="" val="38853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chemeClr val="bg1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chemeClr val="bg1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866" y="0"/>
            <a:ext cx="2668134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4" y="33569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Basketball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95"/>
            <a:ext cx="2808312" cy="34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Cricket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888425"/>
            <a:ext cx="3945332" cy="2623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892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Rugby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136612"/>
            <a:ext cx="3675954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Sport in Northern 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Ireland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94018"/>
            <a:ext cx="2484120" cy="372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652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Liam Neeson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791" y="2307077"/>
            <a:ext cx="2795209" cy="3714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4778" y="599810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 Neill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214422"/>
            <a:ext cx="4357718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Famous People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580">
              <a:schemeClr val="accent5">
                <a:lumMod val="40000"/>
                <a:lumOff val="60000"/>
              </a:schemeClr>
            </a:gs>
            <a:gs pos="6000">
              <a:srgbClr val="00B0F0"/>
            </a:gs>
            <a:gs pos="19587">
              <a:srgbClr val="34BDEE"/>
            </a:gs>
            <a:gs pos="25806">
              <a:srgbClr val="44C1ED"/>
            </a:gs>
            <a:gs pos="69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іванна\northern ireland\Northern_Ireland_in_the_UK_and_Euro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18499"/>
            <a:ext cx="6477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6" y="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 is a part of the United Kingdom. Northern Ireland shares a border with the Republic of Ireland to the south and west. The area is 13,843km². The population is 1,810,900.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2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іванна\northern ireland\northern-ireland-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06997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flag of Northern Ireland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1000">
              <a:srgbClr val="DDEBCF"/>
            </a:gs>
            <a:gs pos="83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0"/>
            <a:ext cx="5528982" cy="599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93476"/>
            <a:ext cx="43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shamrock is a symbol of Northern Ireland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26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3000">
              <a:srgbClr val="FFA800"/>
            </a:gs>
            <a:gs pos="28000">
              <a:schemeClr val="bg1"/>
            </a:gs>
            <a:gs pos="42999">
              <a:srgbClr val="FFA800"/>
            </a:gs>
            <a:gs pos="58000">
              <a:schemeClr val="bg1"/>
            </a:gs>
            <a:gs pos="72000">
              <a:srgbClr val="FFA800"/>
            </a:gs>
            <a:gs pos="87000">
              <a:schemeClr val="bg1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12" y="0"/>
            <a:ext cx="2344044" cy="3242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476" y="3548655"/>
            <a:ext cx="2487524" cy="3309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198884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Since 1998, Northern Ireland has devolved government within the United Kingdom. The head of state is Elizabeth II. Prime Minister of Northern Ireland is Gordon Brown.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capital of Northern Ireland is Belfast 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99792" cy="2371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23713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Armagh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"/>
            <a:ext cx="2879602" cy="2371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2287237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Derry</a:t>
            </a:r>
            <a:r>
              <a:rPr lang="en-GB" dirty="0"/>
              <a:t>‎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2987824" cy="2145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1025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Newry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05064"/>
            <a:ext cx="3203848" cy="2145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5519" y="6102560"/>
            <a:ext cx="1889956" cy="38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Belfast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977" y="1"/>
            <a:ext cx="2540000" cy="2287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4187" y="226749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Lisburn</a:t>
            </a:r>
            <a:r>
              <a:rPr lang="en-GB" dirty="0"/>
              <a:t>‎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86901" y="3140968"/>
            <a:ext cx="648072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cities of </a:t>
            </a: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Northern Ireland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7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Places of interest in Northern Ireland</a:t>
            </a:r>
            <a:endParaRPr lang="uk-UA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6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144" y="4046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Belfast Castle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500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146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`</cp:lastModifiedBy>
  <cp:revision>20</cp:revision>
  <dcterms:created xsi:type="dcterms:W3CDTF">2013-01-12T12:03:37Z</dcterms:created>
  <dcterms:modified xsi:type="dcterms:W3CDTF">2013-04-22T18:45:47Z</dcterms:modified>
</cp:coreProperties>
</file>