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66" r:id="rId5"/>
    <p:sldId id="260" r:id="rId6"/>
    <p:sldId id="258" r:id="rId7"/>
    <p:sldId id="261" r:id="rId8"/>
    <p:sldId id="262" r:id="rId9"/>
    <p:sldId id="271" r:id="rId10"/>
    <p:sldId id="272" r:id="rId11"/>
    <p:sldId id="267" r:id="rId12"/>
    <p:sldId id="268" r:id="rId13"/>
    <p:sldId id="269" r:id="rId14"/>
    <p:sldId id="270" r:id="rId15"/>
    <p:sldId id="263" r:id="rId16"/>
    <p:sldId id="264" r:id="rId17"/>
    <p:sldId id="265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0099"/>
    <a:srgbClr val="0066FF"/>
    <a:srgbClr val="0000F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64CB06-EACF-4A05-9CAC-DA3D295D32D8}" type="datetimeFigureOut">
              <a:rPr lang="ru-RU"/>
              <a:pPr>
                <a:defRPr/>
              </a:pPr>
              <a:t>22.04.2013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89399E-7B26-4906-97CE-EAEDEDB9BB6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AFFD0E-A44B-4338-807B-36A7913CCD97}" type="datetimeFigureOut">
              <a:rPr lang="ru-RU"/>
              <a:pPr>
                <a:defRPr/>
              </a:pPr>
              <a:t>22.04.2013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8FBE97-2E07-422B-A6D0-820DF8FA939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070E1E-A21A-4FC0-A9F7-9ACD77FD3E19}" type="datetimeFigureOut">
              <a:rPr lang="ru-RU"/>
              <a:pPr>
                <a:defRPr/>
              </a:pPr>
              <a:t>22.04.2013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5C8397-F0B3-48FE-AF04-A3608829565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63BE1A-60E4-4504-8DE6-DFE110358A75}" type="datetimeFigureOut">
              <a:rPr lang="ru-RU"/>
              <a:pPr>
                <a:defRPr/>
              </a:pPr>
              <a:t>22.04.2013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E0D7A3-9869-4AD9-9966-362B26A696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8FB797-EBAF-4D30-AB64-71811466A16B}" type="datetimeFigureOut">
              <a:rPr lang="ru-RU"/>
              <a:pPr>
                <a:defRPr/>
              </a:pPr>
              <a:t>22.04.2013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489CAA-7B07-48AB-AC92-417002DD205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2670A-F950-48A1-A853-14F4229494A0}" type="datetimeFigureOut">
              <a:rPr lang="ru-RU"/>
              <a:pPr>
                <a:defRPr/>
              </a:pPr>
              <a:t>22.04.2013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D96360-D10A-48F5-8C8D-50AA538A180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252980-71C8-4A29-86CA-A3BF496D497D}" type="datetimeFigureOut">
              <a:rPr lang="ru-RU"/>
              <a:pPr>
                <a:defRPr/>
              </a:pPr>
              <a:t>22.04.2013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7DE96F-0473-45F4-95D1-1178C0DEF66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564D8A-29B9-4224-A5DC-4155DA41C306}" type="datetimeFigureOut">
              <a:rPr lang="ru-RU"/>
              <a:pPr>
                <a:defRPr/>
              </a:pPr>
              <a:t>22.04.2013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117A3-09C4-4445-A9C5-AA941003684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C52055-287B-4B38-B155-0413F30D43BB}" type="datetimeFigureOut">
              <a:rPr lang="ru-RU"/>
              <a:pPr>
                <a:defRPr/>
              </a:pPr>
              <a:t>22.04.2013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16EFAF-C4DB-48E4-A67A-E0E4408D7B6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F8F0F-9B33-4EAB-A956-7AC9DCED14CD}" type="datetimeFigureOut">
              <a:rPr lang="ru-RU"/>
              <a:pPr>
                <a:defRPr/>
              </a:pPr>
              <a:t>22.04.2013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462594-92D1-4B22-B7CA-0181FA64328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0170D6-1F4B-4402-AE12-86806DA0E669}" type="datetimeFigureOut">
              <a:rPr lang="ru-RU"/>
              <a:pPr>
                <a:defRPr/>
              </a:pPr>
              <a:t>22.04.2013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56BC78-DD6B-4728-964C-4EB51C73B8D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ACBDFEE-BED1-430F-AFDD-6035E850C11C}" type="datetimeFigureOut">
              <a:rPr lang="ru-RU"/>
              <a:pPr>
                <a:defRPr/>
              </a:pPr>
              <a:t>22.04.2013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776A026-DEB0-4C75-ADCD-2087C8291AB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G:\baseofmp3.com_OST_kf_Horobre_Sertse_-_SHotlandska_volinka__soplka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1"/>
          <p:cNvSpPr txBox="1">
            <a:spLocks noChangeArrowheads="1"/>
          </p:cNvSpPr>
          <p:nvPr/>
        </p:nvSpPr>
        <p:spPr bwMode="auto">
          <a:xfrm>
            <a:off x="755650" y="19050"/>
            <a:ext cx="67691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0">
                <a:latin typeface="French Script MT" pitchFamily="66" charset="0"/>
              </a:rPr>
              <a:t>Welcome to Scotland</a:t>
            </a:r>
            <a:endParaRPr lang="ru-RU" sz="8000">
              <a:latin typeface="Calibri" pitchFamily="34" charset="0"/>
            </a:endParaRPr>
          </a:p>
        </p:txBody>
      </p:sp>
      <p:pic>
        <p:nvPicPr>
          <p:cNvPr id="13315" name="baseofmp3.com_OST_kf_Horobre_Sertse_-_SHotlandska_volinka__soplka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427538" y="3284538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3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3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15"/>
                  </p:tgtEl>
                </p:cond>
              </p:nextCondLst>
            </p:seq>
            <p:audio>
              <p:cMediaNode numSld="17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31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1"/>
          <p:cNvSpPr txBox="1">
            <a:spLocks noChangeArrowheads="1"/>
          </p:cNvSpPr>
          <p:nvPr/>
        </p:nvSpPr>
        <p:spPr bwMode="auto">
          <a:xfrm>
            <a:off x="188913" y="2417763"/>
            <a:ext cx="8569325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5400" b="1" i="1">
                <a:solidFill>
                  <a:schemeClr val="bg1"/>
                </a:solidFill>
                <a:latin typeface="Calibri" pitchFamily="34" charset="0"/>
              </a:rPr>
              <a:t>Places of interest in Scotland</a:t>
            </a:r>
            <a:endParaRPr lang="uk-UA" sz="5400" b="1" i="1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2"/>
          <p:cNvSpPr txBox="1">
            <a:spLocks noChangeArrowheads="1"/>
          </p:cNvSpPr>
          <p:nvPr/>
        </p:nvSpPr>
        <p:spPr bwMode="auto">
          <a:xfrm>
            <a:off x="323850" y="260350"/>
            <a:ext cx="36718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Edinburgh Castle</a:t>
            </a:r>
            <a:endParaRPr lang="uk-UA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38" y="0"/>
            <a:ext cx="9134475" cy="616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TextBox 4"/>
          <p:cNvSpPr txBox="1">
            <a:spLocks noChangeArrowheads="1"/>
          </p:cNvSpPr>
          <p:nvPr/>
        </p:nvSpPr>
        <p:spPr bwMode="auto">
          <a:xfrm>
            <a:off x="827088" y="6308725"/>
            <a:ext cx="41052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Craigmillar Castle</a:t>
            </a:r>
            <a:endParaRPr lang="uk-UA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2"/>
          <p:cNvSpPr txBox="1">
            <a:spLocks noChangeArrowheads="1"/>
          </p:cNvSpPr>
          <p:nvPr/>
        </p:nvSpPr>
        <p:spPr bwMode="auto">
          <a:xfrm>
            <a:off x="323850" y="404813"/>
            <a:ext cx="20875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Loch Ness</a:t>
            </a:r>
            <a:endParaRPr lang="uk-UA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175" y="36513"/>
            <a:ext cx="9144000" cy="684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TextBox 3"/>
          <p:cNvSpPr txBox="1">
            <a:spLocks noChangeArrowheads="1"/>
          </p:cNvSpPr>
          <p:nvPr/>
        </p:nvSpPr>
        <p:spPr bwMode="auto">
          <a:xfrm>
            <a:off x="250825" y="6453188"/>
            <a:ext cx="2089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Melrose Abbey</a:t>
            </a:r>
            <a:endParaRPr lang="uk-UA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179512" y="188640"/>
            <a:ext cx="3672408" cy="25477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7651" name="TextBox 2"/>
          <p:cNvSpPr txBox="1">
            <a:spLocks noChangeArrowheads="1"/>
          </p:cNvSpPr>
          <p:nvPr/>
        </p:nvSpPr>
        <p:spPr bwMode="auto">
          <a:xfrm>
            <a:off x="1258888" y="2667000"/>
            <a:ext cx="31686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>
                <a:latin typeface="Calibri" pitchFamily="34" charset="0"/>
              </a:rPr>
              <a:t>Red Deer</a:t>
            </a:r>
            <a:endParaRPr lang="uk-UA">
              <a:latin typeface="Calibri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5076056" y="228109"/>
            <a:ext cx="3779912" cy="25278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7653" name="TextBox 4"/>
          <p:cNvSpPr txBox="1">
            <a:spLocks noChangeArrowheads="1"/>
          </p:cNvSpPr>
          <p:nvPr/>
        </p:nvSpPr>
        <p:spPr bwMode="auto">
          <a:xfrm>
            <a:off x="6443663" y="2720975"/>
            <a:ext cx="29527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>
                <a:latin typeface="Calibri" pitchFamily="34" charset="0"/>
              </a:rPr>
              <a:t>Red Squirrel</a:t>
            </a:r>
            <a:endParaRPr lang="uk-UA">
              <a:latin typeface="Calibri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179513" y="3789040"/>
            <a:ext cx="3672408" cy="2494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7655" name="TextBox 6"/>
          <p:cNvSpPr txBox="1">
            <a:spLocks noChangeArrowheads="1"/>
          </p:cNvSpPr>
          <p:nvPr/>
        </p:nvSpPr>
        <p:spPr bwMode="auto">
          <a:xfrm>
            <a:off x="396875" y="6281738"/>
            <a:ext cx="39608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The European Beaver</a:t>
            </a:r>
            <a:endParaRPr lang="uk-UA">
              <a:latin typeface="Calibri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6444208" y="3228906"/>
            <a:ext cx="2427734" cy="32369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7657" name="TextBox 8"/>
          <p:cNvSpPr txBox="1">
            <a:spLocks noChangeArrowheads="1"/>
          </p:cNvSpPr>
          <p:nvPr/>
        </p:nvSpPr>
        <p:spPr bwMode="auto">
          <a:xfrm>
            <a:off x="7143750" y="6434138"/>
            <a:ext cx="17287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>
                <a:latin typeface="Calibri" pitchFamily="34" charset="0"/>
              </a:rPr>
              <a:t>Red Kite</a:t>
            </a:r>
            <a:endParaRPr lang="uk-UA">
              <a:latin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23728" y="3015955"/>
            <a:ext cx="4752528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TYPICAL  ANIMALS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82"/>
            </a:gs>
            <a:gs pos="13000">
              <a:srgbClr val="0047FF"/>
            </a:gs>
            <a:gs pos="28000">
              <a:schemeClr val="bg1"/>
            </a:gs>
            <a:gs pos="42999">
              <a:srgbClr val="0047FF"/>
            </a:gs>
            <a:gs pos="58000">
              <a:srgbClr val="0000CC"/>
            </a:gs>
            <a:gs pos="72000">
              <a:schemeClr val="bg1"/>
            </a:gs>
            <a:gs pos="87000">
              <a:srgbClr val="0066FF"/>
            </a:gs>
            <a:gs pos="100000">
              <a:srgbClr val="002060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2770663" y="4032464"/>
            <a:ext cx="3888432" cy="24686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8675" name="TextBox 2"/>
          <p:cNvSpPr txBox="1">
            <a:spLocks noChangeArrowheads="1"/>
          </p:cNvSpPr>
          <p:nvPr/>
        </p:nvSpPr>
        <p:spPr bwMode="auto">
          <a:xfrm>
            <a:off x="4060825" y="6345238"/>
            <a:ext cx="29527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>
                <a:latin typeface="Calibri" pitchFamily="34" charset="0"/>
              </a:rPr>
              <a:t>Cricket</a:t>
            </a:r>
            <a:endParaRPr lang="uk-UA">
              <a:latin typeface="Calibri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0" y="0"/>
            <a:ext cx="2409732" cy="32129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8677" name="TextBox 4"/>
          <p:cNvSpPr txBox="1">
            <a:spLocks noChangeArrowheads="1"/>
          </p:cNvSpPr>
          <p:nvPr/>
        </p:nvSpPr>
        <p:spPr bwMode="auto">
          <a:xfrm>
            <a:off x="611188" y="3213100"/>
            <a:ext cx="1944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>
                <a:latin typeface="Calibri" pitchFamily="34" charset="0"/>
              </a:rPr>
              <a:t>Skiing</a:t>
            </a:r>
            <a:endParaRPr lang="uk-UA">
              <a:latin typeface="Calibri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6659094" y="7917"/>
            <a:ext cx="2484905" cy="32050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8679" name="TextBox 6"/>
          <p:cNvSpPr txBox="1">
            <a:spLocks noChangeArrowheads="1"/>
          </p:cNvSpPr>
          <p:nvPr/>
        </p:nvSpPr>
        <p:spPr bwMode="auto">
          <a:xfrm>
            <a:off x="7667625" y="3159125"/>
            <a:ext cx="16922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>
                <a:latin typeface="Calibri" pitchFamily="34" charset="0"/>
              </a:rPr>
              <a:t>Rugby</a:t>
            </a:r>
            <a:endParaRPr lang="uk-UA">
              <a:latin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63738" y="2619934"/>
            <a:ext cx="4537641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spc="150" dirty="0">
                <a:ln w="11430"/>
                <a:solidFill>
                  <a:srgbClr val="F8F8F8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  <a:cs typeface="+mn-cs"/>
              </a:rPr>
              <a:t>Sport in Scotland</a:t>
            </a:r>
            <a:endParaRPr lang="uk-UA" sz="4000" b="1" spc="150" dirty="0">
              <a:ln w="11430"/>
              <a:solidFill>
                <a:srgbClr val="F8F8F8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20343" y="0"/>
            <a:ext cx="1959369" cy="28941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9699" name="TextBox 2"/>
          <p:cNvSpPr txBox="1">
            <a:spLocks noChangeArrowheads="1"/>
          </p:cNvSpPr>
          <p:nvPr/>
        </p:nvSpPr>
        <p:spPr bwMode="auto">
          <a:xfrm>
            <a:off x="279400" y="2928938"/>
            <a:ext cx="14414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>
                <a:latin typeface="Calibri" pitchFamily="34" charset="0"/>
              </a:rPr>
              <a:t>Calvin Harris</a:t>
            </a:r>
            <a:endParaRPr lang="uk-UA">
              <a:latin typeface="Calibri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58265" y="3429000"/>
            <a:ext cx="2001979" cy="2938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9701" name="TextBox 4"/>
          <p:cNvSpPr txBox="1">
            <a:spLocks noChangeArrowheads="1"/>
          </p:cNvSpPr>
          <p:nvPr/>
        </p:nvSpPr>
        <p:spPr bwMode="auto">
          <a:xfrm>
            <a:off x="250825" y="6367463"/>
            <a:ext cx="21605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>
                <a:latin typeface="Calibri" pitchFamily="34" charset="0"/>
              </a:rPr>
              <a:t>Gerard Butler</a:t>
            </a:r>
            <a:endParaRPr lang="uk-UA">
              <a:latin typeface="Calibri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/>
            </a:extLst>
          </a:blip>
          <a:stretch>
            <a:fillRect/>
          </a:stretch>
        </p:blipFill>
        <p:spPr>
          <a:xfrm flipH="1">
            <a:off x="6909298" y="-1"/>
            <a:ext cx="2234702" cy="29294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9703" name="TextBox 6"/>
          <p:cNvSpPr txBox="1">
            <a:spLocks noChangeArrowheads="1"/>
          </p:cNvSpPr>
          <p:nvPr/>
        </p:nvSpPr>
        <p:spPr bwMode="auto">
          <a:xfrm>
            <a:off x="7235825" y="2894013"/>
            <a:ext cx="20526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>
                <a:latin typeface="Calibri" pitchFamily="34" charset="0"/>
              </a:rPr>
              <a:t>Kelly MacDonald</a:t>
            </a:r>
            <a:endParaRPr lang="uk-UA">
              <a:latin typeface="Calibri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/>
            </a:extLst>
          </a:blip>
          <a:stretch>
            <a:fillRect/>
          </a:stretch>
        </p:blipFill>
        <p:spPr>
          <a:xfrm flipH="1">
            <a:off x="7009570" y="3324173"/>
            <a:ext cx="2034158" cy="32286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9705" name="TextBox 8"/>
          <p:cNvSpPr txBox="1">
            <a:spLocks noChangeArrowheads="1"/>
          </p:cNvSpPr>
          <p:nvPr/>
        </p:nvSpPr>
        <p:spPr bwMode="auto">
          <a:xfrm>
            <a:off x="7288213" y="6518275"/>
            <a:ext cx="17637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>
                <a:latin typeface="Calibri" pitchFamily="34" charset="0"/>
              </a:rPr>
              <a:t>James McAvoy</a:t>
            </a:r>
            <a:endParaRPr lang="uk-UA">
              <a:latin typeface="Calibr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23728" y="2606236"/>
            <a:ext cx="5040560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+mn-lt"/>
                <a:cs typeface="+mn-cs"/>
              </a:rPr>
              <a:t>Famous People</a:t>
            </a:r>
            <a:endParaRPr lang="uk-UA" sz="60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1900238"/>
            <a:ext cx="6477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TextBox 2"/>
          <p:cNvSpPr txBox="1">
            <a:spLocks noChangeArrowheads="1"/>
          </p:cNvSpPr>
          <p:nvPr/>
        </p:nvSpPr>
        <p:spPr bwMode="auto">
          <a:xfrm>
            <a:off x="395288" y="333375"/>
            <a:ext cx="2089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" name="TextBox 3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95536" y="404664"/>
            <a:ext cx="5976664" cy="2308324"/>
          </a:xfrm>
          <a:prstGeom prst="rect">
            <a:avLst/>
          </a:prstGeom>
          <a:blipFill rotWithShape="1">
            <a:blip r:embed="rId3"/>
            <a:stretch>
              <a:fillRect l="-918" t="-1319" r="-1531" b="-3166"/>
            </a:stretch>
          </a:blipFill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>
                <a:noFill/>
                <a:latin typeface="+mn-lt"/>
                <a:cs typeface="+mn-cs"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3688" y="404664"/>
            <a:ext cx="6408712" cy="923330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spc="150" dirty="0">
                <a:ln w="11430"/>
                <a:solidFill>
                  <a:srgbClr val="F8F8F8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  <a:cs typeface="+mn-cs"/>
              </a:rPr>
              <a:t>The flag of Scotland</a:t>
            </a:r>
            <a:endParaRPr lang="ru-RU" sz="5400" b="1" spc="150" dirty="0">
              <a:ln w="11430"/>
              <a:solidFill>
                <a:srgbClr val="F8F8F8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5150" y="596900"/>
            <a:ext cx="5473700" cy="566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TextBox 2"/>
          <p:cNvSpPr txBox="1">
            <a:spLocks noChangeArrowheads="1"/>
          </p:cNvSpPr>
          <p:nvPr/>
        </p:nvSpPr>
        <p:spPr bwMode="auto">
          <a:xfrm>
            <a:off x="250825" y="5949950"/>
            <a:ext cx="40338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A thistle  is a symbol of Scotland.</a:t>
            </a:r>
            <a:endParaRPr lang="uk-UA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rgbClr val="8488C4"/>
            </a:gs>
            <a:gs pos="3000">
              <a:srgbClr val="D4DEFF"/>
            </a:gs>
            <a:gs pos="82000">
              <a:srgbClr val="D4DEFF"/>
            </a:gs>
            <a:gs pos="100000">
              <a:srgbClr val="96AB94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80394" y="-8351"/>
            <a:ext cx="4903974" cy="35394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On 1 May 1707 the government of Scotland came to the signing of a political union with England to create the United Kingdom. The head of state is Elizabeth II.  First Minister Alex Salmond .</a:t>
            </a:r>
            <a:endParaRPr lang="uk-UA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  <a:cs typeface="+mn-c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175" y="3175"/>
            <a:ext cx="2916238" cy="36385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412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56250" y="3856038"/>
            <a:ext cx="3587750" cy="300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332656"/>
            <a:ext cx="8424936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+mn-lt"/>
                <a:cs typeface="+mn-cs"/>
              </a:rPr>
              <a:t>The capital of Scotland is Edinburgh</a:t>
            </a:r>
            <a:endParaRPr lang="ru-RU" sz="4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40000"/>
                <a:lumOff val="60000"/>
              </a:schemeClr>
            </a:gs>
            <a:gs pos="17999">
              <a:schemeClr val="bg1"/>
            </a:gs>
            <a:gs pos="36000">
              <a:srgbClr val="00B0F0"/>
            </a:gs>
            <a:gs pos="61000">
              <a:schemeClr val="accent5">
                <a:lumMod val="20000"/>
                <a:lumOff val="80000"/>
              </a:schemeClr>
            </a:gs>
            <a:gs pos="82001">
              <a:srgbClr val="00B0F0"/>
            </a:gs>
            <a:gs pos="100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-9468" y="29471"/>
            <a:ext cx="3199904" cy="23999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459" name="TextBox 2"/>
          <p:cNvSpPr txBox="1">
            <a:spLocks noChangeArrowheads="1"/>
          </p:cNvSpPr>
          <p:nvPr/>
        </p:nvSpPr>
        <p:spPr bwMode="auto">
          <a:xfrm>
            <a:off x="900113" y="2379663"/>
            <a:ext cx="2794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>
                <a:latin typeface="Calibri" pitchFamily="34" charset="0"/>
              </a:rPr>
              <a:t>Aberdeen</a:t>
            </a:r>
            <a:endParaRPr lang="uk-UA">
              <a:latin typeface="Calibri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5724128" y="29470"/>
            <a:ext cx="3246864" cy="23507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461" name="TextBox 4"/>
          <p:cNvSpPr txBox="1">
            <a:spLocks noChangeArrowheads="1"/>
          </p:cNvSpPr>
          <p:nvPr/>
        </p:nvSpPr>
        <p:spPr bwMode="auto">
          <a:xfrm>
            <a:off x="6964363" y="2271713"/>
            <a:ext cx="2743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>
                <a:latin typeface="Calibri" pitchFamily="34" charset="0"/>
              </a:rPr>
              <a:t>Dundee</a:t>
            </a:r>
            <a:endParaRPr lang="uk-UA">
              <a:latin typeface="Calibri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140158" y="4130783"/>
            <a:ext cx="3168352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463" name="TextBox 6"/>
          <p:cNvSpPr txBox="1">
            <a:spLocks noChangeArrowheads="1"/>
          </p:cNvSpPr>
          <p:nvPr/>
        </p:nvSpPr>
        <p:spPr bwMode="auto">
          <a:xfrm>
            <a:off x="925513" y="6435725"/>
            <a:ext cx="28813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>
                <a:latin typeface="Calibri" pitchFamily="34" charset="0"/>
              </a:rPr>
              <a:t>Glasgow</a:t>
            </a:r>
            <a:endParaRPr lang="uk-UA">
              <a:latin typeface="Calibri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5724129" y="4226963"/>
            <a:ext cx="3246864" cy="22080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465" name="TextBox 8"/>
          <p:cNvSpPr txBox="1">
            <a:spLocks noChangeArrowheads="1"/>
          </p:cNvSpPr>
          <p:nvPr/>
        </p:nvSpPr>
        <p:spPr bwMode="auto">
          <a:xfrm>
            <a:off x="7045325" y="6357938"/>
            <a:ext cx="21605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>
                <a:latin typeface="Calibri" pitchFamily="34" charset="0"/>
              </a:rPr>
              <a:t>Paisley</a:t>
            </a:r>
            <a:endParaRPr lang="uk-UA">
              <a:latin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75656" y="3283036"/>
            <a:ext cx="7382624" cy="574591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6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  <a:cs typeface="+mn-cs"/>
              </a:rPr>
              <a:t>The cities of Scotland</a:t>
            </a:r>
            <a:endParaRPr lang="uk-UA" sz="66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CEBF5"/>
            </a:gs>
            <a:gs pos="8000">
              <a:srgbClr val="83A7C3"/>
            </a:gs>
            <a:gs pos="13000">
              <a:srgbClr val="768FB9"/>
            </a:gs>
            <a:gs pos="21001">
              <a:srgbClr val="83A7C3"/>
            </a:gs>
            <a:gs pos="52000">
              <a:srgbClr val="FFFFFF"/>
            </a:gs>
            <a:gs pos="56000">
              <a:srgbClr val="9C6563"/>
            </a:gs>
            <a:gs pos="58000">
              <a:srgbClr val="80302D"/>
            </a:gs>
            <a:gs pos="71001">
              <a:srgbClr val="C0524E"/>
            </a:gs>
            <a:gs pos="94000">
              <a:srgbClr val="EBDAD4"/>
            </a:gs>
            <a:gs pos="100000">
              <a:srgbClr val="55261C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4925" y="14288"/>
            <a:ext cx="4560888" cy="487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4525242" y="332656"/>
            <a:ext cx="4583262" cy="193899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  <a:cs typeface="+mn-cs"/>
              </a:rPr>
              <a:t>Scotland's currency is the pound sterling.</a:t>
            </a:r>
            <a:endParaRPr lang="uk-UA" sz="4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219075"/>
            <a:ext cx="4619625" cy="637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TextBox 2"/>
          <p:cNvSpPr txBox="1">
            <a:spLocks noChangeArrowheads="1"/>
          </p:cNvSpPr>
          <p:nvPr/>
        </p:nvSpPr>
        <p:spPr bwMode="auto">
          <a:xfrm>
            <a:off x="5364163" y="1628775"/>
            <a:ext cx="345598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Kilts are the national clothes of Scotland.</a:t>
            </a:r>
            <a:endParaRPr lang="uk-UA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121</Words>
  <Application>Microsoft Office PowerPoint</Application>
  <PresentationFormat>Экран (4:3)</PresentationFormat>
  <Paragraphs>32</Paragraphs>
  <Slides>17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`</cp:lastModifiedBy>
  <cp:revision>18</cp:revision>
  <dcterms:created xsi:type="dcterms:W3CDTF">2013-01-05T15:36:45Z</dcterms:created>
  <dcterms:modified xsi:type="dcterms:W3CDTF">2013-04-22T18:48:27Z</dcterms:modified>
</cp:coreProperties>
</file>