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3" r:id="rId3"/>
    <p:sldId id="271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6" r:id="rId13"/>
    <p:sldId id="28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3" autoAdjust="0"/>
  </p:normalViewPr>
  <p:slideViewPr>
    <p:cSldViewPr>
      <p:cViewPr>
        <p:scale>
          <a:sx n="35" d="100"/>
          <a:sy n="35" d="100"/>
        </p:scale>
        <p:origin x="-235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05E2-B0D5-44DE-BB83-C70AA459FF98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A259-60EF-4E69-BA00-B4ED2C7E0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11929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elt.oup.com/students/englishfile/" TargetMode="External"/><Relationship Id="rId4" Type="http://schemas.openxmlformats.org/officeDocument/2006/relationships/hyperlink" Target="http://learnenglishteens.britishcouncil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23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571472" y="857232"/>
            <a:ext cx="3929090" cy="564360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Lyudmyla Hryhorivna  Marchyshak, an English teacher at Vasylkivtsi Specialized School in Information Technologies and Technological Disciplines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Pedagogical period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26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years,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teacher of higher qualification category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pedagogical  title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45993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Picture 2" descr="C:\Users\admin\Desktop\IMG_7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2358429" cy="35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144000" cy="731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Admin\Desktop\P117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9784"/>
            <a:ext cx="1656184" cy="24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on a spa-grand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 in Art”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we won in 201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дмила Григорівна\Desktop\Корпус Миру\DSC04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214554"/>
            <a:ext cx="3071834" cy="172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SAM_1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3289" y="4243806"/>
            <a:ext cx="1928826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звіт зобр для атест\579377_218026421643440_150592363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857232"/>
            <a:ext cx="1214446" cy="1212552"/>
          </a:xfrm>
          <a:prstGeom prst="rect">
            <a:avLst/>
          </a:prstGeom>
          <a:noFill/>
        </p:spPr>
      </p:pic>
      <p:pic>
        <p:nvPicPr>
          <p:cNvPr id="4098" name="Picture 2" descr="E:\мої фото\IMG_7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2" y="3908004"/>
            <a:ext cx="1928810" cy="289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90542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awards and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certificates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3786214" cy="267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642918"/>
            <a:ext cx="3143272" cy="226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Y:\ДИРЕКТОР\ЛЮДМИЛА ГРИГОРІВНА\фото Людмила Григорівна\20190130_153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26928"/>
            <a:ext cx="2246248" cy="33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Y:\ДИРЕКТОР\ЛЮДМИЛА ГРИГОРІВНА\фото Людмила Григорівна\20190130_1253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67" y="3200399"/>
            <a:ext cx="3286116" cy="246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:\ДИРЕКТОР\ЛЮДМИЛА ГРИГОРІВНА\фото Людмила Григорівна\20190130_1253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11" y="3957885"/>
            <a:ext cx="2148451" cy="28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90542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awards and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certificates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Y:\ДИРЕКТОР\ЛЮДМИЛА ГРИГОРІВНА\фото Людмила Григорівна\20190130_125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3419872" cy="2446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ДИРЕКТОР\ЛЮДМИЛА ГРИГОРІВНА\фото Людмила Григорівна\20190130_125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6909"/>
            <a:ext cx="2304255" cy="326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ДИРЕКТОР\ЛЮДМИЛА ГРИГОРІВНА\фото Людмила Григорівна\20190130_125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33" y="22366"/>
            <a:ext cx="2151466" cy="2937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ДИРЕКТОР\ЛЮДМИЛА ГРИГОРІВНА\фото Людмила Григорівна\20190130_1255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90" y="1716909"/>
            <a:ext cx="2176335" cy="294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ДИРЕКТОР\ЛЮДМИЛА ГРИГОРІВНА\фото Людмила Григорівна\20190130_1255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00" y="3394946"/>
            <a:ext cx="2230368" cy="3171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ДИРЕКТОР\ЛЮДМИЛА ГРИГОРІВНА\фото Людмила Григорівна\20190130_1255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76" y="2164719"/>
            <a:ext cx="1649368" cy="236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:\ДИРЕКТОР\ЛЮДМИЛА ГРИГОРІВНА\фото Людмила Григорівна\20190130_1254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6761"/>
            <a:ext cx="2024642" cy="291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Y:\ДИРЕКТОР\ЛЮДМИЛА ГРИГОРІВНА\фото Людмила Григорівна\20190130_1254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14" y="4932747"/>
            <a:ext cx="2336772" cy="1781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2"/>
            <a:ext cx="9144000" cy="731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2193" y="590004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Summer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 “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Mriia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SAM_8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86" y="548761"/>
            <a:ext cx="2619799" cy="172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AM_8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3" y="2272383"/>
            <a:ext cx="3325094" cy="249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8" y="548761"/>
            <a:ext cx="2736304" cy="205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Y:\Людмила Григорівна\0\фотозвіт\CIMG5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7569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Людмила Григорівна\0\фотозвіт\CIMG5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82" y="2272383"/>
            <a:ext cx="2542219" cy="190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Людмила Григорівна\0\фотозвіт\CIMG51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07" y="3461965"/>
            <a:ext cx="3155407" cy="236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Y:\Людмила Григорівна\0\фотозвіт\CIMG50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1" y="4307754"/>
            <a:ext cx="2677048" cy="200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pic>
        <p:nvPicPr>
          <p:cNvPr id="3075" name="Picture 3" descr="E:\Долина проект\img_7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3333895" cy="25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57686" y="500042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Yuriy Fedkovych Chernivtsi  State University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Philology Faculty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1990-1995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00076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Place of Studying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E:\Долина проект\tnpu_volodymyr_gnatj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3929090" cy="262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29158" y="3286124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Volodymyr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Hnat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Ternopil National Pedagogical University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raduate  Faculty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2000-2002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1" y="4808833"/>
            <a:ext cx="6449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Place of Work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Vasylkivtsi Specialized School in Information Technologies and Technological Disciplines</a:t>
            </a:r>
            <a:r>
              <a:rPr lang="uk-UA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Загальне фото шко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438405"/>
            <a:ext cx="5329337" cy="3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dmin\Desktop\phoca_thumb_m_DSC_1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8604"/>
            <a:ext cx="2333699" cy="154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phoca_thumb_m_DSC_18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71678"/>
            <a:ext cx="2687339" cy="177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0694"/>
            <a:ext cx="9144000" cy="7315201"/>
          </a:xfrm>
          <a:prstGeom prst="rect">
            <a:avLst/>
          </a:prstGeom>
          <a:noFill/>
        </p:spPr>
      </p:pic>
      <p:pic>
        <p:nvPicPr>
          <p:cNvPr id="3074" name="Picture 2" descr="F:\Долина проект\DSC_2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14" y="620688"/>
            <a:ext cx="3845705" cy="331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AppData\Local\Temp\Rar$DR02.184\IMG_3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3" y="3264377"/>
            <a:ext cx="4791497" cy="359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Laboratory of Interactive Studying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Creative Workshop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357298"/>
            <a:ext cx="5500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work on the pedagogical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Information and  Communication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Technologies at English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Lessons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Семінар англійська\IMG_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I can use computers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doing tests  using programme “Hot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Potatoes”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oing exercises on the sites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://Learning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Apps.org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learningapps.org/1192905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http://learnenglishteens.britishcouncil.org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http://elt.oup.com/students/englishfile/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odern digital photo and video equipment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organization  research  work at the lessons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to improve listening, speaking,  reading  and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riting in English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4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02" y="1039130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955" y="-531568"/>
            <a:ext cx="9144000" cy="7315201"/>
          </a:xfrm>
          <a:prstGeom prst="rect">
            <a:avLst/>
          </a:prstGeom>
          <a:noFill/>
        </p:spPr>
      </p:pic>
      <p:pic>
        <p:nvPicPr>
          <p:cNvPr id="5122" name="Picture 2" descr="F:\Семінар англійська\IMG_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5242"/>
            <a:ext cx="3528391" cy="35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Семінар англійська\IMG_0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484619" cy="348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012" y="816997"/>
            <a:ext cx="3358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 teacher prepares for a good lesson during  all his or her life,” said famous Ukrainian  pedagogue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Sukhomlynsky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357694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Out-of-class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6146" name="Picture 2" descr="F:\Семінар англійська\P117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93632"/>
            <a:ext cx="4152504" cy="277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емінар англійська\P117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00399"/>
            <a:ext cx="4554760" cy="304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Людмила Григорівна\Desktop\3531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pic>
        <p:nvPicPr>
          <p:cNvPr id="8194" name="Picture 2" descr="C:\Users\Admin\Desktop\541159_539342136092008_125912881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4230"/>
            <a:ext cx="3663479" cy="253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557609_539339126092309_211207864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6" y="3195212"/>
            <a:ext cx="4771711" cy="31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421110_539340632758825_18408064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6" y="467281"/>
            <a:ext cx="3960439" cy="263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7247" y="323086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on a project  with Vanessa Morales, Peace Corps  volunteer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Dolyna, Ivano-Frankivsk region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222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Lyudmyla Hryhorivna  Marchyshak, an English teacher at Vasylkivtsi Specialized School in Information Technologies and Technological Disciplines Pedagogical period – 26 years, a teacher of higher qualification category, pedagogical  title «senior teacher»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68</cp:revision>
  <dcterms:created xsi:type="dcterms:W3CDTF">2014-03-15T14:11:21Z</dcterms:created>
  <dcterms:modified xsi:type="dcterms:W3CDTF">2019-02-05T12:34:21Z</dcterms:modified>
</cp:coreProperties>
</file>