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6" r:id="rId5"/>
    <p:sldId id="259" r:id="rId6"/>
    <p:sldId id="267" r:id="rId7"/>
    <p:sldId id="260" r:id="rId8"/>
    <p:sldId id="261" r:id="rId9"/>
    <p:sldId id="265" r:id="rId10"/>
    <p:sldId id="262" r:id="rId11"/>
    <p:sldId id="263" r:id="rId12"/>
    <p:sldId id="268" r:id="rId13"/>
    <p:sldId id="269" r:id="rId14"/>
    <p:sldId id="270" r:id="rId15"/>
    <p:sldId id="26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7D045-D362-42F9-AB34-3FAB395F64B2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2A6C-7D1F-4BC9-98A3-7744668A6A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6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89000"/>
              </a:srgbClr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C5CAD-927B-4DAA-97C7-94AE60FB3C0B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34.jpeg"/><Relationship Id="rId5" Type="http://schemas.openxmlformats.org/officeDocument/2006/relationships/image" Target="../media/image5.jpeg"/><Relationship Id="rId10" Type="http://schemas.openxmlformats.org/officeDocument/2006/relationships/image" Target="../media/image38.png"/><Relationship Id="rId4" Type="http://schemas.openxmlformats.org/officeDocument/2006/relationships/image" Target="../media/image4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9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5" Type="http://schemas.openxmlformats.org/officeDocument/2006/relationships/image" Target="../media/image20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image" Target="../media/image5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32.wmf"/><Relationship Id="rId5" Type="http://schemas.openxmlformats.org/officeDocument/2006/relationships/image" Target="../media/image31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1EAE5"/>
              </a:clrFrom>
              <a:clrTo>
                <a:srgbClr val="E1EAE5">
                  <a:alpha val="0"/>
                </a:srgbClr>
              </a:clrTo>
            </a:clrChange>
          </a:blip>
          <a:srcRect l="2083" r="3125"/>
          <a:stretch>
            <a:fillRect/>
          </a:stretch>
        </p:blipFill>
        <p:spPr bwMode="auto">
          <a:xfrm rot="5400000">
            <a:off x="-2428887" y="2428883"/>
            <a:ext cx="6858003" cy="2000233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14678" y="2000240"/>
            <a:ext cx="4457704" cy="3786214"/>
          </a:xfrm>
        </p:spPr>
        <p:txBody>
          <a:bodyPr>
            <a:normAutofit/>
          </a:bodyPr>
          <a:lstStyle/>
          <a:p>
            <a:r>
              <a:rPr lang="uk-UA" sz="3200" b="1" dirty="0" smtClean="0"/>
              <a:t>Наша вишивка – то пісня України,</a:t>
            </a:r>
            <a:br>
              <a:rPr lang="uk-UA" sz="3200" b="1" dirty="0" smtClean="0"/>
            </a:br>
            <a:r>
              <a:rPr lang="uk-UA" sz="3200" b="1" dirty="0" smtClean="0"/>
              <a:t>Нашої священної землі.</a:t>
            </a:r>
            <a:br>
              <a:rPr lang="uk-UA" sz="3200" b="1" dirty="0" smtClean="0"/>
            </a:br>
            <a:r>
              <a:rPr lang="uk-UA" sz="3200" b="1" dirty="0" smtClean="0"/>
              <a:t>В ній співають ранки </a:t>
            </a:r>
            <a:r>
              <a:rPr lang="uk-UA" sz="3200" b="1" dirty="0" err="1" smtClean="0"/>
              <a:t>солов</a:t>
            </a:r>
            <a:r>
              <a:rPr lang="uk-UA" sz="3200" b="1" dirty="0" err="1" smtClean="0">
                <a:latin typeface="Calibri"/>
                <a:cs typeface="Calibri"/>
              </a:rPr>
              <a:t>′</a:t>
            </a:r>
            <a:r>
              <a:rPr lang="uk-UA" sz="3200" b="1" dirty="0" err="1" smtClean="0"/>
              <a:t>їні</a:t>
            </a:r>
            <a:r>
              <a:rPr lang="uk-UA" sz="3200" b="1" dirty="0" smtClean="0"/>
              <a:t/>
            </a:r>
            <a:br>
              <a:rPr lang="uk-UA" sz="3200" b="1" dirty="0" smtClean="0"/>
            </a:br>
            <a:r>
              <a:rPr lang="uk-UA" sz="3200" b="1" dirty="0" smtClean="0"/>
              <a:t>Квітом розквітаються гаї.</a:t>
            </a:r>
            <a:endParaRPr lang="ru-RU" sz="3200" b="1" dirty="0"/>
          </a:p>
        </p:txBody>
      </p:sp>
      <p:pic>
        <p:nvPicPr>
          <p:cNvPr id="1028" name="Picture 4" descr="C:\Documents and Settings\Учитель\Рабочий стол\орнаменти\Gim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-428652"/>
            <a:ext cx="3286148" cy="29289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6" name="Picture 2" descr="D:\шаблони презентацій\картинки\png\7d9f61c7a7a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77057" y="4094260"/>
            <a:ext cx="2166943" cy="276374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14932" cy="1143000"/>
          </a:xfrm>
        </p:spPr>
        <p:txBody>
          <a:bodyPr>
            <a:noAutofit/>
          </a:bodyPr>
          <a:lstStyle/>
          <a:p>
            <a:r>
              <a:rPr lang="uk-UA" sz="1800" b="1" i="1" dirty="0" smtClean="0"/>
              <a:t>Я візьму цей рушник, простелю наче долю,              В тихім шелесті трав, в щебетанні дібров.</a:t>
            </a:r>
            <a:br>
              <a:rPr lang="uk-UA" sz="1800" b="1" i="1" dirty="0" smtClean="0"/>
            </a:br>
            <a:r>
              <a:rPr lang="uk-UA" sz="1800" b="1" i="1" dirty="0" smtClean="0"/>
              <a:t>І на тім рушникові  оживе все знайоме до болю</a:t>
            </a:r>
            <a:br>
              <a:rPr lang="uk-UA" sz="1800" b="1" i="1" dirty="0" smtClean="0"/>
            </a:br>
            <a:r>
              <a:rPr lang="uk-UA" sz="1800" b="1" i="1" dirty="0" smtClean="0"/>
              <a:t>І дитинство, й розлука, й твоя материнська любов.</a:t>
            </a:r>
            <a:br>
              <a:rPr lang="uk-UA" sz="1800" b="1" i="1" dirty="0" smtClean="0"/>
            </a:br>
            <a:endParaRPr lang="ru-RU" sz="1800" b="1" i="1" dirty="0"/>
          </a:p>
        </p:txBody>
      </p:sp>
      <p:pic>
        <p:nvPicPr>
          <p:cNvPr id="20" name="Содержимое 19" descr="images (5)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42976" y="1770726"/>
            <a:ext cx="3500462" cy="3872852"/>
          </a:xfrm>
        </p:spPr>
      </p:pic>
      <p:pic>
        <p:nvPicPr>
          <p:cNvPr id="2052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4" cstate="print"/>
          <a:srcRect l="3036" t="4792" r="2834"/>
          <a:stretch>
            <a:fillRect/>
          </a:stretch>
        </p:blipFill>
        <p:spPr bwMode="auto">
          <a:xfrm rot="16200000">
            <a:off x="-1035855" y="4607731"/>
            <a:ext cx="3286124" cy="121441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4" cstate="print"/>
          <a:srcRect l="3036" t="4792" r="2834"/>
          <a:stretch>
            <a:fillRect/>
          </a:stretch>
        </p:blipFill>
        <p:spPr bwMode="auto">
          <a:xfrm rot="10800000">
            <a:off x="1071538" y="5687018"/>
            <a:ext cx="3026578" cy="1170982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3" name="Группа 13"/>
          <p:cNvGrpSpPr/>
          <p:nvPr/>
        </p:nvGrpSpPr>
        <p:grpSpPr>
          <a:xfrm rot="10800000">
            <a:off x="5545950" y="0"/>
            <a:ext cx="3598050" cy="2740826"/>
            <a:chOff x="152400" y="4269574"/>
            <a:chExt cx="3598050" cy="2740826"/>
          </a:xfrm>
        </p:grpSpPr>
        <p:pic>
          <p:nvPicPr>
            <p:cNvPr id="12" name="Picture 4" descr="C:\Documents and Settings\Учитель\Рабочий стол\орнаменти\37.jpg"/>
            <p:cNvPicPr>
              <a:picLocks noChangeAspect="1" noChangeArrowheads="1"/>
            </p:cNvPicPr>
            <p:nvPr/>
          </p:nvPicPr>
          <p:blipFill>
            <a:blip r:embed="rId5" cstate="print"/>
            <a:srcRect l="3036" t="4792" r="2834"/>
            <a:stretch>
              <a:fillRect/>
            </a:stretch>
          </p:blipFill>
          <p:spPr bwMode="auto">
            <a:xfrm rot="16200000">
              <a:off x="-632522" y="5054496"/>
              <a:ext cx="2740826" cy="117098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3" name="Picture 4" descr="C:\Documents and Settings\Учитель\Рабочий стол\орнаменти\37.jpg"/>
            <p:cNvPicPr>
              <a:picLocks noChangeAspect="1" noChangeArrowheads="1"/>
            </p:cNvPicPr>
            <p:nvPr/>
          </p:nvPicPr>
          <p:blipFill>
            <a:blip r:embed="rId5" cstate="print"/>
            <a:srcRect l="3036" t="4792" r="2834"/>
            <a:stretch>
              <a:fillRect/>
            </a:stretch>
          </p:blipFill>
          <p:spPr bwMode="auto">
            <a:xfrm rot="10800000">
              <a:off x="1009624" y="5839418"/>
              <a:ext cx="2740826" cy="1170982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pic>
        <p:nvPicPr>
          <p:cNvPr id="22" name="Содержимое 21" descr="images.jpg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786314" y="1142984"/>
            <a:ext cx="3257580" cy="3429024"/>
          </a:xfrm>
        </p:spPr>
      </p:pic>
      <p:pic>
        <p:nvPicPr>
          <p:cNvPr id="1026" name="Picture 2" descr="C:\Users\Администратор\Desktop\images (2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4678" y="1428736"/>
            <a:ext cx="2476500" cy="2357454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Desktop\загруженное (1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00760" y="4357694"/>
            <a:ext cx="2928942" cy="2286016"/>
          </a:xfrm>
          <a:prstGeom prst="rect">
            <a:avLst/>
          </a:prstGeom>
          <a:noFill/>
        </p:spPr>
      </p:pic>
      <p:pic>
        <p:nvPicPr>
          <p:cNvPr id="1028" name="Picture 4" descr="C:\Users\Администратор\Desktop\images (1)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00496" y="4500570"/>
            <a:ext cx="2286016" cy="1714512"/>
          </a:xfrm>
          <a:prstGeom prst="rect">
            <a:avLst/>
          </a:prstGeom>
          <a:noFill/>
        </p:spPr>
      </p:pic>
      <p:pic>
        <p:nvPicPr>
          <p:cNvPr id="3074" name="Picture 2" descr="D:\шаблони презентацій\картинки\ukr-ico\PNG\Wood-Bird-512x512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714356"/>
            <a:ext cx="2938466" cy="293846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5357818" cy="1357322"/>
          </a:xfrm>
        </p:spPr>
        <p:txBody>
          <a:bodyPr>
            <a:noAutofit/>
          </a:bodyPr>
          <a:lstStyle/>
          <a:p>
            <a:r>
              <a:rPr lang="uk-UA" sz="2000" b="1" i="1" dirty="0" smtClean="0"/>
              <a:t>Ой піду в неділеньку на гулянку,</a:t>
            </a:r>
            <a:br>
              <a:rPr lang="uk-UA" sz="2000" b="1" i="1" dirty="0" smtClean="0"/>
            </a:br>
            <a:r>
              <a:rPr lang="uk-UA" sz="2000" b="1" i="1" dirty="0" smtClean="0"/>
              <a:t>Подарую милому вишиванку.</a:t>
            </a:r>
            <a:br>
              <a:rPr lang="uk-UA" sz="2000" b="1" i="1" dirty="0" smtClean="0"/>
            </a:br>
            <a:r>
              <a:rPr lang="uk-UA" sz="2000" b="1" i="1" dirty="0" smtClean="0"/>
              <a:t>Сердься, мій соколику, чи не сердься, </a:t>
            </a:r>
            <a:br>
              <a:rPr lang="uk-UA" sz="2000" b="1" i="1" dirty="0" smtClean="0"/>
            </a:br>
            <a:r>
              <a:rPr lang="uk-UA" sz="2000" b="1" i="1" dirty="0" smtClean="0"/>
              <a:t>Будеш ти носить її коло серця.</a:t>
            </a:r>
            <a:endParaRPr lang="ru-RU" sz="2000" b="1" i="1" dirty="0"/>
          </a:p>
        </p:txBody>
      </p:sp>
      <p:grpSp>
        <p:nvGrpSpPr>
          <p:cNvPr id="3" name="Группа 13"/>
          <p:cNvGrpSpPr/>
          <p:nvPr/>
        </p:nvGrpSpPr>
        <p:grpSpPr>
          <a:xfrm rot="10800000">
            <a:off x="5545950" y="357166"/>
            <a:ext cx="3598050" cy="2740826"/>
            <a:chOff x="152400" y="4269574"/>
            <a:chExt cx="3598050" cy="2740826"/>
          </a:xfrm>
        </p:grpSpPr>
        <p:pic>
          <p:nvPicPr>
            <p:cNvPr id="12" name="Picture 4" descr="C:\Documents and Settings\Учитель\Рабочий стол\орнаменти\37.jpg"/>
            <p:cNvPicPr>
              <a:picLocks noChangeAspect="1" noChangeArrowheads="1"/>
            </p:cNvPicPr>
            <p:nvPr/>
          </p:nvPicPr>
          <p:blipFill>
            <a:blip r:embed="rId3" cstate="print"/>
            <a:srcRect l="3036" t="4792" r="2834"/>
            <a:stretch>
              <a:fillRect/>
            </a:stretch>
          </p:blipFill>
          <p:spPr bwMode="auto">
            <a:xfrm rot="16200000">
              <a:off x="-632522" y="5054496"/>
              <a:ext cx="2740826" cy="117098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3" name="Picture 4" descr="C:\Documents and Settings\Учитель\Рабочий стол\орнаменти\37.jpg"/>
            <p:cNvPicPr>
              <a:picLocks noChangeAspect="1" noChangeArrowheads="1"/>
            </p:cNvPicPr>
            <p:nvPr/>
          </p:nvPicPr>
          <p:blipFill>
            <a:blip r:embed="rId3" cstate="print"/>
            <a:srcRect l="3036" t="4792" r="2834"/>
            <a:stretch>
              <a:fillRect/>
            </a:stretch>
          </p:blipFill>
          <p:spPr bwMode="auto">
            <a:xfrm rot="10800000">
              <a:off x="1009624" y="5839418"/>
              <a:ext cx="2740826" cy="1170982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pic>
        <p:nvPicPr>
          <p:cNvPr id="17" name="Содержимое 16" descr="DSC0395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071934" y="1428736"/>
            <a:ext cx="4108852" cy="5286388"/>
          </a:xfrm>
        </p:spPr>
      </p:pic>
      <p:pic>
        <p:nvPicPr>
          <p:cNvPr id="4098" name="Picture 2" descr="D:\шаблони презентацій\картинки\ukr-ico\PNG\Flowers-512x51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14346" y="1571612"/>
            <a:ext cx="5286388" cy="528638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MG_787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142984"/>
            <a:ext cx="4038600" cy="3028950"/>
          </a:xfrm>
        </p:spPr>
      </p:pic>
      <p:pic>
        <p:nvPicPr>
          <p:cNvPr id="11" name="Содержимое 10" descr="IMG_788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2" y="428604"/>
            <a:ext cx="4038600" cy="3028950"/>
          </a:xfrm>
        </p:spPr>
      </p:pic>
      <p:pic>
        <p:nvPicPr>
          <p:cNvPr id="12" name="Содержимое 9" descr="IMG_78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3197205"/>
            <a:ext cx="4572032" cy="3429024"/>
          </a:xfrm>
          <a:prstGeom prst="rect">
            <a:avLst/>
          </a:prstGeom>
        </p:spPr>
      </p:pic>
      <p:pic>
        <p:nvPicPr>
          <p:cNvPr id="13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5" cstate="print"/>
          <a:srcRect l="3036" t="4792" r="2834"/>
          <a:stretch>
            <a:fillRect/>
          </a:stretch>
        </p:blipFill>
        <p:spPr bwMode="auto">
          <a:xfrm rot="16200000">
            <a:off x="6607979" y="4464855"/>
            <a:ext cx="3286124" cy="121441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5" cstate="print"/>
          <a:srcRect l="3036" t="4792" r="2834"/>
          <a:stretch>
            <a:fillRect/>
          </a:stretch>
        </p:blipFill>
        <p:spPr bwMode="auto">
          <a:xfrm rot="10800000">
            <a:off x="714348" y="142852"/>
            <a:ext cx="3026578" cy="117098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46" name="Picture 2" descr="D:\шаблони презентацій\картинки\ukr-ico\PNG\Mandolin-512x5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3919534"/>
            <a:ext cx="2938466" cy="2938466"/>
          </a:xfrm>
          <a:prstGeom prst="rect">
            <a:avLst/>
          </a:prstGeom>
          <a:noFill/>
        </p:spPr>
      </p:pic>
    </p:spTree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39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286124"/>
            <a:ext cx="4038600" cy="3028950"/>
          </a:xfrm>
        </p:spPr>
      </p:pic>
      <p:pic>
        <p:nvPicPr>
          <p:cNvPr id="7" name="Содержимое 6" descr="DSC0394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643306" y="2285991"/>
            <a:ext cx="3786214" cy="3155937"/>
          </a:xfrm>
        </p:spPr>
      </p:pic>
      <p:pic>
        <p:nvPicPr>
          <p:cNvPr id="8" name="Содержимое 4" descr="DSC039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357166"/>
            <a:ext cx="4038600" cy="3028950"/>
          </a:xfrm>
          <a:prstGeom prst="rect">
            <a:avLst/>
          </a:prstGeom>
        </p:spPr>
      </p:pic>
      <p:pic>
        <p:nvPicPr>
          <p:cNvPr id="9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5" cstate="print"/>
          <a:srcRect l="3036" t="4792" r="2834"/>
          <a:stretch>
            <a:fillRect/>
          </a:stretch>
        </p:blipFill>
        <p:spPr bwMode="auto">
          <a:xfrm rot="10800000">
            <a:off x="928662" y="142852"/>
            <a:ext cx="4429156" cy="1785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5" cstate="print"/>
          <a:srcRect l="3036" t="4792" r="2834"/>
          <a:stretch>
            <a:fillRect/>
          </a:stretch>
        </p:blipFill>
        <p:spPr bwMode="auto">
          <a:xfrm rot="16200000">
            <a:off x="-1071574" y="1214426"/>
            <a:ext cx="3357562" cy="121441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170" name="Picture 2" descr="D:\шаблони презентацій\картинки\ukr-ico\PNG\Mandolin-512x5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3276592"/>
            <a:ext cx="3581408" cy="3581408"/>
          </a:xfrm>
          <a:prstGeom prst="rect">
            <a:avLst/>
          </a:prstGeom>
          <a:noFill/>
        </p:spPr>
      </p:pic>
    </p:spTree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MG_59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428992" y="214290"/>
            <a:ext cx="4389835" cy="5853113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214290"/>
            <a:ext cx="3008313" cy="5911873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sz="1800" b="1" i="1" dirty="0" smtClean="0"/>
              <a:t>Вічна пісня барв і кольорів, </a:t>
            </a:r>
            <a:endParaRPr lang="ru-RU" sz="1800" b="1" i="1" dirty="0" smtClean="0"/>
          </a:p>
          <a:p>
            <a:pPr algn="ctr"/>
            <a:r>
              <a:rPr lang="uk-UA" sz="1800" b="1" i="1" dirty="0" smtClean="0"/>
              <a:t>Неповторна музика натхнення! </a:t>
            </a:r>
            <a:endParaRPr lang="ru-RU" sz="1800" b="1" i="1" dirty="0" smtClean="0"/>
          </a:p>
          <a:p>
            <a:pPr algn="ctr"/>
            <a:r>
              <a:rPr lang="uk-UA" sz="1800" b="1" i="1" dirty="0" smtClean="0"/>
              <a:t>Шепіт трав і шелест яворів,</a:t>
            </a:r>
            <a:endParaRPr lang="ru-RU" sz="1800" b="1" i="1" dirty="0" smtClean="0"/>
          </a:p>
          <a:p>
            <a:pPr algn="ctr"/>
            <a:r>
              <a:rPr lang="uk-UA" sz="1800" b="1" i="1" dirty="0" smtClean="0"/>
              <a:t> І дзвінкі турботи сьогодення. </a:t>
            </a:r>
            <a:endParaRPr lang="ru-RU" sz="1800" b="1" i="1" dirty="0" smtClean="0"/>
          </a:p>
          <a:p>
            <a:pPr algn="ctr"/>
            <a:r>
              <a:rPr lang="uk-UA" sz="1800" b="1" i="1" dirty="0" smtClean="0"/>
              <a:t>Хрестиком покладено в рядки, </a:t>
            </a:r>
            <a:endParaRPr lang="ru-RU" sz="1800" b="1" i="1" dirty="0" smtClean="0"/>
          </a:p>
          <a:p>
            <a:pPr algn="ctr"/>
            <a:r>
              <a:rPr lang="uk-UA" sz="1800" b="1" i="1" dirty="0" smtClean="0"/>
              <a:t>Поспліталось, блиснуло веселкою </a:t>
            </a:r>
            <a:endParaRPr lang="ru-RU" sz="1800" b="1" i="1" dirty="0" smtClean="0"/>
          </a:p>
          <a:p>
            <a:pPr algn="ctr"/>
            <a:r>
              <a:rPr lang="uk-UA" sz="1800" b="1" i="1" dirty="0" smtClean="0"/>
              <a:t>Ніжність материнської руки </a:t>
            </a:r>
            <a:endParaRPr lang="ru-RU" sz="1800" b="1" i="1" dirty="0" smtClean="0"/>
          </a:p>
          <a:p>
            <a:pPr algn="ctr"/>
            <a:r>
              <a:rPr lang="uk-UA" sz="1800" b="1" i="1" dirty="0" smtClean="0"/>
              <a:t>Пісні ще весільної, веселої. </a:t>
            </a:r>
            <a:endParaRPr lang="ru-RU" sz="1800" b="1" i="1" dirty="0" smtClean="0"/>
          </a:p>
          <a:p>
            <a:pPr algn="ctr"/>
            <a:r>
              <a:rPr lang="uk-UA" sz="1800" b="1" i="1" dirty="0" smtClean="0"/>
              <a:t>Дух народу в колір заплете,</a:t>
            </a:r>
            <a:endParaRPr lang="ru-RU" sz="1800" b="1" i="1" dirty="0" smtClean="0"/>
          </a:p>
          <a:p>
            <a:pPr algn="ctr"/>
            <a:r>
              <a:rPr lang="uk-UA" sz="1800" b="1" i="1" dirty="0" smtClean="0"/>
              <a:t> Проросте і піснею, і цвітом. </a:t>
            </a:r>
            <a:endParaRPr lang="ru-RU" sz="1800" b="1" i="1" dirty="0" smtClean="0"/>
          </a:p>
          <a:p>
            <a:pPr algn="ctr"/>
            <a:r>
              <a:rPr lang="uk-UA" sz="1800" b="1" i="1" dirty="0" smtClean="0"/>
              <a:t>А над світом, гляньте, а над світом </a:t>
            </a:r>
            <a:endParaRPr lang="ru-RU" sz="1800" b="1" i="1" dirty="0" smtClean="0"/>
          </a:p>
          <a:p>
            <a:pPr algn="ctr"/>
            <a:r>
              <a:rPr lang="uk-UA" sz="1800" b="1" i="1" dirty="0" smtClean="0"/>
              <a:t>Українська вишивка цвіте!</a:t>
            </a:r>
            <a:endParaRPr lang="ru-RU" sz="1800" b="1" i="1" dirty="0" smtClean="0"/>
          </a:p>
          <a:p>
            <a:pPr algn="ctr"/>
            <a:endParaRPr lang="ru-RU" dirty="0"/>
          </a:p>
        </p:txBody>
      </p:sp>
      <p:pic>
        <p:nvPicPr>
          <p:cNvPr id="9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4" cstate="print"/>
          <a:srcRect l="3036" t="4792" r="2834"/>
          <a:stretch>
            <a:fillRect/>
          </a:stretch>
        </p:blipFill>
        <p:spPr bwMode="auto">
          <a:xfrm rot="16200000">
            <a:off x="5572116" y="2571760"/>
            <a:ext cx="5929354" cy="121441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2" name="Picture 2" descr="D:\шаблони презентацій\картинки\ukr-ico\PNG\Sunflower-512x51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-214338"/>
            <a:ext cx="2500330" cy="250033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5357818" cy="1357322"/>
          </a:xfrm>
        </p:spPr>
        <p:txBody>
          <a:bodyPr>
            <a:noAutofit/>
          </a:bodyPr>
          <a:lstStyle/>
          <a:p>
            <a:r>
              <a:rPr lang="uk-UA" sz="1800" b="1" i="1" dirty="0" smtClean="0"/>
              <a:t>Я вірю в вишивання нені,</a:t>
            </a:r>
            <a:br>
              <a:rPr lang="uk-UA" sz="1800" b="1" i="1" dirty="0" smtClean="0"/>
            </a:br>
            <a:r>
              <a:rPr lang="uk-UA" sz="1800" b="1" i="1" dirty="0" smtClean="0"/>
              <a:t>Хто сам малюнок долі вибирає,</a:t>
            </a:r>
            <a:br>
              <a:rPr lang="uk-UA" sz="1800" b="1" i="1" dirty="0" smtClean="0"/>
            </a:br>
            <a:r>
              <a:rPr lang="uk-UA" sz="1800" b="1" i="1" dirty="0" smtClean="0"/>
              <a:t>Той пустоцвіту у житті не має!</a:t>
            </a:r>
            <a:br>
              <a:rPr lang="uk-UA" sz="1800" b="1" i="1" dirty="0" smtClean="0"/>
            </a:br>
            <a:endParaRPr lang="ru-RU" sz="1800" b="1" i="1" dirty="0"/>
          </a:p>
        </p:txBody>
      </p:sp>
      <p:pic>
        <p:nvPicPr>
          <p:cNvPr id="2052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2" cstate="print"/>
          <a:srcRect l="3036" t="4792" r="2834"/>
          <a:stretch>
            <a:fillRect/>
          </a:stretch>
        </p:blipFill>
        <p:spPr bwMode="auto">
          <a:xfrm rot="16200000">
            <a:off x="-1035855" y="4607731"/>
            <a:ext cx="3286124" cy="1214414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3" name="Группа 13"/>
          <p:cNvGrpSpPr/>
          <p:nvPr/>
        </p:nvGrpSpPr>
        <p:grpSpPr>
          <a:xfrm rot="10800000">
            <a:off x="5545950" y="0"/>
            <a:ext cx="3598050" cy="2740826"/>
            <a:chOff x="152400" y="4269574"/>
            <a:chExt cx="3598050" cy="2740826"/>
          </a:xfrm>
        </p:grpSpPr>
        <p:pic>
          <p:nvPicPr>
            <p:cNvPr id="12" name="Picture 4" descr="C:\Documents and Settings\Учитель\Рабочий стол\орнаменти\37.jpg"/>
            <p:cNvPicPr>
              <a:picLocks noChangeAspect="1" noChangeArrowheads="1"/>
            </p:cNvPicPr>
            <p:nvPr/>
          </p:nvPicPr>
          <p:blipFill>
            <a:blip r:embed="rId3" cstate="print"/>
            <a:srcRect l="3036" t="4792" r="2834"/>
            <a:stretch>
              <a:fillRect/>
            </a:stretch>
          </p:blipFill>
          <p:spPr bwMode="auto">
            <a:xfrm rot="16200000">
              <a:off x="-632522" y="5054496"/>
              <a:ext cx="2740826" cy="117098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3" name="Picture 4" descr="C:\Documents and Settings\Учитель\Рабочий стол\орнаменти\37.jpg"/>
            <p:cNvPicPr>
              <a:picLocks noChangeAspect="1" noChangeArrowheads="1"/>
            </p:cNvPicPr>
            <p:nvPr/>
          </p:nvPicPr>
          <p:blipFill>
            <a:blip r:embed="rId3" cstate="print"/>
            <a:srcRect l="3036" t="4792" r="2834"/>
            <a:stretch>
              <a:fillRect/>
            </a:stretch>
          </p:blipFill>
          <p:spPr bwMode="auto">
            <a:xfrm rot="10800000">
              <a:off x="1009624" y="5839418"/>
              <a:ext cx="2740826" cy="1170982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pic>
        <p:nvPicPr>
          <p:cNvPr id="19" name="Содержимое 18" descr="IMG_158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071538" y="1071545"/>
            <a:ext cx="7222643" cy="5416983"/>
          </a:xfrm>
        </p:spPr>
      </p:pic>
      <p:pic>
        <p:nvPicPr>
          <p:cNvPr id="11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2" cstate="print"/>
          <a:srcRect l="3036" t="4792" r="2834"/>
          <a:stretch>
            <a:fillRect/>
          </a:stretch>
        </p:blipFill>
        <p:spPr bwMode="auto">
          <a:xfrm rot="10800000">
            <a:off x="1071538" y="5687018"/>
            <a:ext cx="3026578" cy="117098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170" name="Picture 2" descr="D:\шаблони презентацій\картинки\png\kalin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357166"/>
            <a:ext cx="2214546" cy="2214546"/>
          </a:xfrm>
          <a:prstGeom prst="rect">
            <a:avLst/>
          </a:prstGeom>
          <a:noFill/>
        </p:spPr>
      </p:pic>
    </p:spTree>
  </p:cSld>
  <p:clrMapOvr>
    <a:masterClrMapping/>
  </p:clrMapOvr>
  <p:transition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5357818" cy="1143000"/>
          </a:xfrm>
        </p:spPr>
        <p:txBody>
          <a:bodyPr>
            <a:noAutofit/>
          </a:bodyPr>
          <a:lstStyle/>
          <a:p>
            <a:r>
              <a:rPr lang="uk-UA" sz="2000" b="1" i="1" dirty="0" smtClean="0"/>
              <a:t>Україно, моя вишиванко,</a:t>
            </a:r>
            <a:br>
              <a:rPr lang="uk-UA" sz="2000" b="1" i="1" dirty="0" smtClean="0"/>
            </a:br>
            <a:r>
              <a:rPr lang="uk-UA" sz="2000" b="1" i="1" dirty="0" smtClean="0"/>
              <a:t>Ти мій рай, моя радість і доля.</a:t>
            </a:r>
            <a:br>
              <a:rPr lang="uk-UA" sz="2000" b="1" i="1" dirty="0" smtClean="0"/>
            </a:br>
            <a:r>
              <a:rPr lang="uk-UA" sz="2000" b="1" i="1" dirty="0" smtClean="0"/>
              <a:t>Я без тебе, як день без світанку,</a:t>
            </a:r>
            <a:br>
              <a:rPr lang="uk-UA" sz="2000" b="1" i="1" dirty="0" smtClean="0"/>
            </a:br>
            <a:r>
              <a:rPr lang="uk-UA" sz="2000" b="1" i="1" dirty="0" smtClean="0"/>
              <a:t>Я без тебе, як жайвір без поля</a:t>
            </a:r>
            <a:endParaRPr lang="ru-RU" sz="2000" b="1" i="1" dirty="0"/>
          </a:p>
        </p:txBody>
      </p:sp>
      <p:pic>
        <p:nvPicPr>
          <p:cNvPr id="2052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3" cstate="print"/>
          <a:srcRect l="3036" t="4792" r="2834"/>
          <a:stretch>
            <a:fillRect/>
          </a:stretch>
        </p:blipFill>
        <p:spPr bwMode="auto">
          <a:xfrm rot="16200000">
            <a:off x="-1035855" y="4607731"/>
            <a:ext cx="3286124" cy="121441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3" cstate="print"/>
          <a:srcRect l="3036" t="4792" r="2834"/>
          <a:stretch>
            <a:fillRect/>
          </a:stretch>
        </p:blipFill>
        <p:spPr bwMode="auto">
          <a:xfrm rot="10800000">
            <a:off x="1071538" y="5687018"/>
            <a:ext cx="3026578" cy="1170982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14" name="Группа 13"/>
          <p:cNvGrpSpPr/>
          <p:nvPr/>
        </p:nvGrpSpPr>
        <p:grpSpPr>
          <a:xfrm rot="10800000">
            <a:off x="5545950" y="0"/>
            <a:ext cx="3598050" cy="2740826"/>
            <a:chOff x="152400" y="4269574"/>
            <a:chExt cx="3598050" cy="2740826"/>
          </a:xfrm>
        </p:grpSpPr>
        <p:pic>
          <p:nvPicPr>
            <p:cNvPr id="12" name="Picture 4" descr="C:\Documents and Settings\Учитель\Рабочий стол\орнаменти\37.jpg"/>
            <p:cNvPicPr>
              <a:picLocks noChangeAspect="1" noChangeArrowheads="1"/>
            </p:cNvPicPr>
            <p:nvPr/>
          </p:nvPicPr>
          <p:blipFill>
            <a:blip r:embed="rId4" cstate="print"/>
            <a:srcRect l="3036" t="4792" r="2834"/>
            <a:stretch>
              <a:fillRect/>
            </a:stretch>
          </p:blipFill>
          <p:spPr bwMode="auto">
            <a:xfrm rot="16200000">
              <a:off x="-632522" y="5054496"/>
              <a:ext cx="2740826" cy="117098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3" name="Picture 4" descr="C:\Documents and Settings\Учитель\Рабочий стол\орнаменти\37.jpg"/>
            <p:cNvPicPr>
              <a:picLocks noChangeAspect="1" noChangeArrowheads="1"/>
            </p:cNvPicPr>
            <p:nvPr/>
          </p:nvPicPr>
          <p:blipFill>
            <a:blip r:embed="rId4" cstate="print"/>
            <a:srcRect l="3036" t="4792" r="2834"/>
            <a:stretch>
              <a:fillRect/>
            </a:stretch>
          </p:blipFill>
          <p:spPr bwMode="auto">
            <a:xfrm rot="10800000">
              <a:off x="1009624" y="5839418"/>
              <a:ext cx="2740826" cy="1170982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pic>
        <p:nvPicPr>
          <p:cNvPr id="16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3" cstate="print"/>
          <a:srcRect l="3036" t="4792" r="2834"/>
          <a:stretch>
            <a:fillRect/>
          </a:stretch>
        </p:blipFill>
        <p:spPr bwMode="auto">
          <a:xfrm rot="16200000">
            <a:off x="6965169" y="3750475"/>
            <a:ext cx="3286124" cy="107153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3" cstate="print"/>
          <a:srcRect l="3036" t="4792" r="2834"/>
          <a:stretch>
            <a:fillRect/>
          </a:stretch>
        </p:blipFill>
        <p:spPr bwMode="auto">
          <a:xfrm rot="10800000">
            <a:off x="4000496" y="5857892"/>
            <a:ext cx="3026578" cy="10001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5" cstate="print"/>
          <a:srcRect l="3036" t="4792" r="2834"/>
          <a:stretch>
            <a:fillRect/>
          </a:stretch>
        </p:blipFill>
        <p:spPr bwMode="auto">
          <a:xfrm rot="10800000">
            <a:off x="6858016" y="5857892"/>
            <a:ext cx="2285984" cy="10001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6" cstate="print"/>
          <a:srcRect l="3036" t="4792" r="2834"/>
          <a:stretch>
            <a:fillRect/>
          </a:stretch>
        </p:blipFill>
        <p:spPr bwMode="auto">
          <a:xfrm rot="16200000">
            <a:off x="-785834" y="2000256"/>
            <a:ext cx="2571768" cy="10001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" name="Содержимое 21" descr="VipTalisman4.jpg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882043" y="1600200"/>
            <a:ext cx="7379914" cy="4525963"/>
          </a:xfrm>
        </p:spPr>
      </p:pic>
      <p:pic>
        <p:nvPicPr>
          <p:cNvPr id="1026" name="Picture 2" descr="D:\шаблони презентацій\картинки\png\Козак_Око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1538" y="4337268"/>
            <a:ext cx="1357322" cy="172821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Содержимое 18" descr="IMG_15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1000108"/>
            <a:ext cx="2037756" cy="27170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4071934" cy="1143000"/>
          </a:xfrm>
        </p:spPr>
        <p:txBody>
          <a:bodyPr>
            <a:noAutofit/>
          </a:bodyPr>
          <a:lstStyle/>
          <a:p>
            <a:r>
              <a:rPr lang="uk-UA" sz="2000" b="1" i="1" dirty="0" smtClean="0"/>
              <a:t>Вишиванко, моя вишиванко,</a:t>
            </a:r>
            <a:br>
              <a:rPr lang="uk-UA" sz="2000" b="1" i="1" dirty="0" smtClean="0"/>
            </a:br>
            <a:r>
              <a:rPr lang="uk-UA" sz="2000" b="1" i="1" dirty="0" err="1" smtClean="0"/>
              <a:t>Смереково</a:t>
            </a:r>
            <a:r>
              <a:rPr lang="uk-UA" sz="2000" b="1" i="1" dirty="0" smtClean="0"/>
              <a:t>  – вишнева жага.</a:t>
            </a:r>
            <a:br>
              <a:rPr lang="uk-UA" sz="2000" b="1" i="1" dirty="0" smtClean="0"/>
            </a:br>
            <a:r>
              <a:rPr lang="uk-UA" sz="2000" b="1" i="1" dirty="0" smtClean="0"/>
              <a:t>Ти далеких Карпат полонянка,</a:t>
            </a:r>
            <a:br>
              <a:rPr lang="uk-UA" sz="2000" b="1" i="1" dirty="0" smtClean="0"/>
            </a:br>
            <a:r>
              <a:rPr lang="uk-UA" sz="2000" b="1" i="1" dirty="0" smtClean="0"/>
              <a:t>Ти Дністра моя хвиля жива…</a:t>
            </a:r>
            <a:endParaRPr lang="ru-RU" sz="2000" b="1" i="1" dirty="0"/>
          </a:p>
        </p:txBody>
      </p:sp>
      <p:pic>
        <p:nvPicPr>
          <p:cNvPr id="15" name="Содержимое 14" descr="IMG_5918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2348706"/>
            <a:ext cx="4038600" cy="3366310"/>
          </a:xfrm>
        </p:spPr>
      </p:pic>
      <p:pic>
        <p:nvPicPr>
          <p:cNvPr id="16" name="Содержимое 15" descr="IMG_5916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648200" y="2348706"/>
            <a:ext cx="4495800" cy="4009252"/>
          </a:xfrm>
        </p:spPr>
      </p:pic>
      <p:pic>
        <p:nvPicPr>
          <p:cNvPr id="2052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6" cstate="print"/>
          <a:srcRect l="3036" t="4792" r="2834"/>
          <a:stretch>
            <a:fillRect/>
          </a:stretch>
        </p:blipFill>
        <p:spPr bwMode="auto">
          <a:xfrm rot="16200000">
            <a:off x="-1035855" y="4607731"/>
            <a:ext cx="3286124" cy="121441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6" cstate="print"/>
          <a:srcRect l="3036" t="4792" r="2834"/>
          <a:stretch>
            <a:fillRect/>
          </a:stretch>
        </p:blipFill>
        <p:spPr bwMode="auto">
          <a:xfrm rot="10800000">
            <a:off x="1071538" y="5687018"/>
            <a:ext cx="3026578" cy="1170982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3" name="Группа 13"/>
          <p:cNvGrpSpPr/>
          <p:nvPr/>
        </p:nvGrpSpPr>
        <p:grpSpPr>
          <a:xfrm rot="10800000">
            <a:off x="5545950" y="0"/>
            <a:ext cx="3598050" cy="2740826"/>
            <a:chOff x="152400" y="4269574"/>
            <a:chExt cx="3598050" cy="2740826"/>
          </a:xfrm>
        </p:grpSpPr>
        <p:pic>
          <p:nvPicPr>
            <p:cNvPr id="12" name="Picture 4" descr="C:\Documents and Settings\Учитель\Рабочий стол\орнаменти\37.jpg"/>
            <p:cNvPicPr>
              <a:picLocks noChangeAspect="1" noChangeArrowheads="1"/>
            </p:cNvPicPr>
            <p:nvPr/>
          </p:nvPicPr>
          <p:blipFill>
            <a:blip r:embed="rId7" cstate="print"/>
            <a:srcRect l="3036" t="4792" r="2834"/>
            <a:stretch>
              <a:fillRect/>
            </a:stretch>
          </p:blipFill>
          <p:spPr bwMode="auto">
            <a:xfrm rot="16200000">
              <a:off x="-632522" y="5054496"/>
              <a:ext cx="2740826" cy="117098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3" name="Picture 4" descr="C:\Documents and Settings\Учитель\Рабочий стол\орнаменти\37.jpg"/>
            <p:cNvPicPr>
              <a:picLocks noChangeAspect="1" noChangeArrowheads="1"/>
            </p:cNvPicPr>
            <p:nvPr/>
          </p:nvPicPr>
          <p:blipFill>
            <a:blip r:embed="rId7" cstate="print"/>
            <a:srcRect l="3036" t="4792" r="2834"/>
            <a:stretch>
              <a:fillRect/>
            </a:stretch>
          </p:blipFill>
          <p:spPr bwMode="auto">
            <a:xfrm rot="10800000">
              <a:off x="1009624" y="5839418"/>
              <a:ext cx="2740826" cy="1170982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pic>
        <p:nvPicPr>
          <p:cNvPr id="17" name="Содержимое 19" descr="IMG_153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43306" y="3429000"/>
            <a:ext cx="2357454" cy="3311517"/>
          </a:xfrm>
          <a:prstGeom prst="rect">
            <a:avLst/>
          </a:prstGeom>
        </p:spPr>
      </p:pic>
      <p:pic>
        <p:nvPicPr>
          <p:cNvPr id="3074" name="Picture 2" descr="D:\шаблони презентацій\картинки\png\thumb_kozachok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14744" y="214290"/>
            <a:ext cx="1785950" cy="244650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4071934" cy="1143000"/>
          </a:xfrm>
        </p:spPr>
        <p:txBody>
          <a:bodyPr>
            <a:noAutofit/>
          </a:bodyPr>
          <a:lstStyle/>
          <a:p>
            <a:r>
              <a:rPr lang="uk-UA" sz="2000" b="1" i="1" dirty="0" smtClean="0"/>
              <a:t>Вишиванко, моя вишиванко,</a:t>
            </a:r>
            <a:br>
              <a:rPr lang="uk-UA" sz="2000" b="1" i="1" dirty="0" smtClean="0"/>
            </a:br>
            <a:r>
              <a:rPr lang="uk-UA" sz="2000" b="1" i="1" dirty="0" err="1" smtClean="0"/>
              <a:t>Смереково</a:t>
            </a:r>
            <a:r>
              <a:rPr lang="uk-UA" sz="2000" b="1" i="1" dirty="0" smtClean="0"/>
              <a:t>  – вишнева жага.</a:t>
            </a:r>
            <a:br>
              <a:rPr lang="uk-UA" sz="2000" b="1" i="1" dirty="0" smtClean="0"/>
            </a:br>
            <a:r>
              <a:rPr lang="uk-UA" sz="2000" b="1" i="1" dirty="0" smtClean="0"/>
              <a:t>Ти далеких Карпат полонянка,</a:t>
            </a:r>
            <a:br>
              <a:rPr lang="uk-UA" sz="2000" b="1" i="1" dirty="0" smtClean="0"/>
            </a:br>
            <a:r>
              <a:rPr lang="uk-UA" sz="2000" b="1" i="1" dirty="0" smtClean="0"/>
              <a:t>Ти Дністра моя хвиля жива…</a:t>
            </a:r>
            <a:endParaRPr lang="ru-RU" sz="2000" b="1" i="1" dirty="0"/>
          </a:p>
        </p:txBody>
      </p:sp>
      <p:pic>
        <p:nvPicPr>
          <p:cNvPr id="2052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3" cstate="print"/>
          <a:srcRect l="3036" t="4792" r="2834"/>
          <a:stretch>
            <a:fillRect/>
          </a:stretch>
        </p:blipFill>
        <p:spPr bwMode="auto">
          <a:xfrm rot="16200000">
            <a:off x="-1035855" y="4607731"/>
            <a:ext cx="3286124" cy="121441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3" cstate="print"/>
          <a:srcRect l="3036" t="4792" r="2834"/>
          <a:stretch>
            <a:fillRect/>
          </a:stretch>
        </p:blipFill>
        <p:spPr bwMode="auto">
          <a:xfrm rot="10800000">
            <a:off x="1071538" y="5687018"/>
            <a:ext cx="3026578" cy="1170982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3" name="Группа 13"/>
          <p:cNvGrpSpPr/>
          <p:nvPr/>
        </p:nvGrpSpPr>
        <p:grpSpPr>
          <a:xfrm rot="10800000">
            <a:off x="5545950" y="0"/>
            <a:ext cx="3598050" cy="2740826"/>
            <a:chOff x="152400" y="4269574"/>
            <a:chExt cx="3598050" cy="2740826"/>
          </a:xfrm>
        </p:grpSpPr>
        <p:pic>
          <p:nvPicPr>
            <p:cNvPr id="12" name="Picture 4" descr="C:\Documents and Settings\Учитель\Рабочий стол\орнаменти\37.jpg"/>
            <p:cNvPicPr>
              <a:picLocks noChangeAspect="1" noChangeArrowheads="1"/>
            </p:cNvPicPr>
            <p:nvPr/>
          </p:nvPicPr>
          <p:blipFill>
            <a:blip r:embed="rId4" cstate="print"/>
            <a:srcRect l="3036" t="4792" r="2834"/>
            <a:stretch>
              <a:fillRect/>
            </a:stretch>
          </p:blipFill>
          <p:spPr bwMode="auto">
            <a:xfrm rot="16200000">
              <a:off x="-632522" y="5054496"/>
              <a:ext cx="2740826" cy="117098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3" name="Picture 4" descr="C:\Documents and Settings\Учитель\Рабочий стол\орнаменти\37.jpg"/>
            <p:cNvPicPr>
              <a:picLocks noChangeAspect="1" noChangeArrowheads="1"/>
            </p:cNvPicPr>
            <p:nvPr/>
          </p:nvPicPr>
          <p:blipFill>
            <a:blip r:embed="rId4" cstate="print"/>
            <a:srcRect l="3036" t="4792" r="2834"/>
            <a:stretch>
              <a:fillRect/>
            </a:stretch>
          </p:blipFill>
          <p:spPr bwMode="auto">
            <a:xfrm rot="10800000">
              <a:off x="1009624" y="5839418"/>
              <a:ext cx="2740826" cy="1170982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pic>
        <p:nvPicPr>
          <p:cNvPr id="24" name="Содержимое 23" descr="IMG_1571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26" name="Содержимое 25" descr="IMG_1558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1142976" y="2857496"/>
            <a:ext cx="4038600" cy="3028950"/>
          </a:xfrm>
        </p:spPr>
      </p:pic>
      <p:pic>
        <p:nvPicPr>
          <p:cNvPr id="4098" name="Picture 2" descr="D:\шаблони презентацій\картинки\png\kalin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28926" y="928670"/>
            <a:ext cx="2290770" cy="229077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000" b="1" i="1" dirty="0" smtClean="0"/>
              <a:t>Я по світу іду в  вишиванці,</a:t>
            </a:r>
            <a:br>
              <a:rPr lang="uk-UA" sz="2000" b="1" i="1" dirty="0" smtClean="0"/>
            </a:br>
            <a:r>
              <a:rPr lang="uk-UA" sz="2000" b="1" i="1" dirty="0" smtClean="0"/>
              <a:t>Аж дивуються ген журавлі.</a:t>
            </a:r>
            <a:br>
              <a:rPr lang="uk-UA" sz="2000" b="1" i="1" dirty="0" smtClean="0"/>
            </a:br>
            <a:r>
              <a:rPr lang="uk-UA" sz="2000" b="1" i="1" dirty="0" smtClean="0"/>
              <a:t>Хай стрічають весняні багрянці,</a:t>
            </a:r>
            <a:br>
              <a:rPr lang="uk-UA" sz="2000" b="1" i="1" dirty="0" smtClean="0"/>
            </a:br>
            <a:r>
              <a:rPr lang="uk-UA" sz="2000" b="1" i="1" dirty="0" smtClean="0"/>
              <a:t>Україна іде по Землі…</a:t>
            </a:r>
            <a:endParaRPr lang="ru-RU" sz="2000" b="1" i="1" dirty="0"/>
          </a:p>
        </p:txBody>
      </p:sp>
      <p:pic>
        <p:nvPicPr>
          <p:cNvPr id="2052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3" cstate="print"/>
          <a:srcRect l="3036" t="4792" r="2834"/>
          <a:stretch>
            <a:fillRect/>
          </a:stretch>
        </p:blipFill>
        <p:spPr bwMode="auto">
          <a:xfrm rot="16200000">
            <a:off x="-1035855" y="4607731"/>
            <a:ext cx="3286124" cy="121441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3" cstate="print"/>
          <a:srcRect l="3036" t="4792" r="2834"/>
          <a:stretch>
            <a:fillRect/>
          </a:stretch>
        </p:blipFill>
        <p:spPr bwMode="auto">
          <a:xfrm rot="10800000">
            <a:off x="1071538" y="5687018"/>
            <a:ext cx="3026578" cy="1170982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3" name="Группа 13"/>
          <p:cNvGrpSpPr/>
          <p:nvPr/>
        </p:nvGrpSpPr>
        <p:grpSpPr>
          <a:xfrm rot="10800000">
            <a:off x="5545950" y="2428868"/>
            <a:ext cx="3598050" cy="2740826"/>
            <a:chOff x="152400" y="4269574"/>
            <a:chExt cx="3598050" cy="2740826"/>
          </a:xfrm>
        </p:grpSpPr>
        <p:pic>
          <p:nvPicPr>
            <p:cNvPr id="12" name="Picture 4" descr="C:\Documents and Settings\Учитель\Рабочий стол\орнаменти\37.jpg"/>
            <p:cNvPicPr>
              <a:picLocks noChangeAspect="1" noChangeArrowheads="1"/>
            </p:cNvPicPr>
            <p:nvPr/>
          </p:nvPicPr>
          <p:blipFill>
            <a:blip r:embed="rId4" cstate="print"/>
            <a:srcRect l="3036" t="4792" r="2834"/>
            <a:stretch>
              <a:fillRect/>
            </a:stretch>
          </p:blipFill>
          <p:spPr bwMode="auto">
            <a:xfrm rot="16200000">
              <a:off x="-632522" y="5054496"/>
              <a:ext cx="2740826" cy="117098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3" name="Picture 4" descr="C:\Documents and Settings\Учитель\Рабочий стол\орнаменти\37.jpg"/>
            <p:cNvPicPr>
              <a:picLocks noChangeAspect="1" noChangeArrowheads="1"/>
            </p:cNvPicPr>
            <p:nvPr/>
          </p:nvPicPr>
          <p:blipFill>
            <a:blip r:embed="rId4" cstate="print"/>
            <a:srcRect l="3036" t="4792" r="2834"/>
            <a:stretch>
              <a:fillRect/>
            </a:stretch>
          </p:blipFill>
          <p:spPr bwMode="auto">
            <a:xfrm rot="10800000">
              <a:off x="1009624" y="5839418"/>
              <a:ext cx="2740826" cy="1170982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pic>
        <p:nvPicPr>
          <p:cNvPr id="14" name="Содержимое 13" descr="DSC03920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1142976" y="1500174"/>
            <a:ext cx="3857652" cy="3429024"/>
          </a:xfrm>
        </p:spPr>
      </p:pic>
      <p:pic>
        <p:nvPicPr>
          <p:cNvPr id="17" name="Содержимое 16" descr="DSC01261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4286248" y="3500438"/>
            <a:ext cx="4038600" cy="3028950"/>
          </a:xfrm>
        </p:spPr>
      </p:pic>
      <p:pic>
        <p:nvPicPr>
          <p:cNvPr id="5122" name="Picture 2" descr="D:\шаблони презентацій\картинки\ukr-ico\PNG\Sunflower-512x51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43636" y="0"/>
            <a:ext cx="3224218" cy="322421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4071934" cy="1143000"/>
          </a:xfrm>
        </p:spPr>
        <p:txBody>
          <a:bodyPr>
            <a:noAutofit/>
          </a:bodyPr>
          <a:lstStyle/>
          <a:p>
            <a:r>
              <a:rPr lang="uk-UA" sz="2000" b="1" i="1" dirty="0" smtClean="0"/>
              <a:t>Я по світу іду в  вишиванці,</a:t>
            </a:r>
            <a:br>
              <a:rPr lang="uk-UA" sz="2000" b="1" i="1" dirty="0" smtClean="0"/>
            </a:br>
            <a:r>
              <a:rPr lang="uk-UA" sz="2000" b="1" i="1" dirty="0" smtClean="0"/>
              <a:t>Аж дивуються ген журавлі.</a:t>
            </a:r>
            <a:br>
              <a:rPr lang="uk-UA" sz="2000" b="1" i="1" dirty="0" smtClean="0"/>
            </a:br>
            <a:r>
              <a:rPr lang="uk-UA" sz="2000" b="1" i="1" dirty="0" smtClean="0"/>
              <a:t>Хай стрічають весняні багрянці,</a:t>
            </a:r>
            <a:br>
              <a:rPr lang="uk-UA" sz="2000" b="1" i="1" dirty="0" smtClean="0"/>
            </a:br>
            <a:r>
              <a:rPr lang="uk-UA" sz="2000" b="1" i="1" dirty="0" smtClean="0"/>
              <a:t>Україна іде по Землі…</a:t>
            </a:r>
            <a:endParaRPr lang="ru-RU" sz="2000" b="1" i="1" dirty="0"/>
          </a:p>
        </p:txBody>
      </p:sp>
      <p:pic>
        <p:nvPicPr>
          <p:cNvPr id="2052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3" cstate="print"/>
          <a:srcRect l="3036" t="4792" r="2834"/>
          <a:stretch>
            <a:fillRect/>
          </a:stretch>
        </p:blipFill>
        <p:spPr bwMode="auto">
          <a:xfrm rot="16200000">
            <a:off x="-1035855" y="4607731"/>
            <a:ext cx="3286124" cy="121441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3" cstate="print"/>
          <a:srcRect l="3036" t="4792" r="2834"/>
          <a:stretch>
            <a:fillRect/>
          </a:stretch>
        </p:blipFill>
        <p:spPr bwMode="auto">
          <a:xfrm rot="10800000">
            <a:off x="1071538" y="5687018"/>
            <a:ext cx="3026578" cy="1170982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3" name="Группа 13"/>
          <p:cNvGrpSpPr/>
          <p:nvPr/>
        </p:nvGrpSpPr>
        <p:grpSpPr>
          <a:xfrm rot="10800000">
            <a:off x="5545950" y="0"/>
            <a:ext cx="3598050" cy="2740826"/>
            <a:chOff x="152400" y="4269574"/>
            <a:chExt cx="3598050" cy="2740826"/>
          </a:xfrm>
        </p:grpSpPr>
        <p:pic>
          <p:nvPicPr>
            <p:cNvPr id="12" name="Picture 4" descr="C:\Documents and Settings\Учитель\Рабочий стол\орнаменти\37.jpg"/>
            <p:cNvPicPr>
              <a:picLocks noChangeAspect="1" noChangeArrowheads="1"/>
            </p:cNvPicPr>
            <p:nvPr/>
          </p:nvPicPr>
          <p:blipFill>
            <a:blip r:embed="rId4" cstate="print"/>
            <a:srcRect l="3036" t="4792" r="2834"/>
            <a:stretch>
              <a:fillRect/>
            </a:stretch>
          </p:blipFill>
          <p:spPr bwMode="auto">
            <a:xfrm rot="16200000">
              <a:off x="-632522" y="5054496"/>
              <a:ext cx="2740826" cy="117098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3" name="Picture 4" descr="C:\Documents and Settings\Учитель\Рабочий стол\орнаменти\37.jpg"/>
            <p:cNvPicPr>
              <a:picLocks noChangeAspect="1" noChangeArrowheads="1"/>
            </p:cNvPicPr>
            <p:nvPr/>
          </p:nvPicPr>
          <p:blipFill>
            <a:blip r:embed="rId4" cstate="print"/>
            <a:srcRect l="3036" t="4792" r="2834"/>
            <a:stretch>
              <a:fillRect/>
            </a:stretch>
          </p:blipFill>
          <p:spPr bwMode="auto">
            <a:xfrm rot="10800000">
              <a:off x="1009624" y="5839418"/>
              <a:ext cx="2740826" cy="1170982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pic>
        <p:nvPicPr>
          <p:cNvPr id="18" name="Содержимое 17" descr="IMG_1508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105400" y="3643314"/>
            <a:ext cx="4038600" cy="3028950"/>
          </a:xfrm>
        </p:spPr>
      </p:pic>
      <p:pic>
        <p:nvPicPr>
          <p:cNvPr id="17" name="Содержимое 16" descr="IMG_6206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1142976" y="2714620"/>
            <a:ext cx="4038600" cy="3028950"/>
          </a:xfrm>
        </p:spPr>
      </p:pic>
      <p:pic>
        <p:nvPicPr>
          <p:cNvPr id="19" name="Содержимое 14" descr="DSC022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71934" y="1071546"/>
            <a:ext cx="4038600" cy="3028950"/>
          </a:xfrm>
          <a:prstGeom prst="rect">
            <a:avLst/>
          </a:prstGeom>
        </p:spPr>
      </p:pic>
      <p:pic>
        <p:nvPicPr>
          <p:cNvPr id="11266" name="Picture 2" descr="D:\шаблони презентацій\картинки\png\7d9f61c7a7a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214346" y="2000240"/>
            <a:ext cx="1672865" cy="2133589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14" descr="IMG_593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00496" y="1071547"/>
            <a:ext cx="4286280" cy="350046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4000496" cy="1143000"/>
          </a:xfrm>
        </p:spPr>
        <p:txBody>
          <a:bodyPr>
            <a:noAutofit/>
          </a:bodyPr>
          <a:lstStyle/>
          <a:p>
            <a:r>
              <a:rPr lang="uk-UA" sz="2000" b="1" i="1" dirty="0" smtClean="0"/>
              <a:t>Мені сорочку мати вишивала</a:t>
            </a:r>
            <a:br>
              <a:rPr lang="uk-UA" sz="2000" b="1" i="1" dirty="0" smtClean="0"/>
            </a:br>
            <a:r>
              <a:rPr lang="uk-UA" sz="2000" b="1" i="1" dirty="0" smtClean="0"/>
              <a:t>Неначе долю хрестиком плела,</a:t>
            </a:r>
            <a:br>
              <a:rPr lang="uk-UA" sz="2000" b="1" i="1" dirty="0" smtClean="0"/>
            </a:br>
            <a:r>
              <a:rPr lang="uk-UA" sz="2000" b="1" i="1" dirty="0" smtClean="0"/>
              <a:t>Щоб я легких стежинок не шукала,</a:t>
            </a:r>
            <a:br>
              <a:rPr lang="uk-UA" sz="2000" b="1" i="1" dirty="0" smtClean="0"/>
            </a:br>
            <a:r>
              <a:rPr lang="uk-UA" sz="2000" b="1" i="1" dirty="0" smtClean="0"/>
              <a:t>І доля щоб щасливою була.</a:t>
            </a:r>
            <a:endParaRPr lang="ru-RU" sz="2000" b="1" i="1" dirty="0"/>
          </a:p>
        </p:txBody>
      </p:sp>
      <p:pic>
        <p:nvPicPr>
          <p:cNvPr id="10" name="Содержимое 9" descr="IMG_5942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2052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5" cstate="print"/>
          <a:srcRect l="3036" t="4792" r="2834"/>
          <a:stretch>
            <a:fillRect/>
          </a:stretch>
        </p:blipFill>
        <p:spPr bwMode="auto">
          <a:xfrm rot="16200000">
            <a:off x="-1035855" y="4607731"/>
            <a:ext cx="3286124" cy="121441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5" cstate="print"/>
          <a:srcRect l="3036" t="4792" r="2834"/>
          <a:stretch>
            <a:fillRect/>
          </a:stretch>
        </p:blipFill>
        <p:spPr bwMode="auto">
          <a:xfrm rot="10800000">
            <a:off x="1071538" y="5687018"/>
            <a:ext cx="3026578" cy="1170982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3" name="Группа 13"/>
          <p:cNvGrpSpPr/>
          <p:nvPr/>
        </p:nvGrpSpPr>
        <p:grpSpPr>
          <a:xfrm rot="10800000">
            <a:off x="5545950" y="0"/>
            <a:ext cx="3598050" cy="2740826"/>
            <a:chOff x="152400" y="4269574"/>
            <a:chExt cx="3598050" cy="2740826"/>
          </a:xfrm>
        </p:grpSpPr>
        <p:pic>
          <p:nvPicPr>
            <p:cNvPr id="12" name="Picture 4" descr="C:\Documents and Settings\Учитель\Рабочий стол\орнаменти\37.jpg"/>
            <p:cNvPicPr>
              <a:picLocks noChangeAspect="1" noChangeArrowheads="1"/>
            </p:cNvPicPr>
            <p:nvPr/>
          </p:nvPicPr>
          <p:blipFill>
            <a:blip r:embed="rId6" cstate="print"/>
            <a:srcRect l="3036" t="4792" r="2834"/>
            <a:stretch>
              <a:fillRect/>
            </a:stretch>
          </p:blipFill>
          <p:spPr bwMode="auto">
            <a:xfrm rot="16200000">
              <a:off x="-632522" y="5054496"/>
              <a:ext cx="2740826" cy="117098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3" name="Picture 4" descr="C:\Documents and Settings\Учитель\Рабочий стол\орнаменти\37.jpg"/>
            <p:cNvPicPr>
              <a:picLocks noChangeAspect="1" noChangeArrowheads="1"/>
            </p:cNvPicPr>
            <p:nvPr/>
          </p:nvPicPr>
          <p:blipFill>
            <a:blip r:embed="rId6" cstate="print"/>
            <a:srcRect l="3036" t="4792" r="2834"/>
            <a:stretch>
              <a:fillRect/>
            </a:stretch>
          </p:blipFill>
          <p:spPr bwMode="auto">
            <a:xfrm rot="10800000">
              <a:off x="1009624" y="5839418"/>
              <a:ext cx="2740826" cy="1170982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pic>
        <p:nvPicPr>
          <p:cNvPr id="16" name="Содержимое 15" descr="IMG_155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43372" y="3786190"/>
            <a:ext cx="2428892" cy="2928934"/>
          </a:xfrm>
          <a:prstGeom prst="rect">
            <a:avLst/>
          </a:prstGeom>
        </p:spPr>
      </p:pic>
      <p:pic>
        <p:nvPicPr>
          <p:cNvPr id="17" name="Содержимое 17" descr="IMG_158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62680" y="4572008"/>
            <a:ext cx="2781320" cy="20859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3643306" cy="1571636"/>
          </a:xfrm>
        </p:spPr>
        <p:txBody>
          <a:bodyPr>
            <a:noAutofit/>
          </a:bodyPr>
          <a:lstStyle/>
          <a:p>
            <a:r>
              <a:rPr lang="uk-UA" sz="2000" b="1" i="1" dirty="0" smtClean="0"/>
              <a:t>Як я малим збирався навесні</a:t>
            </a:r>
            <a:br>
              <a:rPr lang="uk-UA" sz="2000" b="1" i="1" dirty="0" smtClean="0"/>
            </a:br>
            <a:r>
              <a:rPr lang="uk-UA" sz="2000" b="1" i="1" dirty="0" smtClean="0"/>
              <a:t>Піти у світ незнаними шляхами,</a:t>
            </a:r>
            <a:br>
              <a:rPr lang="uk-UA" sz="2000" b="1" i="1" dirty="0" smtClean="0"/>
            </a:br>
            <a:r>
              <a:rPr lang="uk-UA" sz="2000" b="1" i="1" dirty="0" smtClean="0"/>
              <a:t>Сорочку мати вишила мені</a:t>
            </a:r>
            <a:br>
              <a:rPr lang="uk-UA" sz="2000" b="1" i="1" dirty="0" smtClean="0"/>
            </a:br>
            <a:r>
              <a:rPr lang="uk-UA" sz="2000" b="1" i="1" dirty="0" smtClean="0"/>
              <a:t>Червоними і чорними нитками.</a:t>
            </a:r>
            <a:endParaRPr lang="ru-RU" sz="2000" b="1" i="1" dirty="0"/>
          </a:p>
        </p:txBody>
      </p:sp>
      <p:pic>
        <p:nvPicPr>
          <p:cNvPr id="2052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3" cstate="print"/>
          <a:srcRect l="3036" t="4792" r="2834"/>
          <a:stretch>
            <a:fillRect/>
          </a:stretch>
        </p:blipFill>
        <p:spPr bwMode="auto">
          <a:xfrm rot="16200000">
            <a:off x="-1035855" y="4607731"/>
            <a:ext cx="3286124" cy="121441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Содержимое 9" descr="IMG_352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643306" y="928670"/>
            <a:ext cx="4340442" cy="5787256"/>
          </a:xfrm>
        </p:spPr>
      </p:pic>
      <p:pic>
        <p:nvPicPr>
          <p:cNvPr id="11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3" cstate="print"/>
          <a:srcRect l="3036" t="4792" r="2834"/>
          <a:stretch>
            <a:fillRect/>
          </a:stretch>
        </p:blipFill>
        <p:spPr bwMode="auto">
          <a:xfrm rot="10800000">
            <a:off x="1071538" y="5687018"/>
            <a:ext cx="3026578" cy="1170982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3" name="Группа 13"/>
          <p:cNvGrpSpPr/>
          <p:nvPr/>
        </p:nvGrpSpPr>
        <p:grpSpPr>
          <a:xfrm rot="10800000">
            <a:off x="5545950" y="0"/>
            <a:ext cx="3598050" cy="2740826"/>
            <a:chOff x="152400" y="4269574"/>
            <a:chExt cx="3598050" cy="2740826"/>
          </a:xfrm>
        </p:grpSpPr>
        <p:pic>
          <p:nvPicPr>
            <p:cNvPr id="12" name="Picture 4" descr="C:\Documents and Settings\Учитель\Рабочий стол\орнаменти\37.jpg"/>
            <p:cNvPicPr>
              <a:picLocks noChangeAspect="1" noChangeArrowheads="1"/>
            </p:cNvPicPr>
            <p:nvPr/>
          </p:nvPicPr>
          <p:blipFill>
            <a:blip r:embed="rId5" cstate="print"/>
            <a:srcRect l="3036" t="4792" r="2834"/>
            <a:stretch>
              <a:fillRect/>
            </a:stretch>
          </p:blipFill>
          <p:spPr bwMode="auto">
            <a:xfrm rot="16200000">
              <a:off x="-632522" y="5054496"/>
              <a:ext cx="2740826" cy="117098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3" name="Picture 4" descr="C:\Documents and Settings\Учитель\Рабочий стол\орнаменти\37.jpg"/>
            <p:cNvPicPr>
              <a:picLocks noChangeAspect="1" noChangeArrowheads="1"/>
            </p:cNvPicPr>
            <p:nvPr/>
          </p:nvPicPr>
          <p:blipFill>
            <a:blip r:embed="rId5" cstate="print"/>
            <a:srcRect l="3036" t="4792" r="2834"/>
            <a:stretch>
              <a:fillRect/>
            </a:stretch>
          </p:blipFill>
          <p:spPr bwMode="auto">
            <a:xfrm rot="10800000">
              <a:off x="1009624" y="5839418"/>
              <a:ext cx="2740826" cy="1170982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pic>
        <p:nvPicPr>
          <p:cNvPr id="6146" name="Picture 2" descr="D:\шаблони презентацій\картинки\ukr-ico\PNG\Flowers-512x5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428736"/>
            <a:ext cx="4876800" cy="4876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000" b="1" i="1" dirty="0" smtClean="0"/>
              <a:t>Рідна мати моя, ти ночей не доспала.</a:t>
            </a:r>
            <a:br>
              <a:rPr lang="uk-UA" sz="2000" b="1" i="1" dirty="0" smtClean="0"/>
            </a:br>
            <a:r>
              <a:rPr lang="uk-UA" sz="2000" b="1" i="1" dirty="0" smtClean="0"/>
              <a:t>І водила мене у поля край села.</a:t>
            </a:r>
            <a:br>
              <a:rPr lang="uk-UA" sz="2000" b="1" i="1" dirty="0" smtClean="0"/>
            </a:br>
            <a:r>
              <a:rPr lang="uk-UA" sz="2000" b="1" i="1" dirty="0" smtClean="0"/>
              <a:t>І в дорогу далеку ти мене на зорі проводжала,                                                                 </a:t>
            </a:r>
            <a:br>
              <a:rPr lang="uk-UA" sz="2000" b="1" i="1" dirty="0" smtClean="0"/>
            </a:br>
            <a:r>
              <a:rPr lang="uk-UA" sz="2000" b="1" i="1" dirty="0" smtClean="0"/>
              <a:t>І рушник вишиваний на щастя, на долю дала.</a:t>
            </a:r>
            <a:endParaRPr lang="ru-RU" sz="2000" b="1" i="1" dirty="0"/>
          </a:p>
        </p:txBody>
      </p:sp>
      <p:pic>
        <p:nvPicPr>
          <p:cNvPr id="16" name="Содержимое 15" descr="images (3)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43012" y="1785926"/>
            <a:ext cx="3543302" cy="3857652"/>
          </a:xfrm>
        </p:spPr>
      </p:pic>
      <p:pic>
        <p:nvPicPr>
          <p:cNvPr id="2052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4" cstate="print"/>
          <a:srcRect l="3036" t="4792" r="2834"/>
          <a:stretch>
            <a:fillRect/>
          </a:stretch>
        </p:blipFill>
        <p:spPr bwMode="auto">
          <a:xfrm rot="16200000">
            <a:off x="-1035855" y="4607731"/>
            <a:ext cx="3286124" cy="121441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4" descr="C:\Documents and Settings\Учитель\Рабочий стол\орнаменти\37.jpg"/>
          <p:cNvPicPr>
            <a:picLocks noChangeAspect="1" noChangeArrowheads="1"/>
          </p:cNvPicPr>
          <p:nvPr/>
        </p:nvPicPr>
        <p:blipFill>
          <a:blip r:embed="rId4" cstate="print"/>
          <a:srcRect l="3036" t="4792" r="2834"/>
          <a:stretch>
            <a:fillRect/>
          </a:stretch>
        </p:blipFill>
        <p:spPr bwMode="auto">
          <a:xfrm rot="10800000">
            <a:off x="1071538" y="5687018"/>
            <a:ext cx="3026578" cy="117098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Содержимое 9" descr="IMG_1563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648200" y="2480630"/>
            <a:ext cx="4352956" cy="4020203"/>
          </a:xfrm>
        </p:spPr>
      </p:pic>
      <p:pic>
        <p:nvPicPr>
          <p:cNvPr id="2050" name="Picture 2" descr="D:\шаблони презентацій\картинки\25\J0079203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58082" y="357166"/>
            <a:ext cx="1629461" cy="191749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8|1.7|1.6|1.5|1.3|1.5|1.4|1.6|1.2|1.3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</Template>
  <TotalTime>426</TotalTime>
  <Words>152</Words>
  <Application>Microsoft Office PowerPoint</Application>
  <PresentationFormat>Экран (4:3)</PresentationFormat>
  <Paragraphs>24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3</vt:lpstr>
      <vt:lpstr>Наша вишивка – то пісня України, Нашої священної землі. В ній співають ранки солов′їні Квітом розквітаються гаї.</vt:lpstr>
      <vt:lpstr>Україно, моя вишиванко, Ти мій рай, моя радість і доля. Я без тебе, як день без світанку, Я без тебе, як жайвір без поля</vt:lpstr>
      <vt:lpstr>Вишиванко, моя вишиванко, Смереково  – вишнева жага. Ти далеких Карпат полонянка, Ти Дністра моя хвиля жива…</vt:lpstr>
      <vt:lpstr>Вишиванко, моя вишиванко, Смереково  – вишнева жага. Ти далеких Карпат полонянка, Ти Дністра моя хвиля жива…</vt:lpstr>
      <vt:lpstr>Я по світу іду в  вишиванці, Аж дивуються ген журавлі. Хай стрічають весняні багрянці, Україна іде по Землі…</vt:lpstr>
      <vt:lpstr>Я по світу іду в  вишиванці, Аж дивуються ген журавлі. Хай стрічають весняні багрянці, Україна іде по Землі…</vt:lpstr>
      <vt:lpstr>Мені сорочку мати вишивала Неначе долю хрестиком плела, Щоб я легких стежинок не шукала, І доля щоб щасливою була.</vt:lpstr>
      <vt:lpstr>Як я малим збирався навесні Піти у світ незнаними шляхами, Сорочку мати вишила мені Червоними і чорними нитками.</vt:lpstr>
      <vt:lpstr>Рідна мати моя, ти ночей не доспала. І водила мене у поля край села. І в дорогу далеку ти мене на зорі проводжала,                                                                  І рушник вишиваний на щастя, на долю дала.</vt:lpstr>
      <vt:lpstr>Я візьму цей рушник, простелю наче долю,              В тихім шелесті трав, в щебетанні дібров. І на тім рушникові  оживе все знайоме до болю І дитинство, й розлука, й твоя материнська любов. </vt:lpstr>
      <vt:lpstr>Ой піду в неділеньку на гулянку, Подарую милому вишиванку. Сердься, мій соколику, чи не сердься,  Будеш ти носить її коло серця.</vt:lpstr>
      <vt:lpstr>Слайд 12</vt:lpstr>
      <vt:lpstr>Слайд 13</vt:lpstr>
      <vt:lpstr>Слайд 14</vt:lpstr>
      <vt:lpstr>Я вірю в вишивання нені, Хто сам малюнок долі вибирає, Той пустоцвіту у житті не має! 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оррпен</dc:title>
  <dc:creator>Администратор</dc:creator>
  <cp:lastModifiedBy>Администратор</cp:lastModifiedBy>
  <cp:revision>54</cp:revision>
  <dcterms:created xsi:type="dcterms:W3CDTF">2013-02-12T08:21:50Z</dcterms:created>
  <dcterms:modified xsi:type="dcterms:W3CDTF">2013-03-11T15:48:50Z</dcterms:modified>
</cp:coreProperties>
</file>