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4" r:id="rId2"/>
    <p:sldId id="256" r:id="rId3"/>
    <p:sldId id="265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B67FB-132A-436A-92DE-B6EE81BD7349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970D6-B29C-4B7C-9C06-955BA2B32D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70D6-B29C-4B7C-9C06-955BA2B32D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970D6-B29C-4B7C-9C06-955BA2B32D1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F5891A7-D8DE-41B3-8048-206284DAF0EE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4CD85B-D9D0-40C4-9039-85B99FD7E3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3006088"/>
          </a:xfrm>
        </p:spPr>
        <p:txBody>
          <a:bodyPr>
            <a:normAutofit/>
          </a:bodyPr>
          <a:lstStyle/>
          <a:p>
            <a:r>
              <a:rPr lang="uk-UA" sz="6000" dirty="0" smtClean="0"/>
              <a:t>Проект №6</a:t>
            </a:r>
            <a:endParaRPr lang="ru-RU" sz="6000" dirty="0"/>
          </a:p>
        </p:txBody>
      </p:sp>
      <p:pic>
        <p:nvPicPr>
          <p:cNvPr id="6" name="Рисунок 5" descr="1_winn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428868"/>
            <a:ext cx="4500562" cy="4334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Спортивний дух був присутній у всьому, навіть у приготуванні їжі.</a:t>
            </a:r>
            <a:endParaRPr lang="ru-RU" dirty="0"/>
          </a:p>
        </p:txBody>
      </p:sp>
      <p:pic>
        <p:nvPicPr>
          <p:cNvPr id="5" name="Содержимое 4" descr="P8140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Содержимое 5" descr="P81402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Ми втомлені, але щасливі відправилися додому!</a:t>
            </a:r>
            <a:endParaRPr lang="ru-RU" dirty="0"/>
          </a:p>
        </p:txBody>
      </p:sp>
      <p:pic>
        <p:nvPicPr>
          <p:cNvPr id="8" name="Содержимое 7" descr="P81402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857232"/>
            <a:ext cx="7772400" cy="464347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Висновки: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сформовано позитивне відношення до фізичної культури;</a:t>
            </a:r>
            <a:b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підвищився інтерес учнів до вивчення історії України;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 почуття гордості за нашу країну;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</a:rPr>
              <a:t>прищеплення учням, батькам пошани  до національних спортивних змагань.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800" dirty="0"/>
          </a:p>
        </p:txBody>
      </p:sp>
      <p:pic>
        <p:nvPicPr>
          <p:cNvPr id="1026" name="Picture 2" descr="D:\шаблони презентацій\картинки\png\Козак_Гра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44198"/>
            <a:ext cx="1785950" cy="2626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Фестиваль учнівської молоді </a:t>
            </a:r>
            <a:r>
              <a:rPr lang="uk-UA" dirty="0" err="1" smtClean="0"/>
              <a:t>“Козацька</a:t>
            </a:r>
            <a:r>
              <a:rPr lang="uk-UA" dirty="0" smtClean="0"/>
              <a:t> січ 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Керівник команди-педагог-організатор ЗОШ І-ІІ </a:t>
            </a:r>
            <a:r>
              <a:rPr lang="uk-UA" dirty="0" err="1" smtClean="0"/>
              <a:t>ступенів-Теслюк</a:t>
            </a:r>
            <a:r>
              <a:rPr lang="uk-UA" dirty="0" smtClean="0"/>
              <a:t> Наталія Ярославівна.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43306" y="857232"/>
            <a:ext cx="4851470" cy="5429288"/>
          </a:xfrm>
        </p:spPr>
        <p:txBody>
          <a:bodyPr>
            <a:noAutofit/>
          </a:bodyPr>
          <a:lstStyle/>
          <a:p>
            <a:r>
              <a:rPr lang="uk-UA" sz="2000" u="sng" dirty="0" smtClean="0">
                <a:solidFill>
                  <a:srgbClr val="C00000"/>
                </a:solidFill>
              </a:rPr>
              <a:t>Мета: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1600" i="1" dirty="0" smtClean="0">
                <a:solidFill>
                  <a:srgbClr val="002060"/>
                </a:solidFill>
              </a:rPr>
              <a:t>а) навчальна</a:t>
            </a:r>
            <a:r>
              <a:rPr lang="uk-UA" sz="1600" dirty="0" smtClean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– ознайомити дітей з історією виникнення Олімпійських ігор; з культурою і традиціями Стародавньої Греції, символікою Олімпійських ігор (прапор, факел); поглибити знання дітей про видатних спортсменів України;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uk-UA" sz="1600" i="1" dirty="0" smtClean="0">
                <a:solidFill>
                  <a:srgbClr val="002060"/>
                </a:solidFill>
              </a:rPr>
              <a:t>б) розвиваюча</a:t>
            </a:r>
            <a:r>
              <a:rPr lang="uk-UA" sz="1600" dirty="0" smtClean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- розвивати інтерес до пізнання історії спорту нашої країни; розвивати естетичні погляди, почуття смаку, емоційної чутливості; уточнити і розширити знання дітей про такі поняття,  як  спортивні знаряддя, відзнака за спортивні досягнення;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uk-UA" sz="1600" i="1" dirty="0" smtClean="0">
                <a:solidFill>
                  <a:srgbClr val="002060"/>
                </a:solidFill>
              </a:rPr>
              <a:t>в) виховна</a:t>
            </a:r>
            <a:r>
              <a:rPr lang="uk-UA" sz="1600" dirty="0" smtClean="0">
                <a:solidFill>
                  <a:srgbClr val="002060"/>
                </a:solidFill>
              </a:rPr>
              <a:t> </a:t>
            </a:r>
            <a:r>
              <a:rPr lang="uk-UA" sz="1600" dirty="0" smtClean="0">
                <a:solidFill>
                  <a:srgbClr val="FF0000"/>
                </a:solidFill>
              </a:rPr>
              <a:t>- виховувати любов до фізкультури та спорту, розвивати фізичні уміння та навички, виховувати спритність, витривалість, сміливість, почуття колективізму,   дружби,   взаємовиручки, бажання перемогти, прививати прагнення до занять фізкультурою; виховувати, відчуття  патріотизму, любов до Батьківщини.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1_run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787" y="785794"/>
            <a:ext cx="4156834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643174" y="500042"/>
            <a:ext cx="6000792" cy="5929354"/>
          </a:xfrm>
        </p:spPr>
        <p:txBody>
          <a:bodyPr>
            <a:noAutofit/>
          </a:bodyPr>
          <a:lstStyle/>
          <a:p>
            <a:r>
              <a:rPr lang="uk-UA" sz="2000" i="1" dirty="0" smtClean="0">
                <a:solidFill>
                  <a:srgbClr val="FF0000"/>
                </a:solidFill>
              </a:rPr>
              <a:t>Термін виконання проекту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довготривалий.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i="1" dirty="0" smtClean="0">
                <a:solidFill>
                  <a:srgbClr val="FF0000"/>
                </a:solidFill>
              </a:rPr>
              <a:t>Вид проекту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колективно – творча справа 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r>
              <a:rPr lang="uk-UA" sz="2000" i="1" dirty="0" smtClean="0">
                <a:solidFill>
                  <a:srgbClr val="FF0000"/>
                </a:solidFill>
              </a:rPr>
              <a:t>Оцінювання</a:t>
            </a:r>
            <a:r>
              <a:rPr lang="uk-UA" sz="2000" i="1" dirty="0" smtClean="0"/>
              <a:t> 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uk-UA" sz="2000" dirty="0" err="1" smtClean="0">
                <a:solidFill>
                  <a:schemeClr val="accent5">
                    <a:lumMod val="75000"/>
                  </a:schemeClr>
                </a:solidFill>
              </a:rPr>
              <a:t>самооцінювання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 та  </a:t>
            </a:r>
            <a:r>
              <a:rPr lang="uk-UA" sz="2000" dirty="0" err="1" smtClean="0">
                <a:solidFill>
                  <a:schemeClr val="accent5">
                    <a:lumMod val="75000"/>
                  </a:schemeClr>
                </a:solidFill>
              </a:rPr>
              <a:t>взаємооцінювання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rgbClr val="FF0000"/>
                </a:solidFill>
              </a:rPr>
              <a:t> </a:t>
            </a:r>
            <a:r>
              <a:rPr lang="uk-UA" sz="2000" i="1" dirty="0" smtClean="0">
                <a:solidFill>
                  <a:srgbClr val="FF0000"/>
                </a:solidFill>
              </a:rPr>
              <a:t>Тип проекту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груповий.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 </a:t>
            </a:r>
            <a:r>
              <a:rPr lang="uk-UA" sz="2000" i="1" dirty="0" smtClean="0">
                <a:solidFill>
                  <a:srgbClr val="FF0000"/>
                </a:solidFill>
              </a:rPr>
              <a:t>Очікувані результати</a:t>
            </a:r>
            <a:r>
              <a:rPr lang="uk-UA" sz="2000" i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формування позитивного відношення до фізичної культури;</a:t>
            </a:r>
            <a:b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 підвищення інтересів учнів до вивчення історії України;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виховання почуття гордості за нашу країну;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uk-UA" sz="2000" dirty="0" smtClean="0">
                <a:solidFill>
                  <a:schemeClr val="accent5">
                    <a:lumMod val="75000"/>
                  </a:schemeClr>
                </a:solidFill>
              </a:rPr>
              <a:t>прищеплення учням, батькам пошани  до національних спортивних змагань.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 descr="1_foot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3340853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Знайомтеся, наша доблесна команда у складі 17 чоловік.</a:t>
            </a:r>
            <a:endParaRPr lang="ru-RU" dirty="0"/>
          </a:p>
        </p:txBody>
      </p:sp>
      <p:pic>
        <p:nvPicPr>
          <p:cNvPr id="4" name="Содержимое 3" descr="P81301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Не  так і легко, як здається на перший погляд, розбити </a:t>
            </a:r>
            <a:r>
              <a:rPr lang="uk-UA" dirty="0" err="1" smtClean="0"/>
              <a:t>палаточне</a:t>
            </a:r>
            <a:r>
              <a:rPr lang="uk-UA" dirty="0" smtClean="0"/>
              <a:t> містечко</a:t>
            </a:r>
            <a:endParaRPr lang="ru-RU" dirty="0"/>
          </a:p>
        </p:txBody>
      </p:sp>
      <p:pic>
        <p:nvPicPr>
          <p:cNvPr id="6" name="Содержимое 5" descr="P81301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7" name="Содержимое 6" descr="P81301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Та ми з цим завданням впоралися!</a:t>
            </a:r>
            <a:endParaRPr lang="ru-RU" dirty="0"/>
          </a:p>
        </p:txBody>
      </p:sp>
      <p:pic>
        <p:nvPicPr>
          <p:cNvPr id="5" name="Содержимое 4" descr="P813015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6" name="Содержимое 5" descr="P813016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Найскладнішим було спортивне  змагання між командами-учасницями.</a:t>
            </a:r>
            <a:endParaRPr lang="ru-RU" dirty="0"/>
          </a:p>
        </p:txBody>
      </p:sp>
      <p:pic>
        <p:nvPicPr>
          <p:cNvPr id="5" name="Содержимое 4" descr="P81401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Содержимое 5" descr="P81402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Та і з цим завданням ми справилися і перемогли!!!</a:t>
            </a:r>
            <a:endParaRPr lang="ru-RU" dirty="0"/>
          </a:p>
        </p:txBody>
      </p:sp>
      <p:pic>
        <p:nvPicPr>
          <p:cNvPr id="5" name="Содержимое 4" descr="P81402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" y="1250355"/>
            <a:ext cx="3932238" cy="2949178"/>
          </a:xfrm>
        </p:spPr>
      </p:pic>
      <p:pic>
        <p:nvPicPr>
          <p:cNvPr id="6" name="Содержимое 5" descr="P81402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6150" y="1250950"/>
            <a:ext cx="3930650" cy="294798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138</Words>
  <Application>Microsoft Office PowerPoint</Application>
  <PresentationFormat>Экран (4:3)</PresentationFormat>
  <Paragraphs>15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Проект №6</vt:lpstr>
      <vt:lpstr>Фестиваль учнівської молоді “Козацька січ ”</vt:lpstr>
      <vt:lpstr>Мета: а) навчальна – ознайомити дітей з історією виникнення Олімпійських ігор; з культурою і традиціями Стародавньої Греції, символікою Олімпійських ігор (прапор, факел); поглибити знання дітей про видатних спортсменів України; б) розвиваюча - розвивати інтерес до пізнання історії спорту нашої країни; розвивати естетичні погляди, почуття смаку, емоційної чутливості; уточнити і розширити знання дітей про такі поняття,  як  спортивні знаряддя, відзнака за спортивні досягнення; в) виховна - виховувати любов до фізкультури та спорту, розвивати фізичні уміння та навички, виховувати спритність, витривалість, сміливість, почуття колективізму,   дружби,   взаємовиручки, бажання перемогти, прививати прагнення до занять фізкультурою; виховувати, відчуття  патріотизму, любов до Батьківщини. </vt:lpstr>
      <vt:lpstr>Термін виконання проекту: довготривалий.   Вид проекту: колективно – творча справа .   Оцінювання : самооцінювання  та  взаємооцінювання .  Тип проекту: груповий.  Очікувані результати: формування позитивного відношення до фізичної культури;  підвищення інтересів учнів до вивчення історії України;  виховання почуття гордості за нашу країну; прищеплення учням, батькам пошани  до національних спортивних змагань. </vt:lpstr>
      <vt:lpstr>Знайомтеся, наша доблесна команда у складі 17 чоловік.</vt:lpstr>
      <vt:lpstr>Не  так і легко, як здається на перший погляд, розбити палаточне містечко</vt:lpstr>
      <vt:lpstr>Та ми з цим завданням впоралися!</vt:lpstr>
      <vt:lpstr>Найскладнішим було спортивне  змагання між командами-учасницями.</vt:lpstr>
      <vt:lpstr>Та і з цим завданням ми справилися і перемогли!!!</vt:lpstr>
      <vt:lpstr>Спортивний дух був присутній у всьому, навіть у приготуванні їжі.</vt:lpstr>
      <vt:lpstr>Ми втомлені, але щасливі відправилися додому!</vt:lpstr>
      <vt:lpstr>Висновки:сформовано позитивне відношення до фізичної культури;  підвищився інтерес учнів до вивчення історії України;   почуття гордості за нашу країну; прищеплення учням, батькам пошани  до національних спортивних змагань.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учнівської молоді “Козацька січ – 2010”</dc:title>
  <dc:creator>ДЕН</dc:creator>
  <cp:lastModifiedBy>Администратор</cp:lastModifiedBy>
  <cp:revision>18</cp:revision>
  <dcterms:created xsi:type="dcterms:W3CDTF">2010-08-20T11:19:21Z</dcterms:created>
  <dcterms:modified xsi:type="dcterms:W3CDTF">2013-11-19T07:56:19Z</dcterms:modified>
</cp:coreProperties>
</file>