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5" r:id="rId3"/>
    <p:sldId id="256" r:id="rId4"/>
    <p:sldId id="257" r:id="rId5"/>
    <p:sldId id="261" r:id="rId6"/>
    <p:sldId id="262" r:id="rId7"/>
    <p:sldId id="259" r:id="rId8"/>
    <p:sldId id="263" r:id="rId9"/>
  </p:sldIdLst>
  <p:sldSz cx="6858000" cy="9144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46" d="100"/>
          <a:sy n="46" d="100"/>
        </p:scale>
        <p:origin x="-2310" y="-18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955CC-02E4-4178-9624-2AA21392D896}" type="datetimeFigureOut">
              <a:rPr lang="uk-UA" smtClean="0"/>
              <a:pPr/>
              <a:t>12.12.2016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B4924-3461-43C1-9C57-1D8F7D1D70C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955CC-02E4-4178-9624-2AA21392D896}" type="datetimeFigureOut">
              <a:rPr lang="uk-UA" smtClean="0"/>
              <a:pPr/>
              <a:t>12.12.2016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B4924-3461-43C1-9C57-1D8F7D1D70C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955CC-02E4-4178-9624-2AA21392D896}" type="datetimeFigureOut">
              <a:rPr lang="uk-UA" smtClean="0"/>
              <a:pPr/>
              <a:t>12.12.2016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B4924-3461-43C1-9C57-1D8F7D1D70C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955CC-02E4-4178-9624-2AA21392D896}" type="datetimeFigureOut">
              <a:rPr lang="uk-UA" smtClean="0"/>
              <a:pPr/>
              <a:t>12.12.2016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B4924-3461-43C1-9C57-1D8F7D1D70C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955CC-02E4-4178-9624-2AA21392D896}" type="datetimeFigureOut">
              <a:rPr lang="uk-UA" smtClean="0"/>
              <a:pPr/>
              <a:t>12.12.2016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B4924-3461-43C1-9C57-1D8F7D1D70C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955CC-02E4-4178-9624-2AA21392D896}" type="datetimeFigureOut">
              <a:rPr lang="uk-UA" smtClean="0"/>
              <a:pPr/>
              <a:t>12.12.2016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B4924-3461-43C1-9C57-1D8F7D1D70C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955CC-02E4-4178-9624-2AA21392D896}" type="datetimeFigureOut">
              <a:rPr lang="uk-UA" smtClean="0"/>
              <a:pPr/>
              <a:t>12.12.2016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B4924-3461-43C1-9C57-1D8F7D1D70C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955CC-02E4-4178-9624-2AA21392D896}" type="datetimeFigureOut">
              <a:rPr lang="uk-UA" smtClean="0"/>
              <a:pPr/>
              <a:t>12.12.2016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B4924-3461-43C1-9C57-1D8F7D1D70C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955CC-02E4-4178-9624-2AA21392D896}" type="datetimeFigureOut">
              <a:rPr lang="uk-UA" smtClean="0"/>
              <a:pPr/>
              <a:t>12.12.2016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B4924-3461-43C1-9C57-1D8F7D1D70C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955CC-02E4-4178-9624-2AA21392D896}" type="datetimeFigureOut">
              <a:rPr lang="uk-UA" smtClean="0"/>
              <a:pPr/>
              <a:t>12.12.2016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B4924-3461-43C1-9C57-1D8F7D1D70C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955CC-02E4-4178-9624-2AA21392D896}" type="datetimeFigureOut">
              <a:rPr lang="uk-UA" smtClean="0"/>
              <a:pPr/>
              <a:t>12.12.2016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B4924-3461-43C1-9C57-1D8F7D1D70C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C955CC-02E4-4178-9624-2AA21392D896}" type="datetimeFigureOut">
              <a:rPr lang="uk-UA" smtClean="0"/>
              <a:pPr/>
              <a:t>12.12.2016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6B4924-3461-43C1-9C57-1D8F7D1D70CD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2_0.t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24744" y="1547664"/>
            <a:ext cx="5390356" cy="5616624"/>
          </a:xfrm>
        </p:spPr>
        <p:txBody>
          <a:bodyPr>
            <a:noAutofit/>
          </a:bodyPr>
          <a:lstStyle/>
          <a:p>
            <a:pPr lvl="0"/>
            <a:r>
              <a:rPr lang="uk-UA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Інформація про учасників АТО</a:t>
            </a:r>
            <a:br>
              <a:rPr lang="uk-UA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ЗОШ І-ІІ ступенів с. </a:t>
            </a:r>
            <a:r>
              <a:rPr lang="uk-UA" sz="4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Дзвиняч</a:t>
            </a:r>
            <a:endParaRPr lang="uk-UA" sz="4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2_0.t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20688" y="366184"/>
            <a:ext cx="5894412" cy="1524000"/>
          </a:xfrm>
        </p:spPr>
        <p:txBody>
          <a:bodyPr>
            <a:noAutofit/>
          </a:bodyPr>
          <a:lstStyle/>
          <a:p>
            <a:pPr lvl="0"/>
            <a:r>
              <a:rPr lang="ru-RU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Інформація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учасників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АТО</a:t>
            </a:r>
            <a:r>
              <a:rPr lang="uk-UA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по </a:t>
            </a:r>
            <a:r>
              <a:rPr lang="uk-UA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Дзвиняцькій</a:t>
            </a:r>
            <a:r>
              <a:rPr lang="uk-UA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сільській </a:t>
            </a:r>
            <a:r>
              <a:rPr lang="uk-UA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раді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uk-UA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836713" y="2123729"/>
          <a:ext cx="5760638" cy="60240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5326"/>
                <a:gridCol w="1883568"/>
                <a:gridCol w="827936"/>
                <a:gridCol w="827936"/>
                <a:gridCol w="827936"/>
                <a:gridCol w="827936"/>
              </a:tblGrid>
              <a:tr h="83949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dirty="0">
                          <a:latin typeface="Times New Roman"/>
                          <a:ea typeface="Times New Roman"/>
                        </a:rPr>
                        <a:t>№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dirty="0">
                          <a:latin typeface="Times New Roman"/>
                          <a:ea typeface="Times New Roman"/>
                        </a:rPr>
                        <a:t>Прізвище </a:t>
                      </a:r>
                      <a:r>
                        <a:rPr lang="uk-UA" sz="1200" dirty="0" err="1">
                          <a:latin typeface="Times New Roman"/>
                          <a:ea typeface="Times New Roman"/>
                        </a:rPr>
                        <a:t>ім</a:t>
                      </a:r>
                      <a:r>
                        <a:rPr lang="uk-UA" sz="1200" dirty="0">
                          <a:latin typeface="Times New Roman"/>
                          <a:ea typeface="Times New Roman"/>
                        </a:rPr>
                        <a:t>*я по-батькові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dirty="0">
                          <a:latin typeface="Times New Roman"/>
                          <a:ea typeface="Times New Roman"/>
                        </a:rPr>
                        <a:t>Дата </a:t>
                      </a:r>
                      <a:r>
                        <a:rPr lang="uk-UA" sz="1200" dirty="0" err="1" smtClean="0">
                          <a:latin typeface="Times New Roman"/>
                          <a:ea typeface="Times New Roman"/>
                        </a:rPr>
                        <a:t>народ-ження</a:t>
                      </a:r>
                      <a:endParaRPr lang="uk-UA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dirty="0">
                          <a:latin typeface="Times New Roman"/>
                          <a:ea typeface="Times New Roman"/>
                        </a:rPr>
                        <a:t>Дата </a:t>
                      </a:r>
                      <a:r>
                        <a:rPr lang="uk-UA" sz="1200" dirty="0" err="1" smtClean="0">
                          <a:latin typeface="Times New Roman"/>
                          <a:ea typeface="Times New Roman"/>
                        </a:rPr>
                        <a:t>мобілі-зації</a:t>
                      </a:r>
                      <a:endParaRPr lang="uk-UA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dirty="0">
                          <a:latin typeface="Times New Roman"/>
                          <a:ea typeface="Times New Roman"/>
                        </a:rPr>
                        <a:t>Дата </a:t>
                      </a:r>
                      <a:r>
                        <a:rPr lang="uk-UA" sz="1200" dirty="0" err="1" smtClean="0">
                          <a:latin typeface="Times New Roman"/>
                          <a:ea typeface="Times New Roman"/>
                        </a:rPr>
                        <a:t>демобілі-зації</a:t>
                      </a:r>
                      <a:endParaRPr lang="uk-UA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>
                          <a:latin typeface="Times New Roman"/>
                          <a:ea typeface="Times New Roman"/>
                        </a:rPr>
                        <a:t>Примітка </a:t>
                      </a:r>
                    </a:p>
                  </a:txBody>
                  <a:tcPr marL="68580" marR="68580" marT="0" marB="0"/>
                </a:tc>
              </a:tr>
              <a:tr h="83949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dirty="0">
                          <a:latin typeface="Times New Roman"/>
                          <a:ea typeface="Times New Roman"/>
                        </a:rPr>
                        <a:t>Народовий Ігор Петрович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dirty="0">
                          <a:latin typeface="Times New Roman"/>
                          <a:ea typeface="Times New Roman"/>
                        </a:rPr>
                        <a:t>2.12.1971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dirty="0">
                          <a:latin typeface="Times New Roman"/>
                          <a:ea typeface="Times New Roman"/>
                        </a:rPr>
                        <a:t>28.08.2014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dirty="0">
                          <a:latin typeface="Times New Roman"/>
                          <a:ea typeface="Times New Roman"/>
                        </a:rPr>
                        <a:t>15.09.2015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uk-UA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83949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>
                          <a:latin typeface="Times New Roman"/>
                          <a:ea typeface="Times New Roman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>
                          <a:latin typeface="Times New Roman"/>
                          <a:ea typeface="Times New Roman"/>
                        </a:rPr>
                        <a:t>Молдавець Роман Ярославович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>
                          <a:latin typeface="Times New Roman"/>
                          <a:ea typeface="Times New Roman"/>
                        </a:rPr>
                        <a:t>15.02.1983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dirty="0">
                          <a:latin typeface="Times New Roman"/>
                          <a:ea typeface="Times New Roman"/>
                        </a:rPr>
                        <a:t>10.02.2014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dirty="0">
                          <a:latin typeface="Times New Roman"/>
                          <a:ea typeface="Times New Roman"/>
                        </a:rPr>
                        <a:t>10.04.2015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uk-UA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9870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>
                          <a:latin typeface="Times New Roman"/>
                          <a:ea typeface="Times New Roman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>
                          <a:latin typeface="Times New Roman"/>
                          <a:ea typeface="Times New Roman"/>
                        </a:rPr>
                        <a:t>Чижик Степан Миколайович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>
                          <a:latin typeface="Times New Roman"/>
                          <a:ea typeface="Times New Roman"/>
                        </a:rPr>
                        <a:t>17.09.1974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>
                          <a:latin typeface="Times New Roman"/>
                          <a:ea typeface="Times New Roman"/>
                        </a:rPr>
                        <a:t>29.07.215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dirty="0">
                          <a:latin typeface="Times New Roman"/>
                          <a:ea typeface="Times New Roman"/>
                        </a:rPr>
                        <a:t>06.10.2016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dirty="0" err="1" smtClean="0">
                          <a:latin typeface="Times New Roman"/>
                          <a:ea typeface="Times New Roman"/>
                        </a:rPr>
                        <a:t>Слу-жить</a:t>
                      </a:r>
                      <a:r>
                        <a:rPr lang="uk-UA" sz="1200" dirty="0" smtClean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uk-UA" sz="1200" dirty="0">
                          <a:latin typeface="Times New Roman"/>
                          <a:ea typeface="Times New Roman"/>
                        </a:rPr>
                        <a:t>по </a:t>
                      </a:r>
                      <a:r>
                        <a:rPr lang="uk-UA" sz="1200" dirty="0" err="1" smtClean="0">
                          <a:latin typeface="Times New Roman"/>
                          <a:ea typeface="Times New Roman"/>
                        </a:rPr>
                        <a:t>контра-кту</a:t>
                      </a:r>
                      <a:endParaRPr lang="uk-UA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83949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>
                          <a:latin typeface="Times New Roman"/>
                          <a:ea typeface="Times New Roman"/>
                        </a:rPr>
                        <a:t>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>
                          <a:latin typeface="Times New Roman"/>
                          <a:ea typeface="Times New Roman"/>
                        </a:rPr>
                        <a:t>Сидорук Валентин Іванович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>
                          <a:latin typeface="Times New Roman"/>
                          <a:ea typeface="Times New Roman"/>
                        </a:rPr>
                        <a:t>12.06.1972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>
                          <a:latin typeface="Times New Roman"/>
                          <a:ea typeface="Times New Roman"/>
                        </a:rPr>
                        <a:t>17.09.2015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uk-UA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dirty="0">
                          <a:latin typeface="Times New Roman"/>
                          <a:ea typeface="Times New Roman"/>
                        </a:rPr>
                        <a:t>Несе службу в даний час</a:t>
                      </a:r>
                    </a:p>
                  </a:txBody>
                  <a:tcPr marL="68580" marR="68580" marT="0" marB="0"/>
                </a:tc>
              </a:tr>
              <a:tr h="83949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dirty="0">
                          <a:latin typeface="Times New Roman"/>
                          <a:ea typeface="Times New Roman"/>
                        </a:rPr>
                        <a:t>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>
                          <a:latin typeface="Times New Roman"/>
                          <a:ea typeface="Times New Roman"/>
                        </a:rPr>
                        <a:t>Курляк Мирослав Васильович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dirty="0">
                          <a:latin typeface="Times New Roman"/>
                          <a:ea typeface="Times New Roman"/>
                        </a:rPr>
                        <a:t>22.01.1963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>
                          <a:latin typeface="Times New Roman"/>
                          <a:ea typeface="Times New Roman"/>
                        </a:rPr>
                        <a:t>5.06.2014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>
                          <a:latin typeface="Times New Roman"/>
                          <a:ea typeface="Times New Roman"/>
                        </a:rPr>
                        <a:t>6.10.2014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uk-UA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83949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dirty="0" smtClean="0">
                          <a:latin typeface="Times New Roman"/>
                          <a:ea typeface="Times New Roman"/>
                        </a:rPr>
                        <a:t>6</a:t>
                      </a:r>
                      <a:endParaRPr lang="uk-UA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dirty="0" err="1" smtClean="0">
                          <a:latin typeface="Times New Roman"/>
                          <a:ea typeface="Times New Roman"/>
                        </a:rPr>
                        <a:t>Чухрій</a:t>
                      </a:r>
                      <a:r>
                        <a:rPr lang="uk-UA" sz="1200" dirty="0" smtClean="0">
                          <a:latin typeface="Times New Roman"/>
                          <a:ea typeface="Times New Roman"/>
                        </a:rPr>
                        <a:t> Ростислав Васильович (</a:t>
                      </a:r>
                      <a:r>
                        <a:rPr lang="uk-UA" sz="1200" dirty="0" err="1" smtClean="0">
                          <a:latin typeface="Times New Roman"/>
                          <a:ea typeface="Times New Roman"/>
                        </a:rPr>
                        <a:t>Дуплиська</a:t>
                      </a:r>
                      <a:r>
                        <a:rPr lang="uk-UA" sz="1200" dirty="0" smtClean="0">
                          <a:latin typeface="Times New Roman"/>
                          <a:ea typeface="Times New Roman"/>
                        </a:rPr>
                        <a:t> сільська рада)</a:t>
                      </a:r>
                      <a:endParaRPr lang="uk-UA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dirty="0" smtClean="0">
                          <a:latin typeface="Times New Roman"/>
                          <a:ea typeface="Times New Roman"/>
                        </a:rPr>
                        <a:t>22.02.1976</a:t>
                      </a:r>
                      <a:endParaRPr lang="uk-UA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dirty="0" smtClean="0">
                          <a:latin typeface="Times New Roman"/>
                          <a:ea typeface="Times New Roman"/>
                        </a:rPr>
                        <a:t>21.05.2015</a:t>
                      </a:r>
                      <a:endParaRPr lang="uk-UA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dirty="0" smtClean="0">
                          <a:latin typeface="Times New Roman"/>
                          <a:ea typeface="Times New Roman"/>
                        </a:rPr>
                        <a:t>01.07.2016</a:t>
                      </a:r>
                      <a:endParaRPr lang="uk-UA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uk-UA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2_0.t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uk-UA" sz="2800" b="1" dirty="0"/>
              <a:t>Воїне, лицарю славний,</a:t>
            </a:r>
            <a:r>
              <a:rPr lang="uk-UA" sz="2800" dirty="0"/>
              <a:t/>
            </a:r>
            <a:br>
              <a:rPr lang="uk-UA" sz="2800" dirty="0"/>
            </a:br>
            <a:r>
              <a:rPr lang="uk-UA" sz="2800" b="1" dirty="0"/>
              <a:t>Ти зброю тримаєш в руках,</a:t>
            </a:r>
            <a:r>
              <a:rPr lang="uk-UA" sz="2800" dirty="0"/>
              <a:t/>
            </a:r>
            <a:br>
              <a:rPr lang="uk-UA" sz="2800" dirty="0"/>
            </a:br>
            <a:r>
              <a:rPr lang="uk-UA" sz="2800" b="1" dirty="0"/>
              <a:t>Щоб на Українську державу</a:t>
            </a:r>
            <a:r>
              <a:rPr lang="uk-UA" sz="2800" dirty="0"/>
              <a:t/>
            </a:r>
            <a:br>
              <a:rPr lang="uk-UA" sz="2800" dirty="0"/>
            </a:br>
            <a:r>
              <a:rPr lang="uk-UA" sz="2800" b="1" dirty="0"/>
              <a:t>Злий не </a:t>
            </a:r>
            <a:r>
              <a:rPr lang="uk-UA" sz="2800" b="1" dirty="0" err="1"/>
              <a:t>позарився</a:t>
            </a:r>
            <a:r>
              <a:rPr lang="uk-UA" sz="2800" b="1" dirty="0"/>
              <a:t> </a:t>
            </a:r>
            <a:r>
              <a:rPr lang="uk-UA" sz="2800" b="1" dirty="0" err="1"/>
              <a:t>враг</a:t>
            </a:r>
            <a:r>
              <a:rPr lang="uk-UA" sz="2800" b="1" dirty="0"/>
              <a:t>.</a:t>
            </a:r>
            <a:r>
              <a:rPr lang="uk-UA" sz="2800" dirty="0"/>
              <a:t/>
            </a:r>
            <a:br>
              <a:rPr lang="uk-UA" sz="2800" dirty="0"/>
            </a:br>
            <a:endParaRPr lang="uk-UA" sz="2800" dirty="0"/>
          </a:p>
        </p:txBody>
      </p:sp>
      <p:pic>
        <p:nvPicPr>
          <p:cNvPr id="7" name="Содержимое 6" descr="image (10)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124744" y="1547664"/>
            <a:ext cx="4783063" cy="63774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2_0.t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072338" cy="9144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2634180"/>
          </a:xfrm>
        </p:spPr>
        <p:txBody>
          <a:bodyPr>
            <a:noAutofit/>
          </a:bodyPr>
          <a:lstStyle/>
          <a:p>
            <a:pPr lvl="0"/>
            <a:r>
              <a:rPr lang="uk-UA" sz="2800" dirty="0"/>
              <a:t/>
            </a:r>
            <a:br>
              <a:rPr lang="uk-UA" sz="2800" dirty="0"/>
            </a:br>
            <a:endParaRPr lang="uk-UA" sz="2800" dirty="0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714356" y="357159"/>
            <a:ext cx="6143644" cy="3429024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endParaRPr lang="uk-UA" sz="3400" b="1" dirty="0" smtClean="0"/>
          </a:p>
          <a:p>
            <a:pPr algn="ctr">
              <a:buNone/>
            </a:pPr>
            <a:r>
              <a:rPr lang="uk-UA" sz="6500" b="1" i="1" dirty="0" smtClean="0"/>
              <a:t>Зустріч з воїном АТО у ЗОШ І-ІІ ступенів с. </a:t>
            </a:r>
            <a:r>
              <a:rPr lang="uk-UA" sz="6500" b="1" i="1" dirty="0" err="1" smtClean="0"/>
              <a:t>Дзвиняч</a:t>
            </a:r>
            <a:r>
              <a:rPr lang="uk-UA" sz="6500" b="1" i="1" dirty="0" smtClean="0"/>
              <a:t>.</a:t>
            </a:r>
            <a:endParaRPr lang="uk-UA" sz="6500" b="1" i="1" dirty="0"/>
          </a:p>
          <a:p>
            <a:pPr>
              <a:buNone/>
            </a:pPr>
            <a:endParaRPr lang="uk-UA" sz="4400" b="1" dirty="0" smtClean="0"/>
          </a:p>
          <a:p>
            <a:pPr>
              <a:buNone/>
            </a:pPr>
            <a:r>
              <a:rPr lang="uk-UA" sz="4400" b="1" dirty="0" smtClean="0"/>
              <a:t>Просто </a:t>
            </a:r>
            <a:r>
              <a:rPr lang="uk-UA" sz="4400" b="1" dirty="0"/>
              <a:t>хочемо ще раз сказати «спасибі» бодай</a:t>
            </a:r>
          </a:p>
          <a:p>
            <a:pPr>
              <a:buNone/>
            </a:pPr>
            <a:r>
              <a:rPr lang="uk-UA" sz="4400" b="1" dirty="0"/>
              <a:t>За цю тишу вечірню, за краплю роси на долоні.</a:t>
            </a:r>
          </a:p>
          <a:p>
            <a:pPr>
              <a:buNone/>
            </a:pPr>
            <a:r>
              <a:rPr lang="uk-UA" sz="4400" b="1" dirty="0"/>
              <a:t>Знайте, віримо щиро: зруйнує те пекло наш край,</a:t>
            </a:r>
          </a:p>
          <a:p>
            <a:pPr>
              <a:buNone/>
            </a:pPr>
            <a:r>
              <a:rPr lang="uk-UA" sz="4400" b="1" dirty="0"/>
              <a:t>Ви зруйнуєте, милі, кохані такі, </a:t>
            </a:r>
            <a:r>
              <a:rPr lang="uk-UA" sz="4200" b="1" dirty="0" err="1"/>
              <a:t>несторонні</a:t>
            </a:r>
            <a:r>
              <a:rPr lang="uk-UA" sz="4200" b="1" dirty="0"/>
              <a:t>!</a:t>
            </a:r>
          </a:p>
          <a:p>
            <a:endParaRPr lang="uk-UA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46" y="3929058"/>
            <a:ext cx="5786454" cy="39290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2_0.t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072338" cy="9144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2634180"/>
          </a:xfrm>
        </p:spPr>
        <p:txBody>
          <a:bodyPr>
            <a:noAutofit/>
          </a:bodyPr>
          <a:lstStyle/>
          <a:p>
            <a:pPr lvl="0"/>
            <a:r>
              <a:rPr lang="uk-UA" sz="2800" dirty="0"/>
              <a:t/>
            </a:r>
            <a:br>
              <a:rPr lang="uk-UA" sz="2800" dirty="0"/>
            </a:br>
            <a:endParaRPr lang="uk-UA" sz="2800" dirty="0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714356" y="1"/>
            <a:ext cx="6143644" cy="1857356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endParaRPr lang="uk-UA" sz="3400" b="1" dirty="0" smtClean="0"/>
          </a:p>
          <a:p>
            <a:pPr algn="ctr">
              <a:buNone/>
            </a:pPr>
            <a:r>
              <a:rPr lang="uk-UA" sz="6500" b="1" i="1" dirty="0" smtClean="0"/>
              <a:t>Зустріч з воїном АТО у ЗОШ І-ІІ ступенів с. </a:t>
            </a:r>
            <a:r>
              <a:rPr lang="uk-UA" sz="6500" b="1" i="1" dirty="0" err="1" smtClean="0"/>
              <a:t>Дзвиняч</a:t>
            </a:r>
            <a:r>
              <a:rPr lang="uk-UA" sz="6500" b="1" i="1" dirty="0" smtClean="0"/>
              <a:t>.</a:t>
            </a:r>
            <a:endParaRPr lang="uk-UA" sz="6500" b="1" i="1" dirty="0"/>
          </a:p>
          <a:p>
            <a:pPr>
              <a:buNone/>
            </a:pPr>
            <a:endParaRPr lang="uk-UA" sz="4400" b="1" dirty="0" smtClean="0"/>
          </a:p>
        </p:txBody>
      </p:sp>
      <p:pic>
        <p:nvPicPr>
          <p:cNvPr id="12" name="Содержимое 11" descr="20150508_12390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764704" y="1273134"/>
            <a:ext cx="5326770" cy="32043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3" name="Рисунок 12" descr="20150508_12290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80728" y="4860032"/>
            <a:ext cx="5688632" cy="34220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2_0.t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42900" y="214282"/>
            <a:ext cx="6172200" cy="1285884"/>
          </a:xfrm>
        </p:spPr>
        <p:txBody>
          <a:bodyPr>
            <a:normAutofit fontScale="90000"/>
          </a:bodyPr>
          <a:lstStyle/>
          <a:p>
            <a:pPr lvl="0"/>
            <a:r>
              <a:rPr lang="uk-UA" sz="2700" dirty="0" smtClean="0"/>
              <a:t/>
            </a:r>
            <a:br>
              <a:rPr lang="uk-UA" sz="2700" dirty="0" smtClean="0"/>
            </a:br>
            <a:r>
              <a:rPr lang="uk-UA" sz="2700" dirty="0" smtClean="0"/>
              <a:t/>
            </a:r>
            <a:br>
              <a:rPr lang="uk-UA" sz="2700" dirty="0" smtClean="0"/>
            </a:br>
            <a:r>
              <a:rPr lang="uk-UA" sz="2700" dirty="0"/>
              <a:t/>
            </a:r>
            <a:br>
              <a:rPr lang="uk-UA" sz="2700" dirty="0"/>
            </a:br>
            <a:r>
              <a:rPr lang="uk-UA" sz="2400" b="1" dirty="0" smtClean="0"/>
              <a:t> </a:t>
            </a:r>
            <a:r>
              <a:rPr lang="uk-UA" sz="2400" b="1" dirty="0"/>
              <a:t>Будь мужній і будь достойний</a:t>
            </a:r>
            <a:r>
              <a:rPr lang="uk-UA" sz="2400" dirty="0"/>
              <a:t/>
            </a:r>
            <a:br>
              <a:rPr lang="uk-UA" sz="2400" dirty="0"/>
            </a:br>
            <a:r>
              <a:rPr lang="uk-UA" sz="2400" b="1" dirty="0"/>
              <a:t>Ти слави своїх батьків,</a:t>
            </a:r>
            <a:r>
              <a:rPr lang="uk-UA" sz="2400" dirty="0"/>
              <a:t/>
            </a:r>
            <a:br>
              <a:rPr lang="uk-UA" sz="2400" dirty="0"/>
            </a:br>
            <a:r>
              <a:rPr lang="uk-UA" sz="2400" b="1" dirty="0"/>
              <a:t>Відважний вкраїнський воїне</a:t>
            </a:r>
            <a:r>
              <a:rPr lang="uk-UA" sz="2400" dirty="0"/>
              <a:t/>
            </a:r>
            <a:br>
              <a:rPr lang="uk-UA" sz="2400" dirty="0"/>
            </a:br>
            <a:r>
              <a:rPr lang="uk-UA" sz="2400" b="1" dirty="0"/>
              <a:t>Нащадку славних козаків</a:t>
            </a:r>
            <a:r>
              <a:rPr lang="uk-UA" sz="2400" dirty="0"/>
              <a:t/>
            </a:r>
            <a:br>
              <a:rPr lang="uk-UA" sz="2400" dirty="0"/>
            </a:br>
            <a:r>
              <a:rPr lang="uk-UA" sz="2700" dirty="0"/>
              <a:t/>
            </a:r>
            <a:br>
              <a:rPr lang="uk-UA" sz="2700" dirty="0"/>
            </a:br>
            <a:endParaRPr lang="uk-UA" b="1" dirty="0"/>
          </a:p>
        </p:txBody>
      </p:sp>
      <p:pic>
        <p:nvPicPr>
          <p:cNvPr id="9" name="Содержимое 8" descr="20151211_123157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548680" y="1475656"/>
            <a:ext cx="5886216" cy="33968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0" name="Содержимое 9" descr="20160511_142842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2115870" y="5220072"/>
            <a:ext cx="4742130" cy="28526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1" name="Рисунок 10" descr="-qWLYw6jUz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8680" y="4355976"/>
            <a:ext cx="2664042" cy="35520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2_0.t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pic>
        <p:nvPicPr>
          <p:cNvPr id="14" name="Содержимое 13" descr="20160511_14410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20688" y="0"/>
            <a:ext cx="5693394" cy="34249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5" name="Рисунок 14" descr="IMG_1631_resize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28800" y="5222100"/>
            <a:ext cx="5229200" cy="39219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8" name="Рисунок 17" descr="image (9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33056" y="2627784"/>
            <a:ext cx="2532112" cy="33761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9" name="Рисунок 18" descr="20151211_12324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2987824"/>
            <a:ext cx="4386613" cy="26388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2_0.t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42900" y="214282"/>
            <a:ext cx="6172200" cy="1285884"/>
          </a:xfrm>
        </p:spPr>
        <p:txBody>
          <a:bodyPr>
            <a:normAutofit fontScale="90000"/>
          </a:bodyPr>
          <a:lstStyle/>
          <a:p>
            <a:r>
              <a:rPr lang="uk-UA" sz="2700" dirty="0" smtClean="0"/>
              <a:t/>
            </a:r>
            <a:br>
              <a:rPr lang="uk-UA" sz="2700" dirty="0" smtClean="0"/>
            </a:br>
            <a:r>
              <a:rPr lang="uk-UA" sz="2700" dirty="0"/>
              <a:t/>
            </a:r>
            <a:br>
              <a:rPr lang="uk-UA" sz="2700" dirty="0"/>
            </a:br>
            <a:r>
              <a:rPr lang="uk-UA" b="1" dirty="0"/>
              <a:t/>
            </a:r>
            <a:br>
              <a:rPr lang="uk-UA" b="1" dirty="0"/>
            </a:br>
            <a:endParaRPr lang="uk-UA" b="1" dirty="0"/>
          </a:p>
        </p:txBody>
      </p:sp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>
          <a:xfrm>
            <a:off x="908720" y="285721"/>
            <a:ext cx="5592114" cy="1765999"/>
          </a:xfrm>
        </p:spPr>
        <p:txBody>
          <a:bodyPr>
            <a:normAutofit fontScale="70000" lnSpcReduction="20000"/>
          </a:bodyPr>
          <a:lstStyle/>
          <a:p>
            <a:endParaRPr lang="uk-UA" dirty="0"/>
          </a:p>
          <a:p>
            <a:pPr>
              <a:buNone/>
            </a:pPr>
            <a:r>
              <a:rPr lang="uk-UA" sz="4600" b="1" dirty="0" smtClean="0"/>
              <a:t>   Виготовлення маків пам'яті та сувенірів для солдат АТО</a:t>
            </a:r>
            <a:endParaRPr lang="uk-UA" sz="4600" b="1" dirty="0"/>
          </a:p>
        </p:txBody>
      </p:sp>
      <p:pic>
        <p:nvPicPr>
          <p:cNvPr id="11" name="Содержимое 10" descr="20150508_12082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2996952" y="3707904"/>
            <a:ext cx="3573016" cy="214939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4" name="Рисунок 13" descr="20150508_12095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2696" y="1763688"/>
            <a:ext cx="4032448" cy="24257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5" name="Рисунок 14" descr="IMG_20150520_08285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6712" y="4860032"/>
            <a:ext cx="5256584" cy="39424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154</Words>
  <Application>Microsoft Office PowerPoint</Application>
  <PresentationFormat>Экран (4:3)</PresentationFormat>
  <Paragraphs>55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Інформація про учасників АТО ЗОШ І-ІІ ступенів с. Дзвиняч</vt:lpstr>
      <vt:lpstr>Інформація про учасників АТО по Дзвиняцькій  сільській раді </vt:lpstr>
      <vt:lpstr>Воїне, лицарю славний, Ти зброю тримаєш в руках, Щоб на Українську державу Злий не позарився враг. </vt:lpstr>
      <vt:lpstr> </vt:lpstr>
      <vt:lpstr> </vt:lpstr>
      <vt:lpstr>    Будь мужній і будь достойний Ти слави своїх батьків, Відважний вкраїнський воїне Нащадку славних козаків  </vt:lpstr>
      <vt:lpstr>Слайд 7</vt:lpstr>
      <vt:lpstr>   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admin-PC</cp:lastModifiedBy>
  <cp:revision>26</cp:revision>
  <dcterms:created xsi:type="dcterms:W3CDTF">2016-12-06T21:04:20Z</dcterms:created>
  <dcterms:modified xsi:type="dcterms:W3CDTF">2016-12-12T09:21:12Z</dcterms:modified>
</cp:coreProperties>
</file>