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8" r:id="rId18"/>
    <p:sldId id="277" r:id="rId19"/>
    <p:sldId id="276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7536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110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528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117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998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456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55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70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358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458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41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4C9C6-0CE1-48A6-B443-166C6CE45FF6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E0CF9-6270-47CF-A1F8-B34E066FEE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145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WEB-diz\ГРАФІКА\метелики\бабочки-гиф\0_5693a_96b3e6f_X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869160"/>
            <a:ext cx="4408135" cy="17632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WEB-diz\ГРАФІКА\метелики\бабочки-гиф\0_9a1c9_b9c86dd2_ori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WEB-diz\ГРАФІКА\метелики\бабочки-гиф\0_ac05b_b9c63d38_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348" y="4005064"/>
            <a:ext cx="2031652" cy="1927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WEB-diz\ГРАФІКА\метелики\бабочки-гиф\0_5693a_96b3e6f_X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408135" cy="17632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2"/>
          <p:cNvSpPr>
            <a:spLocks noGrp="1"/>
          </p:cNvSpPr>
          <p:nvPr>
            <p:ph type="ctrTitle"/>
          </p:nvPr>
        </p:nvSpPr>
        <p:spPr>
          <a:xfrm>
            <a:off x="-180528" y="548680"/>
            <a:ext cx="5924550" cy="3096766"/>
          </a:xfrm>
        </p:spPr>
        <p:txBody>
          <a:bodyPr>
            <a:normAutofit/>
          </a:bodyPr>
          <a:lstStyle/>
          <a:p>
            <a:r>
              <a:rPr lang="uk-UA" sz="8800" dirty="0" smtClean="0">
                <a:solidFill>
                  <a:srgbClr val="7030A0"/>
                </a:solidFill>
                <a:latin typeface="Anna-Faustina script" pitchFamily="2" charset="0"/>
              </a:rPr>
              <a:t>Наші вчителі</a:t>
            </a:r>
            <a:endParaRPr lang="uk-UA" sz="8800" dirty="0">
              <a:solidFill>
                <a:srgbClr val="7030A0"/>
              </a:solidFill>
              <a:latin typeface="Anna-Faustina script" pitchFamily="2" charset="0"/>
            </a:endParaRPr>
          </a:p>
        </p:txBody>
      </p:sp>
      <p:pic>
        <p:nvPicPr>
          <p:cNvPr id="9" name="Picture 7" descr="E:\WEB-diz\ГРАФІКА\метелики\бабочки-гиф\0_ac05b_b9c63d38_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2031652" cy="1927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9649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Та, хто може заглянути в минуле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412776"/>
            <a:ext cx="4426747" cy="3517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916832"/>
            <a:ext cx="3233020" cy="40256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0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1556792"/>
            <a:ext cx="2520280" cy="4379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620688"/>
            <a:ext cx="4932040" cy="57573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Той, хто розуміє інших.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8" name="Содержимое 7" descr="2 001 — копи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80112" y="1772816"/>
            <a:ext cx="3240360" cy="3861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1 001 —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340768"/>
            <a:ext cx="2887744" cy="4380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2 002 — ко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2060848"/>
            <a:ext cx="2790083" cy="308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2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1456933"/>
            <a:ext cx="5401067" cy="5401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a_AlgeriusBlw" pitchFamily="82" charset="-52"/>
              </a:rPr>
              <a:t>Навчає</a:t>
            </a:r>
            <a:r>
              <a:rPr lang="ru-RU" sz="3200" b="1" dirty="0" smtClean="0">
                <a:solidFill>
                  <a:srgbClr val="FF0000"/>
                </a:solidFill>
                <a:latin typeface="a_AlgeriusBlw" pitchFamily="82" charset="-52"/>
              </a:rPr>
              <a:t>  як  </a:t>
            </a:r>
            <a:r>
              <a:rPr lang="ru-RU" sz="3200" b="1" dirty="0" err="1" smtClean="0">
                <a:solidFill>
                  <a:srgbClr val="FF0000"/>
                </a:solidFill>
                <a:latin typeface="a_AlgeriusBlw" pitchFamily="82" charset="-52"/>
              </a:rPr>
              <a:t>сидіти</a:t>
            </a:r>
            <a:r>
              <a:rPr lang="ru-RU" sz="3200" b="1" dirty="0" smtClean="0">
                <a:solidFill>
                  <a:srgbClr val="FF0000"/>
                </a:solidFill>
                <a:latin typeface="a_AlgeriusBlw" pitchFamily="82" charset="-52"/>
              </a:rPr>
              <a:t>  треба, </a:t>
            </a:r>
            <a:br>
              <a:rPr lang="ru-RU" sz="3200" b="1" dirty="0" smtClean="0">
                <a:solidFill>
                  <a:srgbClr val="FF0000"/>
                </a:solidFill>
                <a:latin typeface="a_AlgeriusBlw" pitchFamily="82" charset="-52"/>
              </a:rPr>
            </a:br>
            <a:r>
              <a:rPr lang="ru-RU" sz="3200" b="1" dirty="0" err="1" smtClean="0">
                <a:solidFill>
                  <a:srgbClr val="FF0000"/>
                </a:solidFill>
                <a:latin typeface="a_AlgeriusBlw" pitchFamily="82" charset="-52"/>
              </a:rPr>
              <a:t>Дивитись</a:t>
            </a:r>
            <a:r>
              <a:rPr lang="ru-RU" sz="3200" b="1" dirty="0" smtClean="0">
                <a:solidFill>
                  <a:srgbClr val="FF0000"/>
                </a:solidFill>
                <a:latin typeface="a_AlgeriusBlw" pitchFamily="82" charset="-52"/>
              </a:rPr>
              <a:t>  в  книжку, не  на  небо…</a:t>
            </a:r>
            <a:endParaRPr lang="uk-UA" sz="3200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484784"/>
            <a:ext cx="2674778" cy="4093915"/>
          </a:xfrm>
        </p:spPr>
      </p:pic>
      <p:pic>
        <p:nvPicPr>
          <p:cNvPr id="8" name="Рисунок 7" descr="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92896"/>
            <a:ext cx="4581016" cy="4782015"/>
          </a:xfrm>
          <a:prstGeom prst="rect">
            <a:avLst/>
          </a:prstGeom>
        </p:spPr>
      </p:pic>
      <p:pic>
        <p:nvPicPr>
          <p:cNvPr id="7" name="Рисунок 6" descr="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1484784"/>
            <a:ext cx="2232248" cy="4064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1628800"/>
            <a:ext cx="1008112" cy="3677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a_AlgeriusBlw" pitchFamily="82" charset="-52"/>
              </a:rPr>
              <a:t>Вчить</a:t>
            </a:r>
            <a:r>
              <a:rPr lang="ru-RU" b="1" dirty="0" smtClean="0">
                <a:solidFill>
                  <a:srgbClr val="FF0000"/>
                </a:solidFill>
                <a:latin typeface="a_AlgeriusBlw" pitchFamily="82" charset="-52"/>
              </a:rPr>
              <a:t>  як  руку  </a:t>
            </a:r>
            <a:r>
              <a:rPr lang="ru-RU" b="1" dirty="0" err="1" smtClean="0">
                <a:solidFill>
                  <a:srgbClr val="FF0000"/>
                </a:solidFill>
                <a:latin typeface="a_AlgeriusBlw" pitchFamily="82" charset="-52"/>
              </a:rPr>
              <a:t>піднімати</a:t>
            </a:r>
            <a:r>
              <a:rPr lang="ru-RU" b="1" dirty="0" smtClean="0">
                <a:solidFill>
                  <a:srgbClr val="FF0000"/>
                </a:solidFill>
                <a:latin typeface="a_AlgeriusBlw" pitchFamily="82" charset="-52"/>
              </a:rPr>
              <a:t> </a:t>
            </a:r>
            <a:br>
              <a:rPr lang="ru-RU" b="1" dirty="0" smtClean="0">
                <a:solidFill>
                  <a:srgbClr val="FF0000"/>
                </a:solidFill>
                <a:latin typeface="a_AlgeriusBlw" pitchFamily="82" charset="-52"/>
              </a:rPr>
            </a:br>
            <a:r>
              <a:rPr lang="ru-RU" b="1" dirty="0" smtClean="0">
                <a:solidFill>
                  <a:srgbClr val="FF0000"/>
                </a:solidFill>
                <a:latin typeface="a_AlgeriusBlw" pitchFamily="82" charset="-52"/>
              </a:rPr>
              <a:t>І </a:t>
            </a:r>
            <a:r>
              <a:rPr lang="ru-RU" b="1" dirty="0" err="1" smtClean="0">
                <a:solidFill>
                  <a:srgbClr val="FF0000"/>
                </a:solidFill>
                <a:latin typeface="a_AlgeriusBlw" pitchFamily="82" charset="-52"/>
              </a:rPr>
              <a:t>реченням</a:t>
            </a:r>
            <a:r>
              <a:rPr lang="ru-RU" b="1" dirty="0" smtClean="0">
                <a:solidFill>
                  <a:srgbClr val="FF0000"/>
                </a:solidFill>
                <a:latin typeface="a_AlgeriusBlw" pitchFamily="82" charset="-52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a_AlgeriusBlw" pitchFamily="82" charset="-52"/>
              </a:rPr>
              <a:t>відповідати</a:t>
            </a:r>
            <a:r>
              <a:rPr lang="ru-RU" b="1" dirty="0" smtClean="0">
                <a:solidFill>
                  <a:srgbClr val="FF0000"/>
                </a:solidFill>
                <a:latin typeface="a_AlgeriusBlw" pitchFamily="82" charset="-52"/>
              </a:rPr>
              <a:t>. 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412776"/>
            <a:ext cx="1440160" cy="4318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006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628800"/>
            <a:ext cx="2572512" cy="3916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2708920"/>
            <a:ext cx="336659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007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1700808"/>
            <a:ext cx="1797289" cy="2699773"/>
          </a:xfrm>
          <a:prstGeom prst="rect">
            <a:avLst/>
          </a:prstGeom>
        </p:spPr>
      </p:pic>
      <p:pic>
        <p:nvPicPr>
          <p:cNvPr id="10" name="Рисунок 9" descr="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9632" y="1495804"/>
            <a:ext cx="5193032" cy="5362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a_AlgeriusBlw" pitchFamily="82" charset="-52"/>
              </a:rPr>
              <a:t>Буває</a:t>
            </a:r>
            <a:r>
              <a:rPr lang="ru-RU" sz="3200" b="1" dirty="0" smtClean="0">
                <a:solidFill>
                  <a:srgbClr val="FF0000"/>
                </a:solidFill>
                <a:latin typeface="a_AlgeriusBlw" pitchFamily="82" charset="-52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a_AlgeriusBlw" pitchFamily="82" charset="-52"/>
              </a:rPr>
              <a:t>їй</a:t>
            </a:r>
            <a:r>
              <a:rPr lang="ru-RU" sz="3200" b="1" dirty="0" smtClean="0">
                <a:solidFill>
                  <a:srgbClr val="FF0000"/>
                </a:solidFill>
                <a:latin typeface="a_AlgeriusBlw" pitchFamily="82" charset="-52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a_AlgeriusBlw" pitchFamily="82" charset="-52"/>
              </a:rPr>
              <a:t>із</a:t>
            </a:r>
            <a:r>
              <a:rPr lang="ru-RU" sz="3200" b="1" dirty="0" smtClean="0">
                <a:solidFill>
                  <a:srgbClr val="FF0000"/>
                </a:solidFill>
                <a:latin typeface="a_AlgeriusBlw" pitchFamily="82" charset="-52"/>
              </a:rPr>
              <a:t> нами жарко, </a:t>
            </a:r>
            <a:br>
              <a:rPr lang="ru-RU" sz="3200" b="1" dirty="0" smtClean="0">
                <a:solidFill>
                  <a:srgbClr val="FF0000"/>
                </a:solidFill>
                <a:latin typeface="a_AlgeriusBlw" pitchFamily="82" charset="-52"/>
              </a:rPr>
            </a:br>
            <a:r>
              <a:rPr lang="ru-RU" sz="3200" b="1" dirty="0" err="1" smtClean="0">
                <a:solidFill>
                  <a:srgbClr val="FF0000"/>
                </a:solidFill>
                <a:latin typeface="a_AlgeriusBlw" pitchFamily="82" charset="-52"/>
              </a:rPr>
              <a:t>Бо</a:t>
            </a:r>
            <a:r>
              <a:rPr lang="ru-RU" sz="3200" b="1" dirty="0" smtClean="0">
                <a:solidFill>
                  <a:srgbClr val="FF0000"/>
                </a:solidFill>
                <a:latin typeface="a_AlgeriusBlw" pitchFamily="82" charset="-52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a_AlgeriusBlw" pitchFamily="82" charset="-52"/>
              </a:rPr>
              <a:t>вчить</a:t>
            </a:r>
            <a:r>
              <a:rPr lang="ru-RU" sz="3200" b="1" dirty="0" smtClean="0">
                <a:solidFill>
                  <a:srgbClr val="FF0000"/>
                </a:solidFill>
                <a:latin typeface="a_AlgeriusBlw" pitchFamily="82" charset="-52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a_AlgeriusBlw" pitchFamily="82" charset="-52"/>
              </a:rPr>
              <a:t>писати</a:t>
            </a:r>
            <a:r>
              <a:rPr lang="ru-RU" sz="3200" b="1" dirty="0" smtClean="0">
                <a:solidFill>
                  <a:srgbClr val="FF0000"/>
                </a:solidFill>
                <a:latin typeface="a_AlgeriusBlw" pitchFamily="82" charset="-52"/>
              </a:rPr>
              <a:t> без помарки. </a:t>
            </a:r>
            <a:endParaRPr lang="uk-UA" sz="3200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556792"/>
            <a:ext cx="2866443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268760"/>
            <a:ext cx="3239644" cy="4247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1484784"/>
            <a:ext cx="2932041" cy="42371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5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2849872"/>
            <a:ext cx="4008128" cy="4008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a_AlgeriusBlw" pitchFamily="82" charset="-52"/>
              </a:rPr>
              <a:t>Буває</a:t>
            </a:r>
            <a:r>
              <a:rPr lang="ru-RU" sz="3600" b="1" dirty="0" smtClean="0">
                <a:solidFill>
                  <a:srgbClr val="FF0000"/>
                </a:solidFill>
                <a:latin typeface="a_AlgeriusBlw" pitchFamily="82" charset="-52"/>
              </a:rPr>
              <a:t>  холод  </a:t>
            </a:r>
            <a:r>
              <a:rPr lang="ru-RU" sz="3600" b="1" dirty="0" err="1" smtClean="0">
                <a:solidFill>
                  <a:srgbClr val="FF0000"/>
                </a:solidFill>
                <a:latin typeface="a_AlgeriusBlw" pitchFamily="82" charset="-52"/>
              </a:rPr>
              <a:t>обіймає</a:t>
            </a:r>
            <a:r>
              <a:rPr lang="ru-RU" sz="3600" b="1" dirty="0" smtClean="0">
                <a:solidFill>
                  <a:srgbClr val="FF0000"/>
                </a:solidFill>
                <a:latin typeface="a_AlgeriusBlw" pitchFamily="82" charset="-52"/>
              </a:rPr>
              <a:t>, </a:t>
            </a:r>
            <a:br>
              <a:rPr lang="ru-RU" sz="3600" b="1" dirty="0" smtClean="0">
                <a:solidFill>
                  <a:srgbClr val="FF0000"/>
                </a:solidFill>
                <a:latin typeface="a_AlgeriusBlw" pitchFamily="82" charset="-52"/>
              </a:rPr>
            </a:br>
            <a:r>
              <a:rPr lang="ru-RU" sz="3600" b="1" dirty="0" smtClean="0">
                <a:solidFill>
                  <a:srgbClr val="FF0000"/>
                </a:solidFill>
                <a:latin typeface="a_AlgeriusBlw" pitchFamily="82" charset="-52"/>
              </a:rPr>
              <a:t>Коли  неправильно  </a:t>
            </a:r>
            <a:r>
              <a:rPr lang="ru-RU" sz="3600" b="1" dirty="0" err="1" smtClean="0">
                <a:solidFill>
                  <a:srgbClr val="FF0000"/>
                </a:solidFill>
                <a:latin typeface="a_AlgeriusBlw" pitchFamily="82" charset="-52"/>
              </a:rPr>
              <a:t>читаєм</a:t>
            </a:r>
            <a:endParaRPr lang="uk-UA" sz="3600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36096" y="1412776"/>
            <a:ext cx="2376672" cy="4492581"/>
          </a:xfrm>
        </p:spPr>
      </p:pic>
      <p:pic>
        <p:nvPicPr>
          <p:cNvPr id="7" name="Рисунок 6" descr="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412776"/>
            <a:ext cx="2637280" cy="4362151"/>
          </a:xfrm>
          <a:prstGeom prst="rect">
            <a:avLst/>
          </a:prstGeom>
        </p:spPr>
      </p:pic>
      <p:pic>
        <p:nvPicPr>
          <p:cNvPr id="9" name="Рисунок 8" descr="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1916832"/>
            <a:ext cx="5394184" cy="3670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Та, хто знає дивну мову…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1916832"/>
            <a:ext cx="2429667" cy="3096344"/>
          </a:xfrm>
        </p:spPr>
      </p:pic>
      <p:pic>
        <p:nvPicPr>
          <p:cNvPr id="7" name="Рисунок 6" descr="DSC041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988840"/>
            <a:ext cx="2744730" cy="3168352"/>
          </a:xfrm>
          <a:prstGeom prst="rect">
            <a:avLst/>
          </a:prstGeom>
        </p:spPr>
      </p:pic>
      <p:pic>
        <p:nvPicPr>
          <p:cNvPr id="8" name="Рисунок 7" descr="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6620" y="1302712"/>
            <a:ext cx="5079596" cy="5555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Та, хто класно співає…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484784"/>
            <a:ext cx="2736304" cy="4135302"/>
          </a:xfrm>
        </p:spPr>
      </p:pic>
      <p:pic>
        <p:nvPicPr>
          <p:cNvPr id="7" name="Рисунок 6" descr="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1628800"/>
            <a:ext cx="1765053" cy="2088232"/>
          </a:xfrm>
          <a:prstGeom prst="rect">
            <a:avLst/>
          </a:prstGeom>
        </p:spPr>
      </p:pic>
      <p:pic>
        <p:nvPicPr>
          <p:cNvPr id="8" name="Рисунок 7" descr="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628800"/>
            <a:ext cx="2480288" cy="3787923"/>
          </a:xfrm>
          <a:prstGeom prst="rect">
            <a:avLst/>
          </a:prstGeom>
        </p:spPr>
      </p:pic>
      <p:pic>
        <p:nvPicPr>
          <p:cNvPr id="9" name="Рисунок 8" descr="1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1340768"/>
            <a:ext cx="5805264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Той, хто вміє свистіти…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844824"/>
            <a:ext cx="2448272" cy="3349625"/>
          </a:xfrm>
        </p:spPr>
      </p:pic>
      <p:pic>
        <p:nvPicPr>
          <p:cNvPr id="7" name="Рисунок 6" descr="IMG_03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628800"/>
            <a:ext cx="3456384" cy="3941831"/>
          </a:xfrm>
          <a:prstGeom prst="rect">
            <a:avLst/>
          </a:prstGeom>
        </p:spPr>
      </p:pic>
      <p:pic>
        <p:nvPicPr>
          <p:cNvPr id="9" name="Рисунок 8" descr="1_footb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78558" y="230936"/>
            <a:ext cx="4625690" cy="6627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Та</a:t>
            </a:r>
            <a:r>
              <a:rPr lang="uk-UA" b="1" smtClean="0">
                <a:solidFill>
                  <a:srgbClr val="FF0000"/>
                </a:solidFill>
                <a:latin typeface="a_AlgeriusBlw" pitchFamily="82" charset="-52"/>
              </a:rPr>
              <a:t>, хто </a:t>
            </a:r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бачить вас наскрізь…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7" name="Рисунок 6" descr="0_d4d60_ce7de8ba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4745494" cy="5517231"/>
          </a:xfrm>
          <a:prstGeom prst="rect">
            <a:avLst/>
          </a:prstGeom>
        </p:spPr>
      </p:pic>
      <p:pic>
        <p:nvPicPr>
          <p:cNvPr id="8" name="Рисунок 7" descr="0_d4d61_16025440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7" y="2061238"/>
            <a:ext cx="4427984" cy="3836019"/>
          </a:xfrm>
          <a:prstGeom prst="rect">
            <a:avLst/>
          </a:prstGeom>
        </p:spPr>
      </p:pic>
      <p:pic>
        <p:nvPicPr>
          <p:cNvPr id="6" name="Содержимое 5" descr="008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779912" y="1988840"/>
            <a:ext cx="2294736" cy="298315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24744"/>
            <a:ext cx="6408712" cy="4131011"/>
          </a:xfrm>
        </p:spPr>
        <p:txBody>
          <a:bodyPr>
            <a:normAutofit/>
          </a:bodyPr>
          <a:lstStyle/>
          <a:p>
            <a:r>
              <a:rPr lang="ru-RU" sz="4800" b="1" dirty="0" err="1" smtClean="0">
                <a:latin typeface="Adana script" pitchFamily="2" charset="0"/>
              </a:rPr>
              <a:t>Оці</a:t>
            </a:r>
            <a:r>
              <a:rPr lang="ru-RU" sz="4800" b="1" dirty="0" smtClean="0">
                <a:latin typeface="Adana script" pitchFamily="2" charset="0"/>
              </a:rPr>
              <a:t> </a:t>
            </a:r>
            <a:r>
              <a:rPr lang="ru-RU" sz="4800" b="1" dirty="0" err="1" smtClean="0">
                <a:latin typeface="Adana script" pitchFamily="2" charset="0"/>
              </a:rPr>
              <a:t>сонети</a:t>
            </a:r>
            <a:r>
              <a:rPr lang="ru-RU" sz="4800" b="1" dirty="0" smtClean="0">
                <a:latin typeface="Adana script" pitchFamily="2" charset="0"/>
              </a:rPr>
              <a:t>, </a:t>
            </a:r>
            <a:r>
              <a:rPr lang="ru-RU" sz="4800" b="1" dirty="0" err="1" smtClean="0">
                <a:latin typeface="Adana script" pitchFamily="2" charset="0"/>
              </a:rPr>
              <a:t>хоч</a:t>
            </a:r>
            <a:r>
              <a:rPr lang="ru-RU" sz="4800" b="1" dirty="0" smtClean="0">
                <a:latin typeface="Adana script" pitchFamily="2" charset="0"/>
              </a:rPr>
              <a:t> </a:t>
            </a:r>
            <a:r>
              <a:rPr lang="ru-RU" sz="4800" b="1" dirty="0" err="1" smtClean="0">
                <a:latin typeface="Adana script" pitchFamily="2" charset="0"/>
              </a:rPr>
              <a:t>і</a:t>
            </a:r>
            <a:r>
              <a:rPr lang="ru-RU" sz="4800" b="1" dirty="0" smtClean="0">
                <a:latin typeface="Adana script" pitchFamily="2" charset="0"/>
              </a:rPr>
              <a:t> не </a:t>
            </a:r>
            <a:r>
              <a:rPr lang="ru-RU" sz="4800" b="1" dirty="0" err="1" smtClean="0">
                <a:latin typeface="Adana script" pitchFamily="2" charset="0"/>
              </a:rPr>
              <a:t>Шекспір</a:t>
            </a:r>
            <a:r>
              <a:rPr lang="ru-RU" sz="4800" b="1" dirty="0" smtClean="0">
                <a:latin typeface="Adana script" pitchFamily="2" charset="0"/>
              </a:rPr>
              <a:t> писав, </a:t>
            </a:r>
            <a:br>
              <a:rPr lang="ru-RU" sz="4800" b="1" dirty="0" smtClean="0">
                <a:latin typeface="Adana script" pitchFamily="2" charset="0"/>
              </a:rPr>
            </a:br>
            <a:r>
              <a:rPr lang="ru-RU" sz="4800" b="1" dirty="0" err="1" smtClean="0">
                <a:latin typeface="Adana script" pitchFamily="2" charset="0"/>
              </a:rPr>
              <a:t>Правдиві</a:t>
            </a:r>
            <a:r>
              <a:rPr lang="ru-RU" sz="4800" b="1" dirty="0" smtClean="0">
                <a:latin typeface="Adana script" pitchFamily="2" charset="0"/>
              </a:rPr>
              <a:t>, </a:t>
            </a:r>
            <a:r>
              <a:rPr lang="ru-RU" sz="4800" b="1" dirty="0" err="1" smtClean="0">
                <a:latin typeface="Adana script" pitchFamily="2" charset="0"/>
              </a:rPr>
              <a:t>тобто</a:t>
            </a:r>
            <a:r>
              <a:rPr lang="ru-RU" sz="4800" b="1" dirty="0" smtClean="0">
                <a:latin typeface="Adana script" pitchFamily="2" charset="0"/>
              </a:rPr>
              <a:t> </a:t>
            </a:r>
            <a:r>
              <a:rPr lang="ru-RU" sz="4800" b="1" dirty="0" err="1" smtClean="0">
                <a:latin typeface="Adana script" pitchFamily="2" charset="0"/>
              </a:rPr>
              <a:t>від</a:t>
            </a:r>
            <a:r>
              <a:rPr lang="ru-RU" sz="4800" b="1" dirty="0" smtClean="0">
                <a:latin typeface="Adana script" pitchFamily="2" charset="0"/>
              </a:rPr>
              <a:t> </a:t>
            </a:r>
            <a:r>
              <a:rPr lang="ru-RU" sz="4800" b="1" dirty="0" err="1" smtClean="0">
                <a:latin typeface="Adana script" pitchFamily="2" charset="0"/>
              </a:rPr>
              <a:t>душі</a:t>
            </a:r>
            <a:r>
              <a:rPr lang="ru-RU" sz="4800" b="1" dirty="0" smtClean="0">
                <a:latin typeface="Adana script" pitchFamily="2" charset="0"/>
              </a:rPr>
              <a:t>, </a:t>
            </a:r>
            <a:br>
              <a:rPr lang="ru-RU" sz="4800" b="1" dirty="0" smtClean="0">
                <a:latin typeface="Adana script" pitchFamily="2" charset="0"/>
              </a:rPr>
            </a:br>
            <a:r>
              <a:rPr lang="ru-RU" sz="4800" b="1" dirty="0" smtClean="0">
                <a:latin typeface="Adana script" pitchFamily="2" charset="0"/>
              </a:rPr>
              <a:t>Для </a:t>
            </a:r>
            <a:r>
              <a:rPr lang="ru-RU" sz="4800" b="1" dirty="0" err="1" smtClean="0">
                <a:latin typeface="Adana script" pitchFamily="2" charset="0"/>
              </a:rPr>
              <a:t>школи</a:t>
            </a:r>
            <a:r>
              <a:rPr lang="ru-RU" sz="4800" b="1" dirty="0" smtClean="0">
                <a:latin typeface="Adana script" pitchFamily="2" charset="0"/>
              </a:rPr>
              <a:t> </a:t>
            </a:r>
            <a:r>
              <a:rPr lang="ru-RU" sz="4800" b="1" dirty="0" err="1" smtClean="0">
                <a:latin typeface="Adana script" pitchFamily="2" charset="0"/>
              </a:rPr>
              <a:t>рідної</a:t>
            </a:r>
            <a:r>
              <a:rPr lang="ru-RU" sz="4800" b="1" dirty="0" smtClean="0">
                <a:latin typeface="Adana script" pitchFamily="2" charset="0"/>
              </a:rPr>
              <a:t> </a:t>
            </a:r>
            <a:r>
              <a:rPr lang="ru-RU" sz="4800" b="1" dirty="0" err="1" smtClean="0">
                <a:latin typeface="Adana script" pitchFamily="2" charset="0"/>
              </a:rPr>
              <a:t>написані</a:t>
            </a:r>
            <a:r>
              <a:rPr lang="ru-RU" sz="4800" b="1" dirty="0" smtClean="0">
                <a:latin typeface="Adana script" pitchFamily="2" charset="0"/>
              </a:rPr>
              <a:t> </a:t>
            </a:r>
            <a:r>
              <a:rPr lang="ru-RU" sz="4800" b="1" dirty="0" err="1" smtClean="0">
                <a:latin typeface="Adana script" pitchFamily="2" charset="0"/>
              </a:rPr>
              <a:t>вірші</a:t>
            </a:r>
            <a:r>
              <a:rPr lang="ru-RU" sz="4800" b="1" dirty="0" smtClean="0">
                <a:latin typeface="Adana script" pitchFamily="2" charset="0"/>
              </a:rPr>
              <a:t>. </a:t>
            </a:r>
            <a:br>
              <a:rPr lang="ru-RU" sz="4800" b="1" dirty="0" smtClean="0">
                <a:latin typeface="Adana script" pitchFamily="2" charset="0"/>
              </a:rPr>
            </a:br>
            <a:r>
              <a:rPr lang="ru-RU" sz="4800" b="1" dirty="0" smtClean="0">
                <a:latin typeface="Adana script" pitchFamily="2" charset="0"/>
              </a:rPr>
              <a:t>Читай </a:t>
            </a:r>
            <a:r>
              <a:rPr lang="ru-RU" sz="4800" b="1" dirty="0" err="1" smtClean="0">
                <a:latin typeface="Adana script" pitchFamily="2" charset="0"/>
              </a:rPr>
              <a:t>уважно</a:t>
            </a:r>
            <a:r>
              <a:rPr lang="ru-RU" sz="4800" b="1" dirty="0" smtClean="0">
                <a:latin typeface="Adana script" pitchFamily="2" charset="0"/>
              </a:rPr>
              <a:t>, думай над рядками, </a:t>
            </a:r>
            <a:br>
              <a:rPr lang="ru-RU" sz="4800" b="1" dirty="0" smtClean="0">
                <a:latin typeface="Adana script" pitchFamily="2" charset="0"/>
              </a:rPr>
            </a:br>
            <a:r>
              <a:rPr lang="ru-RU" sz="4800" b="1" dirty="0" smtClean="0">
                <a:latin typeface="Adana script" pitchFamily="2" charset="0"/>
              </a:rPr>
              <a:t>Лови думки, </a:t>
            </a:r>
            <a:r>
              <a:rPr lang="ru-RU" sz="4800" b="1" dirty="0" err="1" smtClean="0">
                <a:latin typeface="Adana script" pitchFamily="2" charset="0"/>
              </a:rPr>
              <a:t>що</a:t>
            </a:r>
            <a:r>
              <a:rPr lang="ru-RU" sz="4800" b="1" dirty="0" smtClean="0">
                <a:latin typeface="Adana script" pitchFamily="2" charset="0"/>
              </a:rPr>
              <a:t> </a:t>
            </a:r>
            <a:r>
              <a:rPr lang="ru-RU" sz="4800" b="1" dirty="0" err="1" smtClean="0">
                <a:latin typeface="Adana script" pitchFamily="2" charset="0"/>
              </a:rPr>
              <a:t>виливаються</a:t>
            </a:r>
            <a:r>
              <a:rPr lang="ru-RU" sz="4800" b="1" dirty="0" smtClean="0">
                <a:latin typeface="Adana script" pitchFamily="2" charset="0"/>
              </a:rPr>
              <a:t> словами.</a:t>
            </a:r>
            <a:r>
              <a:rPr lang="ru-RU" b="1" dirty="0" smtClean="0">
                <a:latin typeface="Adana script" pitchFamily="2" charset="0"/>
              </a:rPr>
              <a:t>.. </a:t>
            </a:r>
            <a:endParaRPr lang="ru-RU" b="1" dirty="0">
              <a:latin typeface="Adana script" pitchFamily="2" charset="0"/>
            </a:endParaRPr>
          </a:p>
        </p:txBody>
      </p:sp>
      <p:pic>
        <p:nvPicPr>
          <p:cNvPr id="1027" name="Picture 3" descr="E:\МОИ РАБОТЫ\ДЛЯ РОБОТИ\листики-лето\0_a95c7_75bd60b_ori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629">
            <a:off x="4205137" y="5582418"/>
            <a:ext cx="1293760" cy="1293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WEB-diz\ГРАФІКА\метелики\бабочки-гиф\60212681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9757">
            <a:off x="-59422" y="723611"/>
            <a:ext cx="1291039" cy="1215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WEB-diz\ГРАФІКА\метелики\бабочки-гиф\0_56933_5dd0bfec_XL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399097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WEB-diz\ГРАФІКА\метелики\бабочки-гиф\6073494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795359"/>
            <a:ext cx="949424" cy="867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0_106ada_6fd2cf4_ori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61709" y="4725144"/>
            <a:ext cx="2212506" cy="21328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931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Та, що найменша…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412776"/>
            <a:ext cx="3733780" cy="2676909"/>
          </a:xfrm>
        </p:spPr>
      </p:pic>
      <p:pic>
        <p:nvPicPr>
          <p:cNvPr id="7" name="Рисунок 6" descr="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430" y="2996952"/>
            <a:ext cx="1997532" cy="3069708"/>
          </a:xfrm>
          <a:prstGeom prst="rect">
            <a:avLst/>
          </a:prstGeom>
        </p:spPr>
      </p:pic>
      <p:pic>
        <p:nvPicPr>
          <p:cNvPr id="8" name="Рисунок 7" descr="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2996952"/>
            <a:ext cx="4788408" cy="3221736"/>
          </a:xfrm>
          <a:prstGeom prst="rect">
            <a:avLst/>
          </a:prstGeom>
        </p:spPr>
      </p:pic>
      <p:pic>
        <p:nvPicPr>
          <p:cNvPr id="9" name="Рисунок 8" descr="0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1268760"/>
            <a:ext cx="2448232" cy="3130284"/>
          </a:xfrm>
          <a:prstGeom prst="rect">
            <a:avLst/>
          </a:prstGeom>
        </p:spPr>
      </p:pic>
      <p:pic>
        <p:nvPicPr>
          <p:cNvPr id="10" name="Рисунок 9" descr="1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7400" y="609600"/>
            <a:ext cx="50292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WEB-diz\ГРАФІКА\метелики\бабочки-гиф\0_9293d_51c0708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623">
            <a:off x="-657050" y="2814094"/>
            <a:ext cx="4354596" cy="3005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WEB-diz\ГРАФІКА\метелики\бабочки-гиф\0_962a4_c684850c_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43" y="5445224"/>
            <a:ext cx="1722052" cy="1590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latin typeface="a_Algerius" pitchFamily="82" charset="-52"/>
              </a:rPr>
              <a:t>Наш рульовий</a:t>
            </a:r>
            <a:endParaRPr lang="uk-UA" sz="5400" b="1" dirty="0">
              <a:solidFill>
                <a:srgbClr val="FF0000"/>
              </a:solidFill>
              <a:latin typeface="a_Algerius" pitchFamily="82" charset="-52"/>
            </a:endParaRPr>
          </a:p>
        </p:txBody>
      </p:sp>
      <p:pic>
        <p:nvPicPr>
          <p:cNvPr id="15" name="Содержимое 14" descr="004 (2)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1619672" y="1196752"/>
            <a:ext cx="2232248" cy="4501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Содержимое 15" descr="007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067944" y="1268760"/>
            <a:ext cx="1892798" cy="4696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Рисунок 17" descr="0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1196752"/>
            <a:ext cx="1690268" cy="25648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 descr="0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2160" y="3356992"/>
            <a:ext cx="1700784" cy="2252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дівчинка на велосипеді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59632" y="2852936"/>
            <a:ext cx="3816424" cy="37061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741694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Наш  генератор  ідей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8" name="Рисунок 7" descr="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268760"/>
            <a:ext cx="2535936" cy="3697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 descr="IMG_20170927_111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196752"/>
            <a:ext cx="2795685" cy="43651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20170927_111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2492896"/>
            <a:ext cx="2808335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01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4932040" y="3761656"/>
            <a:ext cx="3862963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1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3648" y="2852936"/>
            <a:ext cx="3396035" cy="3649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Менеджер випускників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27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628800"/>
            <a:ext cx="2411734" cy="3607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700808"/>
            <a:ext cx="2780426" cy="32929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700808"/>
            <a:ext cx="2304256" cy="3503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1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0"/>
            <a:ext cx="5895975" cy="619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Та, хто підкорює</a:t>
            </a:r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  вершини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600280"/>
            <a:ext cx="2664296" cy="3719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484784"/>
            <a:ext cx="2592288" cy="42109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5217" y="1484784"/>
            <a:ext cx="2708583" cy="366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 descr="6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2132856"/>
            <a:ext cx="3138295" cy="4085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Та, хто вміє розказувати байки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412776"/>
            <a:ext cx="1944216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9" y="1484784"/>
            <a:ext cx="3600400" cy="415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84784"/>
            <a:ext cx="2499690" cy="42950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8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2264" y="2308200"/>
            <a:ext cx="5287888" cy="4331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Найсміливіша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7" name="Рисунок 6" descr="IMG_20170925_135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484784"/>
            <a:ext cx="2801982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20170925_1412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908720"/>
            <a:ext cx="3384376" cy="4999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Содержимое 5" descr="02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203848" y="1556792"/>
            <a:ext cx="2427728" cy="4080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3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1680" y="764704"/>
            <a:ext cx="48503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3" name="Рисунок 2" descr="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_AlgeriusBlw" pitchFamily="82" charset="-52"/>
              </a:rPr>
              <a:t>Та, хто вчить любити книгу</a:t>
            </a:r>
            <a:endParaRPr lang="uk-UA" b="1" dirty="0">
              <a:solidFill>
                <a:srgbClr val="FF0000"/>
              </a:solidFill>
              <a:latin typeface="a_AlgeriusBlw" pitchFamily="82" charset="-52"/>
            </a:endParaRPr>
          </a:p>
        </p:txBody>
      </p:sp>
      <p:pic>
        <p:nvPicPr>
          <p:cNvPr id="6" name="Содержимое 5" descr="0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652120" y="1268760"/>
            <a:ext cx="2346467" cy="2930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1700808"/>
            <a:ext cx="2154936" cy="382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628800"/>
            <a:ext cx="2349229" cy="3819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A0201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2636912"/>
            <a:ext cx="2448272" cy="3859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36620" y="1223962"/>
            <a:ext cx="5151604" cy="5634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чителі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Вчителі</Template>
  <TotalTime>376</TotalTime>
  <Words>99</Words>
  <Application>Microsoft Office PowerPoint</Application>
  <PresentationFormat>Экран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Вчителі</vt:lpstr>
      <vt:lpstr>Наші вчителі</vt:lpstr>
      <vt:lpstr>Оці сонети, хоч і не Шекспір писав,  Правдиві, тобто від душі,  Для школи рідної написані вірші.  Читай уважно, думай над рядками,  Лови думки, що виливаються словами... </vt:lpstr>
      <vt:lpstr>Наш рульовий</vt:lpstr>
      <vt:lpstr>Наш  генератор  ідей</vt:lpstr>
      <vt:lpstr>Менеджер випускників</vt:lpstr>
      <vt:lpstr>Та, хто підкорює  вершини</vt:lpstr>
      <vt:lpstr>Та, хто вміє розказувати байки</vt:lpstr>
      <vt:lpstr>Найсміливіша</vt:lpstr>
      <vt:lpstr>Та, хто вчить любити книгу</vt:lpstr>
      <vt:lpstr>Та, хто може заглянути в минуле</vt:lpstr>
      <vt:lpstr>Той, хто розуміє інших.</vt:lpstr>
      <vt:lpstr>Навчає  як  сидіти  треба,  Дивитись  в  книжку, не  на  небо…</vt:lpstr>
      <vt:lpstr>Вчить  як  руку  піднімати  І реченням  відповідати. </vt:lpstr>
      <vt:lpstr>Буває їй із нами жарко,  Бо вчить писати без помарки. </vt:lpstr>
      <vt:lpstr>Буває  холод  обіймає,  Коли  неправильно  читаєм</vt:lpstr>
      <vt:lpstr>Та, хто знає дивну мову…</vt:lpstr>
      <vt:lpstr>Та, хто класно співає…</vt:lpstr>
      <vt:lpstr>Той, хто вміє свистіти…</vt:lpstr>
      <vt:lpstr>Та, хто бачить вас наскрізь…</vt:lpstr>
      <vt:lpstr>Та, що найменша…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Наші вчителі</dc:title>
  <dc:creator>admin-PC</dc:creator>
  <cp:lastModifiedBy>admin-PC</cp:lastModifiedBy>
  <cp:revision>92</cp:revision>
  <dcterms:created xsi:type="dcterms:W3CDTF">2017-09-21T11:05:57Z</dcterms:created>
  <dcterms:modified xsi:type="dcterms:W3CDTF">2017-09-27T09:24:05Z</dcterms:modified>
</cp:coreProperties>
</file>