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1" r:id="rId3"/>
    <p:sldId id="282" r:id="rId4"/>
    <p:sldId id="280" r:id="rId5"/>
    <p:sldId id="281" r:id="rId6"/>
    <p:sldId id="286" r:id="rId7"/>
    <p:sldId id="262" r:id="rId8"/>
    <p:sldId id="271" r:id="rId9"/>
    <p:sldId id="276" r:id="rId10"/>
    <p:sldId id="273" r:id="rId11"/>
    <p:sldId id="270" r:id="rId12"/>
    <p:sldId id="272" r:id="rId13"/>
    <p:sldId id="268" r:id="rId14"/>
    <p:sldId id="269" r:id="rId15"/>
    <p:sldId id="279" r:id="rId16"/>
    <p:sldId id="274" r:id="rId17"/>
    <p:sldId id="264" r:id="rId18"/>
    <p:sldId id="275" r:id="rId19"/>
    <p:sldId id="278" r:id="rId20"/>
    <p:sldId id="283" r:id="rId21"/>
    <p:sldId id="284" r:id="rId22"/>
    <p:sldId id="285" r:id="rId2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5CC4"/>
    <a:srgbClr val="FEFFD4"/>
    <a:srgbClr val="FF66CC"/>
    <a:srgbClr val="FFFFCC"/>
    <a:srgbClr val="002060"/>
    <a:srgbClr val="D352E8"/>
    <a:srgbClr val="A568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C08CF3-BC31-48AD-AC7A-0A847CF57A11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7FD57116-B355-4286-A567-E8D73950598D}">
      <dgm:prSet phldrT="[Текст]" custT="1"/>
      <dgm:spPr/>
      <dgm:t>
        <a:bodyPr/>
        <a:lstStyle/>
        <a:p>
          <a:r>
            <a:rPr lang="uk-UA" sz="2800" b="1" dirty="0" smtClean="0"/>
            <a:t>Актуальність</a:t>
          </a:r>
          <a:endParaRPr lang="uk-UA" sz="2800" dirty="0"/>
        </a:p>
      </dgm:t>
    </dgm:pt>
    <dgm:pt modelId="{FDDCBDAC-6A3B-4A3A-94CF-1A4652269E3D}" type="parTrans" cxnId="{A3531FE6-8793-438F-BC6D-1F8B2DD5EDC0}">
      <dgm:prSet/>
      <dgm:spPr/>
      <dgm:t>
        <a:bodyPr/>
        <a:lstStyle/>
        <a:p>
          <a:endParaRPr lang="uk-UA"/>
        </a:p>
      </dgm:t>
    </dgm:pt>
    <dgm:pt modelId="{BC1BC759-7093-4367-89B8-D878B64A5577}" type="sibTrans" cxnId="{A3531FE6-8793-438F-BC6D-1F8B2DD5EDC0}">
      <dgm:prSet/>
      <dgm:spPr/>
      <dgm:t>
        <a:bodyPr/>
        <a:lstStyle/>
        <a:p>
          <a:endParaRPr lang="uk-UA"/>
        </a:p>
      </dgm:t>
    </dgm:pt>
    <dgm:pt modelId="{BC38DD0F-1B0A-4C9A-B638-50E6066E561E}">
      <dgm:prSet phldrT="[Текст]" custT="1"/>
      <dgm:spPr/>
      <dgm:t>
        <a:bodyPr/>
        <a:lstStyle/>
        <a:p>
          <a:r>
            <a:rPr lang="uk-UA" sz="1400" b="1" dirty="0" smtClean="0">
              <a:solidFill>
                <a:srgbClr val="7030A0"/>
              </a:solidFill>
            </a:rPr>
            <a:t>зумовлена викликами  глобалізованого світу.  Головним завданням є виховання молодого покоління, яке здатне жити у змінному, плинному світі, відчути смак свободи, </a:t>
          </a:r>
          <a:r>
            <a:rPr lang="uk-UA" sz="1400" b="1" dirty="0" err="1" smtClean="0">
              <a:solidFill>
                <a:srgbClr val="7030A0"/>
              </a:solidFill>
            </a:rPr>
            <a:t>самоактивності</a:t>
          </a:r>
          <a:r>
            <a:rPr lang="uk-UA" sz="1400" b="1" dirty="0" smtClean="0">
              <a:solidFill>
                <a:srgbClr val="7030A0"/>
              </a:solidFill>
            </a:rPr>
            <a:t>, власної творчості, навчитися бути частиною спільноти, оцінити, впровадити, а головне – зберегти ідеї демократії, навчити не лише жити в умовах сучасної держави, дотримуватися її законів, відстоювати свої власні права, а й практично реалізовувати ці знання в навчальному закладі.</a:t>
          </a:r>
          <a:endParaRPr lang="uk-UA" sz="1400" b="1" dirty="0">
            <a:solidFill>
              <a:srgbClr val="7030A0"/>
            </a:solidFill>
          </a:endParaRPr>
        </a:p>
      </dgm:t>
    </dgm:pt>
    <dgm:pt modelId="{2A243791-D31F-4AD4-B52B-BCB32A97059F}" type="parTrans" cxnId="{B2946873-9920-48EC-B63A-6C9B14233F0F}">
      <dgm:prSet/>
      <dgm:spPr/>
      <dgm:t>
        <a:bodyPr/>
        <a:lstStyle/>
        <a:p>
          <a:endParaRPr lang="uk-UA"/>
        </a:p>
      </dgm:t>
    </dgm:pt>
    <dgm:pt modelId="{519D4523-B8CA-46EF-81D7-2872FEB2FC6B}" type="sibTrans" cxnId="{B2946873-9920-48EC-B63A-6C9B14233F0F}">
      <dgm:prSet/>
      <dgm:spPr/>
      <dgm:t>
        <a:bodyPr/>
        <a:lstStyle/>
        <a:p>
          <a:endParaRPr lang="uk-UA"/>
        </a:p>
      </dgm:t>
    </dgm:pt>
    <dgm:pt modelId="{721B2555-A833-4A3D-9C2E-C2764811BC6E}">
      <dgm:prSet phldrT="[Текст]" custT="1"/>
      <dgm:spPr/>
      <dgm:t>
        <a:bodyPr/>
        <a:lstStyle/>
        <a:p>
          <a:r>
            <a:rPr lang="uk-UA" sz="2800" b="1" dirty="0" smtClean="0"/>
            <a:t>Провідна ідея</a:t>
          </a:r>
          <a:endParaRPr lang="uk-UA" sz="2800" dirty="0"/>
        </a:p>
      </dgm:t>
    </dgm:pt>
    <dgm:pt modelId="{9B2E2579-47D1-49B9-A498-7B60F4BD170A}" type="parTrans" cxnId="{A78120FE-85F2-42B3-A47F-93B68B121359}">
      <dgm:prSet/>
      <dgm:spPr/>
      <dgm:t>
        <a:bodyPr/>
        <a:lstStyle/>
        <a:p>
          <a:endParaRPr lang="uk-UA"/>
        </a:p>
      </dgm:t>
    </dgm:pt>
    <dgm:pt modelId="{564ADD4A-FEC5-4449-ADE2-990530CE3FB7}" type="sibTrans" cxnId="{A78120FE-85F2-42B3-A47F-93B68B121359}">
      <dgm:prSet/>
      <dgm:spPr/>
      <dgm:t>
        <a:bodyPr/>
        <a:lstStyle/>
        <a:p>
          <a:endParaRPr lang="uk-UA"/>
        </a:p>
      </dgm:t>
    </dgm:pt>
    <dgm:pt modelId="{DE1A248A-6A4A-42C4-B23B-973AE253F227}">
      <dgm:prSet phldrT="[Текст]" custT="1"/>
      <dgm:spPr/>
      <dgm:t>
        <a:bodyPr/>
        <a:lstStyle/>
        <a:p>
          <a:pPr algn="just"/>
          <a:r>
            <a:rPr lang="uk-UA" sz="1400" b="1" dirty="0" smtClean="0">
              <a:solidFill>
                <a:srgbClr val="7030A0"/>
              </a:solidFill>
            </a:rPr>
            <a:t>розвиток демократичної культури у школі  забезпечує  виховання особистості з демократичним світоглядом, яка орієнтується в реаліях і перспективах соціокультурної динаміки, є </a:t>
          </a:r>
          <a:r>
            <a:rPr lang="uk-UA" sz="1400" b="1" dirty="0" err="1" smtClean="0">
              <a:solidFill>
                <a:srgbClr val="7030A0"/>
              </a:solidFill>
            </a:rPr>
            <a:t>конкурентноспроможною</a:t>
          </a:r>
          <a:r>
            <a:rPr lang="uk-UA" sz="1400" b="1" dirty="0" smtClean="0">
              <a:solidFill>
                <a:srgbClr val="7030A0"/>
              </a:solidFill>
            </a:rPr>
            <a:t> та успішною у всіх сферах діяльності.</a:t>
          </a:r>
          <a:endParaRPr lang="uk-UA" sz="1400" b="1" dirty="0">
            <a:solidFill>
              <a:srgbClr val="7030A0"/>
            </a:solidFill>
          </a:endParaRPr>
        </a:p>
      </dgm:t>
    </dgm:pt>
    <dgm:pt modelId="{E3FA4E6E-D5BF-4000-A6E2-248E4266807B}" type="parTrans" cxnId="{51DC50B9-0B51-4B3E-BAB8-2483CB742A3C}">
      <dgm:prSet/>
      <dgm:spPr/>
      <dgm:t>
        <a:bodyPr/>
        <a:lstStyle/>
        <a:p>
          <a:endParaRPr lang="uk-UA"/>
        </a:p>
      </dgm:t>
    </dgm:pt>
    <dgm:pt modelId="{5639C4FA-F312-41A2-84A5-A1BEB1DA5443}" type="sibTrans" cxnId="{51DC50B9-0B51-4B3E-BAB8-2483CB742A3C}">
      <dgm:prSet/>
      <dgm:spPr/>
      <dgm:t>
        <a:bodyPr/>
        <a:lstStyle/>
        <a:p>
          <a:endParaRPr lang="uk-UA"/>
        </a:p>
      </dgm:t>
    </dgm:pt>
    <dgm:pt modelId="{F61CB133-9345-4230-B423-CB7B26ABB2A4}">
      <dgm:prSet phldrT="[Текст]" custT="1"/>
      <dgm:spPr/>
      <dgm:t>
        <a:bodyPr/>
        <a:lstStyle/>
        <a:p>
          <a:r>
            <a:rPr lang="uk-UA" sz="2800" b="1" dirty="0" smtClean="0"/>
            <a:t>Мета</a:t>
          </a:r>
          <a:endParaRPr lang="uk-UA" sz="2800" dirty="0"/>
        </a:p>
      </dgm:t>
    </dgm:pt>
    <dgm:pt modelId="{C38724D9-FEF6-4B94-A33D-E9F4DDA9BF12}" type="parTrans" cxnId="{1F88DB44-F768-405A-9FBE-4E736CDDB224}">
      <dgm:prSet/>
      <dgm:spPr/>
      <dgm:t>
        <a:bodyPr/>
        <a:lstStyle/>
        <a:p>
          <a:endParaRPr lang="uk-UA"/>
        </a:p>
      </dgm:t>
    </dgm:pt>
    <dgm:pt modelId="{4176FCB0-E68A-4222-B8C6-79FC40D3AD30}" type="sibTrans" cxnId="{1F88DB44-F768-405A-9FBE-4E736CDDB224}">
      <dgm:prSet/>
      <dgm:spPr/>
      <dgm:t>
        <a:bodyPr/>
        <a:lstStyle/>
        <a:p>
          <a:endParaRPr lang="uk-UA"/>
        </a:p>
      </dgm:t>
    </dgm:pt>
    <dgm:pt modelId="{DE6AEEA5-112A-40B6-B577-84DD660DC80E}">
      <dgm:prSet phldrT="[Текст]" custT="1"/>
      <dgm:spPr/>
      <dgm:t>
        <a:bodyPr/>
        <a:lstStyle/>
        <a:p>
          <a:r>
            <a:rPr lang="uk-UA" sz="1400" b="1" dirty="0" smtClean="0">
              <a:solidFill>
                <a:srgbClr val="7030A0"/>
              </a:solidFill>
            </a:rPr>
            <a:t>формування досвіду поведінки успішної особистості шляхом оволодіння ключовими освітніми </a:t>
          </a:r>
          <a:r>
            <a:rPr lang="uk-UA" sz="1400" b="1" dirty="0" err="1" smtClean="0">
              <a:solidFill>
                <a:srgbClr val="7030A0"/>
              </a:solidFill>
            </a:rPr>
            <a:t>компетентностями</a:t>
          </a:r>
          <a:r>
            <a:rPr lang="uk-UA" sz="1400" b="1" dirty="0" smtClean="0">
              <a:solidFill>
                <a:srgbClr val="7030A0"/>
              </a:solidFill>
            </a:rPr>
            <a:t>, через активне залучення учнів до справ навчального закладу, шляхом співпраці з молодіжними організаціями, місцевими органами самоврядування, підприємницькими структурами, успішними людьми.</a:t>
          </a:r>
          <a:endParaRPr lang="uk-UA" sz="1400" b="1" dirty="0">
            <a:solidFill>
              <a:srgbClr val="7030A0"/>
            </a:solidFill>
          </a:endParaRPr>
        </a:p>
      </dgm:t>
    </dgm:pt>
    <dgm:pt modelId="{1BB269B0-3965-47DA-A572-D2075629AE77}" type="parTrans" cxnId="{907622D0-6174-46F3-90AE-7252FBDD5EFA}">
      <dgm:prSet/>
      <dgm:spPr/>
      <dgm:t>
        <a:bodyPr/>
        <a:lstStyle/>
        <a:p>
          <a:endParaRPr lang="uk-UA"/>
        </a:p>
      </dgm:t>
    </dgm:pt>
    <dgm:pt modelId="{D9C152CA-46E9-4175-BD7A-AE779438E1BB}" type="sibTrans" cxnId="{907622D0-6174-46F3-90AE-7252FBDD5EFA}">
      <dgm:prSet/>
      <dgm:spPr/>
      <dgm:t>
        <a:bodyPr/>
        <a:lstStyle/>
        <a:p>
          <a:endParaRPr lang="uk-UA"/>
        </a:p>
      </dgm:t>
    </dgm:pt>
    <dgm:pt modelId="{65404F45-E623-4B67-A943-3F284F70AD50}">
      <dgm:prSet phldrT="[Текст]" custT="1"/>
      <dgm:spPr/>
      <dgm:t>
        <a:bodyPr/>
        <a:lstStyle/>
        <a:p>
          <a:r>
            <a:rPr lang="uk-UA" sz="2800" b="1" dirty="0" smtClean="0"/>
            <a:t>Завдання</a:t>
          </a:r>
          <a:r>
            <a:rPr lang="uk-UA" sz="3800" b="1" dirty="0" smtClean="0"/>
            <a:t> </a:t>
          </a:r>
          <a:endParaRPr lang="uk-UA" sz="3800" dirty="0"/>
        </a:p>
      </dgm:t>
    </dgm:pt>
    <dgm:pt modelId="{F48C72DF-E9B3-4017-AB3E-735475158F38}" type="parTrans" cxnId="{F6DB207D-D229-4401-9048-302FAED244E7}">
      <dgm:prSet/>
      <dgm:spPr/>
      <dgm:t>
        <a:bodyPr/>
        <a:lstStyle/>
        <a:p>
          <a:endParaRPr lang="uk-UA"/>
        </a:p>
      </dgm:t>
    </dgm:pt>
    <dgm:pt modelId="{0848B858-7C52-4973-876A-9673865AC00E}" type="sibTrans" cxnId="{F6DB207D-D229-4401-9048-302FAED244E7}">
      <dgm:prSet/>
      <dgm:spPr/>
      <dgm:t>
        <a:bodyPr/>
        <a:lstStyle/>
        <a:p>
          <a:endParaRPr lang="uk-UA"/>
        </a:p>
      </dgm:t>
    </dgm:pt>
    <dgm:pt modelId="{E532232F-6F69-4E4D-9F42-156F8F364DF4}">
      <dgm:prSet phldrT="[Текст]" custT="1"/>
      <dgm:spPr/>
      <dgm:t>
        <a:bodyPr/>
        <a:lstStyle/>
        <a:p>
          <a:r>
            <a:rPr lang="uk-UA" sz="1400" b="1" dirty="0" smtClean="0">
              <a:solidFill>
                <a:srgbClr val="7030A0"/>
              </a:solidFill>
            </a:rPr>
            <a:t>формування активної життєвої та громадянської позиції школярів; </a:t>
          </a:r>
          <a:endParaRPr lang="uk-UA" sz="1400" b="1" dirty="0">
            <a:solidFill>
              <a:srgbClr val="7030A0"/>
            </a:solidFill>
          </a:endParaRPr>
        </a:p>
      </dgm:t>
    </dgm:pt>
    <dgm:pt modelId="{12C3F76B-91B5-4439-A3D2-9BB087D50F6E}" type="parTrans" cxnId="{E945C888-26E5-4952-A798-CE03D473BB9F}">
      <dgm:prSet/>
      <dgm:spPr/>
      <dgm:t>
        <a:bodyPr/>
        <a:lstStyle/>
        <a:p>
          <a:endParaRPr lang="uk-UA"/>
        </a:p>
      </dgm:t>
    </dgm:pt>
    <dgm:pt modelId="{EE566F9F-C38F-46CA-889B-9DC82CB93D0C}" type="sibTrans" cxnId="{E945C888-26E5-4952-A798-CE03D473BB9F}">
      <dgm:prSet/>
      <dgm:spPr/>
      <dgm:t>
        <a:bodyPr/>
        <a:lstStyle/>
        <a:p>
          <a:endParaRPr lang="uk-UA"/>
        </a:p>
      </dgm:t>
    </dgm:pt>
    <dgm:pt modelId="{8FAE85E7-3E29-4F51-9D50-795D47301762}">
      <dgm:prSet custT="1"/>
      <dgm:spPr/>
      <dgm:t>
        <a:bodyPr/>
        <a:lstStyle/>
        <a:p>
          <a:r>
            <a:rPr lang="ru-RU" sz="1400" b="1" dirty="0" err="1" smtClean="0">
              <a:solidFill>
                <a:srgbClr val="7030A0"/>
              </a:solidFill>
            </a:rPr>
            <a:t>сприяння</a:t>
          </a:r>
          <a:r>
            <a:rPr lang="ru-RU" sz="1400" b="1" dirty="0" smtClean="0">
              <a:solidFill>
                <a:srgbClr val="7030A0"/>
              </a:solidFill>
            </a:rPr>
            <a:t> засвоєнню демократичних норм, цінностей і моделей </a:t>
          </a:r>
          <a:r>
            <a:rPr lang="ru-RU" sz="1400" b="1" dirty="0" err="1" smtClean="0">
              <a:solidFill>
                <a:srgbClr val="7030A0"/>
              </a:solidFill>
            </a:rPr>
            <a:t>поведінки</a:t>
          </a:r>
          <a:r>
            <a:rPr lang="ru-RU" sz="1400" b="1" dirty="0" smtClean="0">
              <a:solidFill>
                <a:srgbClr val="7030A0"/>
              </a:solidFill>
            </a:rPr>
            <a:t> </a:t>
          </a:r>
          <a:r>
            <a:rPr lang="ru-RU" sz="1400" b="1" dirty="0" err="1" smtClean="0">
              <a:solidFill>
                <a:srgbClr val="7030A0"/>
              </a:solidFill>
            </a:rPr>
            <a:t>відповідальних</a:t>
          </a:r>
          <a:r>
            <a:rPr lang="ru-RU" sz="1400" b="1" dirty="0" smtClean="0">
              <a:solidFill>
                <a:srgbClr val="7030A0"/>
              </a:solidFill>
            </a:rPr>
            <a:t> </a:t>
          </a:r>
          <a:r>
            <a:rPr lang="ru-RU" sz="1400" b="1" dirty="0" err="1" smtClean="0">
              <a:solidFill>
                <a:srgbClr val="7030A0"/>
              </a:solidFill>
            </a:rPr>
            <a:t>громадян</a:t>
          </a:r>
          <a:r>
            <a:rPr lang="ru-RU" sz="1400" b="1" dirty="0" smtClean="0">
              <a:solidFill>
                <a:srgbClr val="7030A0"/>
              </a:solidFill>
            </a:rPr>
            <a:t>. </a:t>
          </a:r>
          <a:endParaRPr lang="uk-UA" sz="1400" b="1" dirty="0" smtClean="0">
            <a:solidFill>
              <a:srgbClr val="7030A0"/>
            </a:solidFill>
          </a:endParaRPr>
        </a:p>
      </dgm:t>
    </dgm:pt>
    <dgm:pt modelId="{0760535A-707D-48ED-AC07-34A720184C9A}" type="parTrans" cxnId="{51480D8F-EBEE-458C-BDB6-F11508CAE976}">
      <dgm:prSet/>
      <dgm:spPr/>
      <dgm:t>
        <a:bodyPr/>
        <a:lstStyle/>
        <a:p>
          <a:endParaRPr lang="uk-UA"/>
        </a:p>
      </dgm:t>
    </dgm:pt>
    <dgm:pt modelId="{0B564CB7-33A6-420A-B016-4537E73E26DF}" type="sibTrans" cxnId="{51480D8F-EBEE-458C-BDB6-F11508CAE976}">
      <dgm:prSet/>
      <dgm:spPr/>
      <dgm:t>
        <a:bodyPr/>
        <a:lstStyle/>
        <a:p>
          <a:endParaRPr lang="uk-UA"/>
        </a:p>
      </dgm:t>
    </dgm:pt>
    <dgm:pt modelId="{8FE192A0-F7C9-46B9-8EA3-60E9AD1E4597}">
      <dgm:prSet custT="1"/>
      <dgm:spPr/>
      <dgm:t>
        <a:bodyPr/>
        <a:lstStyle/>
        <a:p>
          <a:r>
            <a:rPr lang="ru-RU" sz="1400" b="1" dirty="0" err="1" smtClean="0">
              <a:solidFill>
                <a:srgbClr val="7030A0"/>
              </a:solidFill>
            </a:rPr>
            <a:t>надання</a:t>
          </a:r>
          <a:r>
            <a:rPr lang="ru-RU" sz="1400" b="1" dirty="0" smtClean="0">
              <a:solidFill>
                <a:srgbClr val="7030A0"/>
              </a:solidFill>
            </a:rPr>
            <a:t> можливостей для самореалізації в </a:t>
          </a:r>
          <a:r>
            <a:rPr lang="ru-RU" sz="1400" b="1" dirty="0" err="1" smtClean="0">
              <a:solidFill>
                <a:srgbClr val="7030A0"/>
              </a:solidFill>
            </a:rPr>
            <a:t>якості</a:t>
          </a:r>
          <a:r>
            <a:rPr lang="ru-RU" sz="1400" b="1" dirty="0" smtClean="0">
              <a:solidFill>
                <a:srgbClr val="7030A0"/>
              </a:solidFill>
            </a:rPr>
            <a:t> </a:t>
          </a:r>
          <a:r>
            <a:rPr lang="ru-RU" sz="1400" b="1" dirty="0" err="1" smtClean="0">
              <a:solidFill>
                <a:srgbClr val="7030A0"/>
              </a:solidFill>
            </a:rPr>
            <a:t>лідерів</a:t>
          </a:r>
          <a:r>
            <a:rPr lang="ru-RU" sz="1400" b="1" dirty="0" smtClean="0">
              <a:solidFill>
                <a:srgbClr val="7030A0"/>
              </a:solidFill>
            </a:rPr>
            <a:t> і </a:t>
          </a:r>
          <a:r>
            <a:rPr lang="ru-RU" sz="1400" b="1" dirty="0" err="1" smtClean="0">
              <a:solidFill>
                <a:srgbClr val="7030A0"/>
              </a:solidFill>
            </a:rPr>
            <a:t>менеджерів</a:t>
          </a:r>
          <a:r>
            <a:rPr lang="ru-RU" sz="1400" b="1" dirty="0" smtClean="0">
              <a:solidFill>
                <a:srgbClr val="7030A0"/>
              </a:solidFill>
            </a:rPr>
            <a:t> </a:t>
          </a:r>
          <a:r>
            <a:rPr lang="ru-RU" sz="1400" b="1" dirty="0" err="1" smtClean="0">
              <a:solidFill>
                <a:srgbClr val="7030A0"/>
              </a:solidFill>
            </a:rPr>
            <a:t>самостійних</a:t>
          </a:r>
          <a:r>
            <a:rPr lang="ru-RU" sz="1400" b="1" dirty="0" smtClean="0">
              <a:solidFill>
                <a:srgbClr val="7030A0"/>
              </a:solidFill>
            </a:rPr>
            <a:t> соціальних проектів, програм;</a:t>
          </a:r>
          <a:endParaRPr lang="uk-UA" sz="1400" b="1" dirty="0" smtClean="0">
            <a:solidFill>
              <a:srgbClr val="7030A0"/>
            </a:solidFill>
          </a:endParaRPr>
        </a:p>
      </dgm:t>
    </dgm:pt>
    <dgm:pt modelId="{D63C5262-7FA2-4234-8F4F-803A6F80A1CD}" type="parTrans" cxnId="{8EF970F0-84F2-499D-BCEF-659CDB963192}">
      <dgm:prSet/>
      <dgm:spPr/>
      <dgm:t>
        <a:bodyPr/>
        <a:lstStyle/>
        <a:p>
          <a:endParaRPr lang="uk-UA"/>
        </a:p>
      </dgm:t>
    </dgm:pt>
    <dgm:pt modelId="{E8BB92FA-4EEF-4791-9370-6A8647ECD62E}" type="sibTrans" cxnId="{8EF970F0-84F2-499D-BCEF-659CDB963192}">
      <dgm:prSet/>
      <dgm:spPr/>
      <dgm:t>
        <a:bodyPr/>
        <a:lstStyle/>
        <a:p>
          <a:endParaRPr lang="uk-UA"/>
        </a:p>
      </dgm:t>
    </dgm:pt>
    <dgm:pt modelId="{2E80E465-B8D2-44E1-8B30-C04ADE167861}">
      <dgm:prSet phldrT="[Текст]" custT="1"/>
      <dgm:spPr/>
      <dgm:t>
        <a:bodyPr/>
        <a:lstStyle/>
        <a:p>
          <a:r>
            <a:rPr lang="uk-UA" sz="1400" b="1" dirty="0" smtClean="0">
              <a:solidFill>
                <a:srgbClr val="7030A0"/>
              </a:solidFill>
            </a:rPr>
            <a:t>залучення до участі в житті суспільства та управління на різних рівнях; </a:t>
          </a:r>
          <a:endParaRPr lang="uk-UA" sz="1400" b="1" dirty="0">
            <a:solidFill>
              <a:srgbClr val="7030A0"/>
            </a:solidFill>
          </a:endParaRPr>
        </a:p>
      </dgm:t>
    </dgm:pt>
    <dgm:pt modelId="{D67E689E-99B9-4870-B445-2B58C7E859DD}" type="parTrans" cxnId="{A995585F-360C-46CA-8191-518D3067DD4F}">
      <dgm:prSet/>
      <dgm:spPr/>
      <dgm:t>
        <a:bodyPr/>
        <a:lstStyle/>
        <a:p>
          <a:endParaRPr lang="uk-UA"/>
        </a:p>
      </dgm:t>
    </dgm:pt>
    <dgm:pt modelId="{2E734D43-AF39-4183-81A6-0D1464E2839B}" type="sibTrans" cxnId="{A995585F-360C-46CA-8191-518D3067DD4F}">
      <dgm:prSet/>
      <dgm:spPr/>
      <dgm:t>
        <a:bodyPr/>
        <a:lstStyle/>
        <a:p>
          <a:endParaRPr lang="uk-UA"/>
        </a:p>
      </dgm:t>
    </dgm:pt>
    <dgm:pt modelId="{A83D94B4-19A8-4BE9-A6B5-1BAF8CEEDE8F}">
      <dgm:prSet phldrT="[Текст]" custT="1"/>
      <dgm:spPr/>
      <dgm:t>
        <a:bodyPr/>
        <a:lstStyle/>
        <a:p>
          <a:r>
            <a:rPr lang="ru-RU" sz="1400" b="1" dirty="0" err="1" smtClean="0">
              <a:solidFill>
                <a:srgbClr val="7030A0"/>
              </a:solidFill>
            </a:rPr>
            <a:t>створення</a:t>
          </a:r>
          <a:r>
            <a:rPr lang="ru-RU" sz="1400" b="1" dirty="0" smtClean="0">
              <a:solidFill>
                <a:srgbClr val="7030A0"/>
              </a:solidFill>
            </a:rPr>
            <a:t> умов для </a:t>
          </a:r>
          <a:r>
            <a:rPr lang="ru-RU" sz="1400" b="1" dirty="0" err="1" smtClean="0">
              <a:solidFill>
                <a:srgbClr val="7030A0"/>
              </a:solidFill>
            </a:rPr>
            <a:t>знайомства</a:t>
          </a:r>
          <a:r>
            <a:rPr lang="ru-RU" sz="1400" b="1" dirty="0" smtClean="0">
              <a:solidFill>
                <a:srgbClr val="7030A0"/>
              </a:solidFill>
            </a:rPr>
            <a:t> та </a:t>
          </a:r>
          <a:r>
            <a:rPr lang="ru-RU" sz="1400" b="1" dirty="0" err="1" smtClean="0">
              <a:solidFill>
                <a:srgbClr val="7030A0"/>
              </a:solidFill>
            </a:rPr>
            <a:t>включення</a:t>
          </a:r>
          <a:r>
            <a:rPr lang="ru-RU" sz="1400" b="1" dirty="0" smtClean="0">
              <a:solidFill>
                <a:srgbClr val="7030A0"/>
              </a:solidFill>
            </a:rPr>
            <a:t> у </a:t>
          </a:r>
          <a:r>
            <a:rPr lang="ru-RU" sz="1400" b="1" dirty="0" err="1" smtClean="0">
              <a:solidFill>
                <a:srgbClr val="7030A0"/>
              </a:solidFill>
            </a:rPr>
            <a:t>життя</a:t>
          </a:r>
          <a:r>
            <a:rPr lang="ru-RU" sz="1400" b="1" dirty="0" smtClean="0">
              <a:solidFill>
                <a:srgbClr val="7030A0"/>
              </a:solidFill>
            </a:rPr>
            <a:t> </a:t>
          </a:r>
          <a:r>
            <a:rPr lang="ru-RU" sz="1400" b="1" dirty="0" err="1" smtClean="0">
              <a:solidFill>
                <a:srgbClr val="7030A0"/>
              </a:solidFill>
            </a:rPr>
            <a:t>громади</a:t>
          </a:r>
          <a:r>
            <a:rPr lang="ru-RU" sz="1400" b="1" dirty="0" smtClean="0">
              <a:solidFill>
                <a:srgbClr val="7030A0"/>
              </a:solidFill>
            </a:rPr>
            <a:t>, </a:t>
          </a:r>
          <a:r>
            <a:rPr lang="ru-RU" sz="1400" b="1" dirty="0" err="1" smtClean="0">
              <a:solidFill>
                <a:srgbClr val="7030A0"/>
              </a:solidFill>
            </a:rPr>
            <a:t>участі</a:t>
          </a:r>
          <a:r>
            <a:rPr lang="ru-RU" sz="1400" b="1" dirty="0" smtClean="0">
              <a:solidFill>
                <a:srgbClr val="7030A0"/>
              </a:solidFill>
            </a:rPr>
            <a:t> у </a:t>
          </a:r>
          <a:r>
            <a:rPr lang="ru-RU" sz="1400" b="1" dirty="0" err="1" smtClean="0">
              <a:solidFill>
                <a:srgbClr val="7030A0"/>
              </a:solidFill>
            </a:rPr>
            <a:t>врядуванні</a:t>
          </a:r>
          <a:r>
            <a:rPr lang="ru-RU" sz="1400" b="1" dirty="0" smtClean="0">
              <a:solidFill>
                <a:srgbClr val="7030A0"/>
              </a:solidFill>
            </a:rPr>
            <a:t>, </a:t>
          </a:r>
          <a:r>
            <a:rPr lang="ru-RU" sz="1400" b="1" dirty="0" err="1" smtClean="0">
              <a:solidFill>
                <a:srgbClr val="7030A0"/>
              </a:solidFill>
            </a:rPr>
            <a:t>формування</a:t>
          </a:r>
          <a:r>
            <a:rPr lang="ru-RU" sz="1400" b="1" dirty="0" smtClean="0">
              <a:solidFill>
                <a:srgbClr val="7030A0"/>
              </a:solidFill>
            </a:rPr>
            <a:t> </a:t>
          </a:r>
          <a:r>
            <a:rPr lang="ru-RU" sz="1400" b="1" dirty="0" err="1" smtClean="0">
              <a:solidFill>
                <a:srgbClr val="7030A0"/>
              </a:solidFill>
            </a:rPr>
            <a:t>здатності</a:t>
          </a:r>
          <a:r>
            <a:rPr lang="ru-RU" sz="1400" b="1" dirty="0" smtClean="0">
              <a:solidFill>
                <a:srgbClr val="7030A0"/>
              </a:solidFill>
            </a:rPr>
            <a:t> </a:t>
          </a:r>
          <a:r>
            <a:rPr lang="ru-RU" sz="1400" b="1" dirty="0" err="1" smtClean="0">
              <a:solidFill>
                <a:srgbClr val="7030A0"/>
              </a:solidFill>
            </a:rPr>
            <a:t>брати</a:t>
          </a:r>
          <a:r>
            <a:rPr lang="ru-RU" sz="1400" b="1" dirty="0" smtClean="0">
              <a:solidFill>
                <a:srgbClr val="7030A0"/>
              </a:solidFill>
            </a:rPr>
            <a:t> на себе </a:t>
          </a:r>
          <a:r>
            <a:rPr lang="ru-RU" sz="1400" b="1" dirty="0" err="1" smtClean="0">
              <a:solidFill>
                <a:srgbClr val="7030A0"/>
              </a:solidFill>
            </a:rPr>
            <a:t>відповідальність</a:t>
          </a:r>
          <a:r>
            <a:rPr lang="ru-RU" sz="1400" b="1" dirty="0" smtClean="0">
              <a:solidFill>
                <a:srgbClr val="7030A0"/>
              </a:solidFill>
            </a:rPr>
            <a:t>;</a:t>
          </a:r>
          <a:endParaRPr lang="uk-UA" sz="1400" b="1" dirty="0">
            <a:solidFill>
              <a:srgbClr val="7030A0"/>
            </a:solidFill>
          </a:endParaRPr>
        </a:p>
      </dgm:t>
    </dgm:pt>
    <dgm:pt modelId="{B0AD88CD-D4BF-47EE-AE1A-7950E909BBAA}" type="parTrans" cxnId="{4774DC7B-EED3-499E-92B0-C75EB707EAF0}">
      <dgm:prSet/>
      <dgm:spPr/>
      <dgm:t>
        <a:bodyPr/>
        <a:lstStyle/>
        <a:p>
          <a:endParaRPr lang="uk-UA"/>
        </a:p>
      </dgm:t>
    </dgm:pt>
    <dgm:pt modelId="{7B4EF567-59EC-4FBF-B28C-CEBFAE5A2A4A}" type="sibTrans" cxnId="{4774DC7B-EED3-499E-92B0-C75EB707EAF0}">
      <dgm:prSet/>
      <dgm:spPr/>
      <dgm:t>
        <a:bodyPr/>
        <a:lstStyle/>
        <a:p>
          <a:endParaRPr lang="uk-UA"/>
        </a:p>
      </dgm:t>
    </dgm:pt>
    <dgm:pt modelId="{E0957944-22D6-4F93-A64A-168EC6853D45}" type="pres">
      <dgm:prSet presAssocID="{00C08CF3-BC31-48AD-AC7A-0A847CF57A1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5CA5DB-C200-4C18-B64A-D1F743EF66E9}" type="pres">
      <dgm:prSet presAssocID="{7FD57116-B355-4286-A567-E8D73950598D}" presName="linNode" presStyleCnt="0"/>
      <dgm:spPr/>
    </dgm:pt>
    <dgm:pt modelId="{793F8424-3369-4BF1-8562-8A1F2D297EE6}" type="pres">
      <dgm:prSet presAssocID="{7FD57116-B355-4286-A567-E8D73950598D}" presName="parentText" presStyleLbl="node1" presStyleIdx="0" presStyleCnt="4" custScaleX="8997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C06E420-E203-4DA9-ADF2-0763109F8C52}" type="pres">
      <dgm:prSet presAssocID="{7FD57116-B355-4286-A567-E8D73950598D}" presName="descendantText" presStyleLbl="alignAccFollowNode1" presStyleIdx="0" presStyleCnt="4" custScaleX="151630" custScaleY="12035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FC8BF7F-F76C-4BE4-89BE-57E0448312B5}" type="pres">
      <dgm:prSet presAssocID="{BC1BC759-7093-4367-89B8-D878B64A5577}" presName="sp" presStyleCnt="0"/>
      <dgm:spPr/>
    </dgm:pt>
    <dgm:pt modelId="{FDE80824-9AD1-4A27-87B8-EB42ACBD4CD1}" type="pres">
      <dgm:prSet presAssocID="{721B2555-A833-4A3D-9C2E-C2764811BC6E}" presName="linNode" presStyleCnt="0"/>
      <dgm:spPr/>
    </dgm:pt>
    <dgm:pt modelId="{DC927849-C756-4FCE-8F5D-D3E74E2E61DF}" type="pres">
      <dgm:prSet presAssocID="{721B2555-A833-4A3D-9C2E-C2764811BC6E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1229D3A-0AE9-46FF-9AF0-44E2038B8B6A}" type="pres">
      <dgm:prSet presAssocID="{721B2555-A833-4A3D-9C2E-C2764811BC6E}" presName="descendantText" presStyleLbl="alignAccFollowNode1" presStyleIdx="1" presStyleCnt="4" custScaleX="169060" custScaleY="97516" custLinFactNeighborX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A18BD8D-936E-4DB2-890C-DE937AA134C5}" type="pres">
      <dgm:prSet presAssocID="{564ADD4A-FEC5-4449-ADE2-990530CE3FB7}" presName="sp" presStyleCnt="0"/>
      <dgm:spPr/>
    </dgm:pt>
    <dgm:pt modelId="{F0984E4A-9778-4909-BB18-8CA422FA946C}" type="pres">
      <dgm:prSet presAssocID="{F61CB133-9345-4230-B423-CB7B26ABB2A4}" presName="linNode" presStyleCnt="0"/>
      <dgm:spPr/>
    </dgm:pt>
    <dgm:pt modelId="{56118DAD-F501-45D5-83DD-A2DECCC03CE6}" type="pres">
      <dgm:prSet presAssocID="{F61CB133-9345-4230-B423-CB7B26ABB2A4}" presName="parentText" presStyleLbl="node1" presStyleIdx="2" presStyleCnt="4" custScaleX="80798" custScaleY="75612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720C101-4DF7-4B0C-98BF-0533329D2A67}" type="pres">
      <dgm:prSet presAssocID="{F61CB133-9345-4230-B423-CB7B26ABB2A4}" presName="descendantText" presStyleLbl="alignAccFollowNode1" presStyleIdx="2" presStyleCnt="4" custScaleX="131112" custScaleY="101381" custLinFactNeighborY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F3E192A-316C-452A-AD4E-F2F9474B2FD6}" type="pres">
      <dgm:prSet presAssocID="{4176FCB0-E68A-4222-B8C6-79FC40D3AD30}" presName="sp" presStyleCnt="0"/>
      <dgm:spPr/>
    </dgm:pt>
    <dgm:pt modelId="{2DFA4D91-79B1-41DF-90F5-BF43E0EF6E7E}" type="pres">
      <dgm:prSet presAssocID="{65404F45-E623-4B67-A943-3F284F70AD50}" presName="linNode" presStyleCnt="0"/>
      <dgm:spPr/>
    </dgm:pt>
    <dgm:pt modelId="{9380CF5A-A5F1-4BC7-8589-7C37D0A4839A}" type="pres">
      <dgm:prSet presAssocID="{65404F45-E623-4B67-A943-3F284F70AD50}" presName="parentText" presStyleLbl="node1" presStyleIdx="3" presStyleCnt="4" custScaleX="8255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98AD24F-B165-4D2B-B370-61918F4B7C2A}" type="pres">
      <dgm:prSet presAssocID="{65404F45-E623-4B67-A943-3F284F70AD50}" presName="descendantText" presStyleLbl="alignAccFollowNode1" presStyleIdx="3" presStyleCnt="4" custScaleX="134547" custScaleY="163397" custLinFactNeighborY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6DB207D-D229-4401-9048-302FAED244E7}" srcId="{00C08CF3-BC31-48AD-AC7A-0A847CF57A11}" destId="{65404F45-E623-4B67-A943-3F284F70AD50}" srcOrd="3" destOrd="0" parTransId="{F48C72DF-E9B3-4017-AB3E-735475158F38}" sibTransId="{0848B858-7C52-4973-876A-9673865AC00E}"/>
    <dgm:cxn modelId="{2025923C-792C-41CB-BCBE-936D0BF5D608}" type="presOf" srcId="{721B2555-A833-4A3D-9C2E-C2764811BC6E}" destId="{DC927849-C756-4FCE-8F5D-D3E74E2E61DF}" srcOrd="0" destOrd="0" presId="urn:microsoft.com/office/officeart/2005/8/layout/vList5"/>
    <dgm:cxn modelId="{8EF970F0-84F2-499D-BCEF-659CDB963192}" srcId="{65404F45-E623-4B67-A943-3F284F70AD50}" destId="{8FE192A0-F7C9-46B9-8EA3-60E9AD1E4597}" srcOrd="3" destOrd="0" parTransId="{D63C5262-7FA2-4234-8F4F-803A6F80A1CD}" sibTransId="{E8BB92FA-4EEF-4791-9370-6A8647ECD62E}"/>
    <dgm:cxn modelId="{4774DC7B-EED3-499E-92B0-C75EB707EAF0}" srcId="{65404F45-E623-4B67-A943-3F284F70AD50}" destId="{A83D94B4-19A8-4BE9-A6B5-1BAF8CEEDE8F}" srcOrd="2" destOrd="0" parTransId="{B0AD88CD-D4BF-47EE-AE1A-7950E909BBAA}" sibTransId="{7B4EF567-59EC-4FBF-B28C-CEBFAE5A2A4A}"/>
    <dgm:cxn modelId="{1F88DB44-F768-405A-9FBE-4E736CDDB224}" srcId="{00C08CF3-BC31-48AD-AC7A-0A847CF57A11}" destId="{F61CB133-9345-4230-B423-CB7B26ABB2A4}" srcOrd="2" destOrd="0" parTransId="{C38724D9-FEF6-4B94-A33D-E9F4DDA9BF12}" sibTransId="{4176FCB0-E68A-4222-B8C6-79FC40D3AD30}"/>
    <dgm:cxn modelId="{A3531FE6-8793-438F-BC6D-1F8B2DD5EDC0}" srcId="{00C08CF3-BC31-48AD-AC7A-0A847CF57A11}" destId="{7FD57116-B355-4286-A567-E8D73950598D}" srcOrd="0" destOrd="0" parTransId="{FDDCBDAC-6A3B-4A3A-94CF-1A4652269E3D}" sibTransId="{BC1BC759-7093-4367-89B8-D878B64A5577}"/>
    <dgm:cxn modelId="{51480D8F-EBEE-458C-BDB6-F11508CAE976}" srcId="{65404F45-E623-4B67-A943-3F284F70AD50}" destId="{8FAE85E7-3E29-4F51-9D50-795D47301762}" srcOrd="4" destOrd="0" parTransId="{0760535A-707D-48ED-AC07-34A720184C9A}" sibTransId="{0B564CB7-33A6-420A-B016-4537E73E26DF}"/>
    <dgm:cxn modelId="{A78120FE-85F2-42B3-A47F-93B68B121359}" srcId="{00C08CF3-BC31-48AD-AC7A-0A847CF57A11}" destId="{721B2555-A833-4A3D-9C2E-C2764811BC6E}" srcOrd="1" destOrd="0" parTransId="{9B2E2579-47D1-49B9-A498-7B60F4BD170A}" sibTransId="{564ADD4A-FEC5-4449-ADE2-990530CE3FB7}"/>
    <dgm:cxn modelId="{907622D0-6174-46F3-90AE-7252FBDD5EFA}" srcId="{F61CB133-9345-4230-B423-CB7B26ABB2A4}" destId="{DE6AEEA5-112A-40B6-B577-84DD660DC80E}" srcOrd="0" destOrd="0" parTransId="{1BB269B0-3965-47DA-A572-D2075629AE77}" sibTransId="{D9C152CA-46E9-4175-BD7A-AE779438E1BB}"/>
    <dgm:cxn modelId="{15A48C70-D060-46D0-B517-412D1146AE99}" type="presOf" srcId="{A83D94B4-19A8-4BE9-A6B5-1BAF8CEEDE8F}" destId="{C98AD24F-B165-4D2B-B370-61918F4B7C2A}" srcOrd="0" destOrd="2" presId="urn:microsoft.com/office/officeart/2005/8/layout/vList5"/>
    <dgm:cxn modelId="{B2946873-9920-48EC-B63A-6C9B14233F0F}" srcId="{7FD57116-B355-4286-A567-E8D73950598D}" destId="{BC38DD0F-1B0A-4C9A-B638-50E6066E561E}" srcOrd="0" destOrd="0" parTransId="{2A243791-D31F-4AD4-B52B-BCB32A97059F}" sibTransId="{519D4523-B8CA-46EF-81D7-2872FEB2FC6B}"/>
    <dgm:cxn modelId="{A995585F-360C-46CA-8191-518D3067DD4F}" srcId="{65404F45-E623-4B67-A943-3F284F70AD50}" destId="{2E80E465-B8D2-44E1-8B30-C04ADE167861}" srcOrd="1" destOrd="0" parTransId="{D67E689E-99B9-4870-B445-2B58C7E859DD}" sibTransId="{2E734D43-AF39-4183-81A6-0D1464E2839B}"/>
    <dgm:cxn modelId="{E8F6C078-9B2D-4198-9077-04CEEC54837D}" type="presOf" srcId="{00C08CF3-BC31-48AD-AC7A-0A847CF57A11}" destId="{E0957944-22D6-4F93-A64A-168EC6853D45}" srcOrd="0" destOrd="0" presId="urn:microsoft.com/office/officeart/2005/8/layout/vList5"/>
    <dgm:cxn modelId="{0C8485F8-FBCE-4B98-8E84-E161D8702BC3}" type="presOf" srcId="{65404F45-E623-4B67-A943-3F284F70AD50}" destId="{9380CF5A-A5F1-4BC7-8589-7C37D0A4839A}" srcOrd="0" destOrd="0" presId="urn:microsoft.com/office/officeart/2005/8/layout/vList5"/>
    <dgm:cxn modelId="{31712D92-EEFE-426A-A561-D363E499AD17}" type="presOf" srcId="{F61CB133-9345-4230-B423-CB7B26ABB2A4}" destId="{56118DAD-F501-45D5-83DD-A2DECCC03CE6}" srcOrd="0" destOrd="0" presId="urn:microsoft.com/office/officeart/2005/8/layout/vList5"/>
    <dgm:cxn modelId="{187DBF3D-B6D1-406D-8A3F-167398B393ED}" type="presOf" srcId="{8FAE85E7-3E29-4F51-9D50-795D47301762}" destId="{C98AD24F-B165-4D2B-B370-61918F4B7C2A}" srcOrd="0" destOrd="4" presId="urn:microsoft.com/office/officeart/2005/8/layout/vList5"/>
    <dgm:cxn modelId="{C8ED6D57-1EBE-441B-9ABA-5FA9703DA8C8}" type="presOf" srcId="{DE6AEEA5-112A-40B6-B577-84DD660DC80E}" destId="{B720C101-4DF7-4B0C-98BF-0533329D2A67}" srcOrd="0" destOrd="0" presId="urn:microsoft.com/office/officeart/2005/8/layout/vList5"/>
    <dgm:cxn modelId="{875BB1A0-EBA4-4937-B116-7563F318600D}" type="presOf" srcId="{2E80E465-B8D2-44E1-8B30-C04ADE167861}" destId="{C98AD24F-B165-4D2B-B370-61918F4B7C2A}" srcOrd="0" destOrd="1" presId="urn:microsoft.com/office/officeart/2005/8/layout/vList5"/>
    <dgm:cxn modelId="{DEFD5A4E-922B-4167-83E5-F829B4B1819E}" type="presOf" srcId="{8FE192A0-F7C9-46B9-8EA3-60E9AD1E4597}" destId="{C98AD24F-B165-4D2B-B370-61918F4B7C2A}" srcOrd="0" destOrd="3" presId="urn:microsoft.com/office/officeart/2005/8/layout/vList5"/>
    <dgm:cxn modelId="{4C03EB48-13B3-4BDF-8CE7-6355140E1B07}" type="presOf" srcId="{DE1A248A-6A4A-42C4-B23B-973AE253F227}" destId="{F1229D3A-0AE9-46FF-9AF0-44E2038B8B6A}" srcOrd="0" destOrd="0" presId="urn:microsoft.com/office/officeart/2005/8/layout/vList5"/>
    <dgm:cxn modelId="{37256109-F2F5-476D-A220-C3AB9CB203C6}" type="presOf" srcId="{7FD57116-B355-4286-A567-E8D73950598D}" destId="{793F8424-3369-4BF1-8562-8A1F2D297EE6}" srcOrd="0" destOrd="0" presId="urn:microsoft.com/office/officeart/2005/8/layout/vList5"/>
    <dgm:cxn modelId="{E945C888-26E5-4952-A798-CE03D473BB9F}" srcId="{65404F45-E623-4B67-A943-3F284F70AD50}" destId="{E532232F-6F69-4E4D-9F42-156F8F364DF4}" srcOrd="0" destOrd="0" parTransId="{12C3F76B-91B5-4439-A3D2-9BB087D50F6E}" sibTransId="{EE566F9F-C38F-46CA-889B-9DC82CB93D0C}"/>
    <dgm:cxn modelId="{B80B2780-ECFE-4645-B3D7-1194AF3621B7}" type="presOf" srcId="{BC38DD0F-1B0A-4C9A-B638-50E6066E561E}" destId="{2C06E420-E203-4DA9-ADF2-0763109F8C52}" srcOrd="0" destOrd="0" presId="urn:microsoft.com/office/officeart/2005/8/layout/vList5"/>
    <dgm:cxn modelId="{86B64C15-EC21-43D6-BCA7-21B5FD235E17}" type="presOf" srcId="{E532232F-6F69-4E4D-9F42-156F8F364DF4}" destId="{C98AD24F-B165-4D2B-B370-61918F4B7C2A}" srcOrd="0" destOrd="0" presId="urn:microsoft.com/office/officeart/2005/8/layout/vList5"/>
    <dgm:cxn modelId="{51DC50B9-0B51-4B3E-BAB8-2483CB742A3C}" srcId="{721B2555-A833-4A3D-9C2E-C2764811BC6E}" destId="{DE1A248A-6A4A-42C4-B23B-973AE253F227}" srcOrd="0" destOrd="0" parTransId="{E3FA4E6E-D5BF-4000-A6E2-248E4266807B}" sibTransId="{5639C4FA-F312-41A2-84A5-A1BEB1DA5443}"/>
    <dgm:cxn modelId="{5A7B6878-DDDB-452E-99CA-B25342A10D7A}" type="presParOf" srcId="{E0957944-22D6-4F93-A64A-168EC6853D45}" destId="{705CA5DB-C200-4C18-B64A-D1F743EF66E9}" srcOrd="0" destOrd="0" presId="urn:microsoft.com/office/officeart/2005/8/layout/vList5"/>
    <dgm:cxn modelId="{A35A3197-998E-4E2B-8E9E-BE6FE00F753A}" type="presParOf" srcId="{705CA5DB-C200-4C18-B64A-D1F743EF66E9}" destId="{793F8424-3369-4BF1-8562-8A1F2D297EE6}" srcOrd="0" destOrd="0" presId="urn:microsoft.com/office/officeart/2005/8/layout/vList5"/>
    <dgm:cxn modelId="{CF529B27-41F9-4503-B02B-B6060ACCF97E}" type="presParOf" srcId="{705CA5DB-C200-4C18-B64A-D1F743EF66E9}" destId="{2C06E420-E203-4DA9-ADF2-0763109F8C52}" srcOrd="1" destOrd="0" presId="urn:microsoft.com/office/officeart/2005/8/layout/vList5"/>
    <dgm:cxn modelId="{78549A20-563E-4B98-8C64-1922C8557142}" type="presParOf" srcId="{E0957944-22D6-4F93-A64A-168EC6853D45}" destId="{CFC8BF7F-F76C-4BE4-89BE-57E0448312B5}" srcOrd="1" destOrd="0" presId="urn:microsoft.com/office/officeart/2005/8/layout/vList5"/>
    <dgm:cxn modelId="{D408E85C-9BF3-431E-9E2F-1F5914614ED2}" type="presParOf" srcId="{E0957944-22D6-4F93-A64A-168EC6853D45}" destId="{FDE80824-9AD1-4A27-87B8-EB42ACBD4CD1}" srcOrd="2" destOrd="0" presId="urn:microsoft.com/office/officeart/2005/8/layout/vList5"/>
    <dgm:cxn modelId="{4786EEAC-3F04-4B20-9353-2130A17F78C7}" type="presParOf" srcId="{FDE80824-9AD1-4A27-87B8-EB42ACBD4CD1}" destId="{DC927849-C756-4FCE-8F5D-D3E74E2E61DF}" srcOrd="0" destOrd="0" presId="urn:microsoft.com/office/officeart/2005/8/layout/vList5"/>
    <dgm:cxn modelId="{256B2C9A-78F2-442B-AF2E-60D88E2F3664}" type="presParOf" srcId="{FDE80824-9AD1-4A27-87B8-EB42ACBD4CD1}" destId="{F1229D3A-0AE9-46FF-9AF0-44E2038B8B6A}" srcOrd="1" destOrd="0" presId="urn:microsoft.com/office/officeart/2005/8/layout/vList5"/>
    <dgm:cxn modelId="{5D91E8F0-3B60-4673-8A8D-DFBADEF04ADE}" type="presParOf" srcId="{E0957944-22D6-4F93-A64A-168EC6853D45}" destId="{EA18BD8D-936E-4DB2-890C-DE937AA134C5}" srcOrd="3" destOrd="0" presId="urn:microsoft.com/office/officeart/2005/8/layout/vList5"/>
    <dgm:cxn modelId="{23680D24-153A-4800-840C-36F0519A8626}" type="presParOf" srcId="{E0957944-22D6-4F93-A64A-168EC6853D45}" destId="{F0984E4A-9778-4909-BB18-8CA422FA946C}" srcOrd="4" destOrd="0" presId="urn:microsoft.com/office/officeart/2005/8/layout/vList5"/>
    <dgm:cxn modelId="{DB95AD37-0FB1-45A9-B8C3-1067F890F1CA}" type="presParOf" srcId="{F0984E4A-9778-4909-BB18-8CA422FA946C}" destId="{56118DAD-F501-45D5-83DD-A2DECCC03CE6}" srcOrd="0" destOrd="0" presId="urn:microsoft.com/office/officeart/2005/8/layout/vList5"/>
    <dgm:cxn modelId="{FEC66605-C3B3-4792-B475-054DE7299DEC}" type="presParOf" srcId="{F0984E4A-9778-4909-BB18-8CA422FA946C}" destId="{B720C101-4DF7-4B0C-98BF-0533329D2A67}" srcOrd="1" destOrd="0" presId="urn:microsoft.com/office/officeart/2005/8/layout/vList5"/>
    <dgm:cxn modelId="{322CFD98-2BE9-4128-AF66-AD68288DE90E}" type="presParOf" srcId="{E0957944-22D6-4F93-A64A-168EC6853D45}" destId="{4F3E192A-316C-452A-AD4E-F2F9474B2FD6}" srcOrd="5" destOrd="0" presId="urn:microsoft.com/office/officeart/2005/8/layout/vList5"/>
    <dgm:cxn modelId="{50218B97-3F4A-442C-902D-5D7B4E2D2425}" type="presParOf" srcId="{E0957944-22D6-4F93-A64A-168EC6853D45}" destId="{2DFA4D91-79B1-41DF-90F5-BF43E0EF6E7E}" srcOrd="6" destOrd="0" presId="urn:microsoft.com/office/officeart/2005/8/layout/vList5"/>
    <dgm:cxn modelId="{6AC05274-7460-493A-80E4-BE1287C2F2E3}" type="presParOf" srcId="{2DFA4D91-79B1-41DF-90F5-BF43E0EF6E7E}" destId="{9380CF5A-A5F1-4BC7-8589-7C37D0A4839A}" srcOrd="0" destOrd="0" presId="urn:microsoft.com/office/officeart/2005/8/layout/vList5"/>
    <dgm:cxn modelId="{1D474968-F32D-4C5E-AEA4-1B7645D1B07D}" type="presParOf" srcId="{2DFA4D91-79B1-41DF-90F5-BF43E0EF6E7E}" destId="{C98AD24F-B165-4D2B-B370-61918F4B7C2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F10209-6702-4F3A-9EB3-553C514BB817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38EE474-5A85-4EF8-89F1-1E83A5D75C3A}">
      <dgm:prSet phldrT="[Текст]"/>
      <dgm:spPr/>
      <dgm:t>
        <a:bodyPr/>
        <a:lstStyle/>
        <a:p>
          <a:endParaRPr lang="uk-UA" b="1" dirty="0"/>
        </a:p>
      </dgm:t>
    </dgm:pt>
    <dgm:pt modelId="{31138028-23BF-4320-9538-D7715AAF3AB9}" type="parTrans" cxnId="{F22BDDE2-8525-424A-98F4-CED9D687EC92}">
      <dgm:prSet/>
      <dgm:spPr/>
      <dgm:t>
        <a:bodyPr/>
        <a:lstStyle/>
        <a:p>
          <a:endParaRPr lang="uk-UA"/>
        </a:p>
      </dgm:t>
    </dgm:pt>
    <dgm:pt modelId="{1221E098-15FD-4FA1-928C-64AF8946F0D9}" type="sibTrans" cxnId="{F22BDDE2-8525-424A-98F4-CED9D687EC92}">
      <dgm:prSet/>
      <dgm:spPr/>
      <dgm:t>
        <a:bodyPr/>
        <a:lstStyle/>
        <a:p>
          <a:endParaRPr lang="uk-UA"/>
        </a:p>
      </dgm:t>
    </dgm:pt>
    <dgm:pt modelId="{3A665621-0395-48A9-A5A4-95A06A99530B}">
      <dgm:prSet phldrT="[Текст]" custT="1"/>
      <dgm:spPr>
        <a:solidFill>
          <a:srgbClr val="FFFFCC">
            <a:alpha val="90000"/>
          </a:srgbClr>
        </a:solidFill>
      </dgm:spPr>
      <dgm:t>
        <a:bodyPr/>
        <a:lstStyle/>
        <a:p>
          <a:endParaRPr lang="uk-UA" sz="1100" dirty="0"/>
        </a:p>
      </dgm:t>
    </dgm:pt>
    <dgm:pt modelId="{A6972F01-50C1-45F2-8258-DA8F8C367578}" type="parTrans" cxnId="{B84413B4-F87C-4940-B084-B702C551DBD8}">
      <dgm:prSet/>
      <dgm:spPr/>
      <dgm:t>
        <a:bodyPr/>
        <a:lstStyle/>
        <a:p>
          <a:endParaRPr lang="uk-UA"/>
        </a:p>
      </dgm:t>
    </dgm:pt>
    <dgm:pt modelId="{6F8FC428-26B5-4A54-A7C4-B9F9C348034C}" type="sibTrans" cxnId="{B84413B4-F87C-4940-B084-B702C551DBD8}">
      <dgm:prSet/>
      <dgm:spPr/>
      <dgm:t>
        <a:bodyPr/>
        <a:lstStyle/>
        <a:p>
          <a:endParaRPr lang="uk-UA"/>
        </a:p>
      </dgm:t>
    </dgm:pt>
    <dgm:pt modelId="{47FE6AAF-F4F7-4C6B-97A4-E950C5D62DD4}">
      <dgm:prSet phldrT="[Текст]"/>
      <dgm:spPr/>
      <dgm:t>
        <a:bodyPr/>
        <a:lstStyle/>
        <a:p>
          <a:endParaRPr lang="uk-UA" b="1" dirty="0"/>
        </a:p>
      </dgm:t>
    </dgm:pt>
    <dgm:pt modelId="{6542DFCC-CB32-481C-8538-AA0D76DDC3AC}" type="parTrans" cxnId="{B7538864-512F-4A12-8E9D-84BF416EE73B}">
      <dgm:prSet/>
      <dgm:spPr/>
      <dgm:t>
        <a:bodyPr/>
        <a:lstStyle/>
        <a:p>
          <a:endParaRPr lang="uk-UA"/>
        </a:p>
      </dgm:t>
    </dgm:pt>
    <dgm:pt modelId="{7FF39D7B-7120-468B-B99D-E53E78A6719F}" type="sibTrans" cxnId="{B7538864-512F-4A12-8E9D-84BF416EE73B}">
      <dgm:prSet/>
      <dgm:spPr/>
      <dgm:t>
        <a:bodyPr/>
        <a:lstStyle/>
        <a:p>
          <a:endParaRPr lang="uk-UA"/>
        </a:p>
      </dgm:t>
    </dgm:pt>
    <dgm:pt modelId="{601326BD-0F82-4092-A80F-C6DF2686E797}">
      <dgm:prSet phldrT="[Текст]" custT="1"/>
      <dgm:spPr>
        <a:solidFill>
          <a:srgbClr val="FFFFCC">
            <a:alpha val="89804"/>
          </a:srgbClr>
        </a:solidFill>
      </dgm:spPr>
      <dgm:t>
        <a:bodyPr/>
        <a:lstStyle/>
        <a:p>
          <a:pPr marL="0" indent="0"/>
          <a:endParaRPr lang="uk-UA" sz="1100" dirty="0"/>
        </a:p>
      </dgm:t>
    </dgm:pt>
    <dgm:pt modelId="{2CD93064-9274-4738-8ABA-8C8A51B58FC2}" type="parTrans" cxnId="{DBBB4887-8249-46A7-8059-C8A64C73ECE9}">
      <dgm:prSet/>
      <dgm:spPr/>
      <dgm:t>
        <a:bodyPr/>
        <a:lstStyle/>
        <a:p>
          <a:endParaRPr lang="uk-UA"/>
        </a:p>
      </dgm:t>
    </dgm:pt>
    <dgm:pt modelId="{A70EB0C9-337A-4B1D-B126-9EC04495C1EC}" type="sibTrans" cxnId="{DBBB4887-8249-46A7-8059-C8A64C73ECE9}">
      <dgm:prSet/>
      <dgm:spPr/>
      <dgm:t>
        <a:bodyPr/>
        <a:lstStyle/>
        <a:p>
          <a:endParaRPr lang="uk-UA"/>
        </a:p>
      </dgm:t>
    </dgm:pt>
    <dgm:pt modelId="{E5D1969C-6541-44C2-A4D7-313F6B336932}">
      <dgm:prSet phldrT="[Текст]"/>
      <dgm:spPr/>
      <dgm:t>
        <a:bodyPr/>
        <a:lstStyle/>
        <a:p>
          <a:endParaRPr lang="uk-UA" dirty="0" smtClean="0"/>
        </a:p>
        <a:p>
          <a:endParaRPr lang="uk-UA" b="1" dirty="0"/>
        </a:p>
      </dgm:t>
    </dgm:pt>
    <dgm:pt modelId="{ED56D644-9122-4335-9501-D78B577F3117}" type="parTrans" cxnId="{13EA1A55-CAFD-4D42-A05D-506CBED80270}">
      <dgm:prSet/>
      <dgm:spPr/>
      <dgm:t>
        <a:bodyPr/>
        <a:lstStyle/>
        <a:p>
          <a:endParaRPr lang="uk-UA"/>
        </a:p>
      </dgm:t>
    </dgm:pt>
    <dgm:pt modelId="{C659240D-EE5E-4900-BBE0-4C86DA3EF7E9}" type="sibTrans" cxnId="{13EA1A55-CAFD-4D42-A05D-506CBED80270}">
      <dgm:prSet/>
      <dgm:spPr/>
      <dgm:t>
        <a:bodyPr/>
        <a:lstStyle/>
        <a:p>
          <a:endParaRPr lang="uk-UA"/>
        </a:p>
      </dgm:t>
    </dgm:pt>
    <dgm:pt modelId="{51327866-A3A9-47D7-BF0B-A53A77FED4A2}">
      <dgm:prSet phldrT="[Текст]"/>
      <dgm:spPr>
        <a:solidFill>
          <a:srgbClr val="FFFFCC">
            <a:alpha val="90000"/>
          </a:srgbClr>
        </a:solidFill>
      </dgm:spPr>
      <dgm:t>
        <a:bodyPr/>
        <a:lstStyle/>
        <a:p>
          <a:endParaRPr lang="uk-UA" dirty="0"/>
        </a:p>
      </dgm:t>
    </dgm:pt>
    <dgm:pt modelId="{992711DC-B438-4509-9935-900928B23919}" type="parTrans" cxnId="{2CC8F538-41C8-4951-98D3-27F7582DAD06}">
      <dgm:prSet/>
      <dgm:spPr/>
      <dgm:t>
        <a:bodyPr/>
        <a:lstStyle/>
        <a:p>
          <a:endParaRPr lang="uk-UA"/>
        </a:p>
      </dgm:t>
    </dgm:pt>
    <dgm:pt modelId="{9F52495C-A808-4777-91CC-72C9BF8FB25B}" type="sibTrans" cxnId="{2CC8F538-41C8-4951-98D3-27F7582DAD06}">
      <dgm:prSet/>
      <dgm:spPr/>
      <dgm:t>
        <a:bodyPr/>
        <a:lstStyle/>
        <a:p>
          <a:endParaRPr lang="uk-UA"/>
        </a:p>
      </dgm:t>
    </dgm:pt>
    <dgm:pt modelId="{96E70506-EF76-4F11-83BE-419F89145CF0}">
      <dgm:prSet phldrT="[Текст]"/>
      <dgm:spPr/>
      <dgm:t>
        <a:bodyPr/>
        <a:lstStyle/>
        <a:p>
          <a:endParaRPr lang="uk-UA" dirty="0" smtClean="0"/>
        </a:p>
        <a:p>
          <a:endParaRPr lang="uk-UA" b="1" dirty="0"/>
        </a:p>
      </dgm:t>
    </dgm:pt>
    <dgm:pt modelId="{A3F96A25-CF62-48B0-895D-492E3E26B0C4}" type="parTrans" cxnId="{C08C7634-B33D-4D08-BDC3-880411666355}">
      <dgm:prSet/>
      <dgm:spPr/>
      <dgm:t>
        <a:bodyPr/>
        <a:lstStyle/>
        <a:p>
          <a:endParaRPr lang="uk-UA"/>
        </a:p>
      </dgm:t>
    </dgm:pt>
    <dgm:pt modelId="{988E02EC-8607-495C-9457-4386579AA2F4}" type="sibTrans" cxnId="{C08C7634-B33D-4D08-BDC3-880411666355}">
      <dgm:prSet/>
      <dgm:spPr/>
      <dgm:t>
        <a:bodyPr/>
        <a:lstStyle/>
        <a:p>
          <a:endParaRPr lang="uk-UA"/>
        </a:p>
      </dgm:t>
    </dgm:pt>
    <dgm:pt modelId="{44B03D01-27D8-4C15-B792-553FCF82347E}">
      <dgm:prSet phldrT="[Текст]"/>
      <dgm:spPr>
        <a:solidFill>
          <a:srgbClr val="FFFFCC">
            <a:alpha val="90000"/>
          </a:srgbClr>
        </a:solidFill>
      </dgm:spPr>
      <dgm:t>
        <a:bodyPr/>
        <a:lstStyle/>
        <a:p>
          <a:endParaRPr lang="uk-UA" dirty="0"/>
        </a:p>
      </dgm:t>
    </dgm:pt>
    <dgm:pt modelId="{55405409-DCE9-4AAD-829F-B62744E7CC07}" type="parTrans" cxnId="{C2354D31-9BEA-4E0C-8EEC-A5A23C8DB339}">
      <dgm:prSet/>
      <dgm:spPr/>
      <dgm:t>
        <a:bodyPr/>
        <a:lstStyle/>
        <a:p>
          <a:endParaRPr lang="uk-UA"/>
        </a:p>
      </dgm:t>
    </dgm:pt>
    <dgm:pt modelId="{87E5EF7C-1309-40C9-A1AA-7BFD4D2E56EE}" type="sibTrans" cxnId="{C2354D31-9BEA-4E0C-8EEC-A5A23C8DB339}">
      <dgm:prSet/>
      <dgm:spPr/>
      <dgm:t>
        <a:bodyPr/>
        <a:lstStyle/>
        <a:p>
          <a:endParaRPr lang="uk-UA"/>
        </a:p>
      </dgm:t>
    </dgm:pt>
    <dgm:pt modelId="{F663BFB2-BA27-4B3D-A6F7-5CB434FC3BD9}">
      <dgm:prSet custT="1"/>
      <dgm:spPr>
        <a:solidFill>
          <a:srgbClr val="FFFFCC">
            <a:alpha val="90000"/>
          </a:srgbClr>
        </a:solidFill>
      </dgm:spPr>
      <dgm:t>
        <a:bodyPr/>
        <a:lstStyle/>
        <a:p>
          <a:endParaRPr lang="uk-UA" sz="1100" dirty="0"/>
        </a:p>
      </dgm:t>
    </dgm:pt>
    <dgm:pt modelId="{4127CE59-6DBA-4C9B-BCD0-ADAADA168C1C}" type="parTrans" cxnId="{4DB33398-E846-4DD1-9E4D-A01FB9C788C3}">
      <dgm:prSet/>
      <dgm:spPr/>
      <dgm:t>
        <a:bodyPr/>
        <a:lstStyle/>
        <a:p>
          <a:endParaRPr lang="uk-UA"/>
        </a:p>
      </dgm:t>
    </dgm:pt>
    <dgm:pt modelId="{02D47A1C-3F0F-4B40-824D-60649C043F78}" type="sibTrans" cxnId="{4DB33398-E846-4DD1-9E4D-A01FB9C788C3}">
      <dgm:prSet/>
      <dgm:spPr/>
      <dgm:t>
        <a:bodyPr/>
        <a:lstStyle/>
        <a:p>
          <a:endParaRPr lang="uk-UA"/>
        </a:p>
      </dgm:t>
    </dgm:pt>
    <dgm:pt modelId="{2332A54C-F92A-4F16-8D94-DB6D01229C1B}">
      <dgm:prSet custT="1"/>
      <dgm:spPr>
        <a:solidFill>
          <a:srgbClr val="FFFFCC">
            <a:alpha val="89804"/>
          </a:srgbClr>
        </a:solidFill>
      </dgm:spPr>
      <dgm:t>
        <a:bodyPr/>
        <a:lstStyle/>
        <a:p>
          <a:endParaRPr lang="uk-UA" sz="1100" dirty="0"/>
        </a:p>
      </dgm:t>
    </dgm:pt>
    <dgm:pt modelId="{AD674D92-544D-4D43-8CAB-3624A8405411}" type="parTrans" cxnId="{AEDF5892-BD47-4334-B236-83DA3FCB1BA1}">
      <dgm:prSet/>
      <dgm:spPr/>
      <dgm:t>
        <a:bodyPr/>
        <a:lstStyle/>
        <a:p>
          <a:endParaRPr lang="uk-UA"/>
        </a:p>
      </dgm:t>
    </dgm:pt>
    <dgm:pt modelId="{27AF6B4D-9113-4714-937A-B3087A770B49}" type="sibTrans" cxnId="{AEDF5892-BD47-4334-B236-83DA3FCB1BA1}">
      <dgm:prSet/>
      <dgm:spPr/>
      <dgm:t>
        <a:bodyPr/>
        <a:lstStyle/>
        <a:p>
          <a:endParaRPr lang="uk-UA"/>
        </a:p>
      </dgm:t>
    </dgm:pt>
    <dgm:pt modelId="{64B51844-7F0A-45EE-9035-EE3E2D085612}">
      <dgm:prSet/>
      <dgm:spPr>
        <a:solidFill>
          <a:srgbClr val="FFFFCC">
            <a:alpha val="90000"/>
          </a:srgbClr>
        </a:solidFill>
      </dgm:spPr>
      <dgm:t>
        <a:bodyPr/>
        <a:lstStyle/>
        <a:p>
          <a:endParaRPr lang="uk-UA" dirty="0"/>
        </a:p>
      </dgm:t>
    </dgm:pt>
    <dgm:pt modelId="{843BCFB9-3861-4509-92AC-8833CE6EA33E}" type="parTrans" cxnId="{2500B3A2-72BE-4A9F-83E8-AC2F908BD636}">
      <dgm:prSet/>
      <dgm:spPr/>
      <dgm:t>
        <a:bodyPr/>
        <a:lstStyle/>
        <a:p>
          <a:endParaRPr lang="uk-UA"/>
        </a:p>
      </dgm:t>
    </dgm:pt>
    <dgm:pt modelId="{7BED9684-A515-4C6F-B6B3-D955165ED16F}" type="sibTrans" cxnId="{2500B3A2-72BE-4A9F-83E8-AC2F908BD636}">
      <dgm:prSet/>
      <dgm:spPr/>
      <dgm:t>
        <a:bodyPr/>
        <a:lstStyle/>
        <a:p>
          <a:endParaRPr lang="uk-UA"/>
        </a:p>
      </dgm:t>
    </dgm:pt>
    <dgm:pt modelId="{C980C471-B513-4933-9155-678E1A3D9FEA}" type="pres">
      <dgm:prSet presAssocID="{B4F10209-6702-4F3A-9EB3-553C514BB81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E056FE7-CCDF-438A-B461-137AF621144E}" type="pres">
      <dgm:prSet presAssocID="{B4F10209-6702-4F3A-9EB3-553C514BB817}" presName="children" presStyleCnt="0"/>
      <dgm:spPr/>
    </dgm:pt>
    <dgm:pt modelId="{883EEE1F-152A-4CAC-B52B-7814802DB666}" type="pres">
      <dgm:prSet presAssocID="{B4F10209-6702-4F3A-9EB3-553C514BB817}" presName="child1group" presStyleCnt="0"/>
      <dgm:spPr/>
    </dgm:pt>
    <dgm:pt modelId="{84F82A4E-C75A-4DD1-BA2E-2865B2E330D8}" type="pres">
      <dgm:prSet presAssocID="{B4F10209-6702-4F3A-9EB3-553C514BB817}" presName="child1" presStyleLbl="bgAcc1" presStyleIdx="0" presStyleCnt="4" custScaleX="141415" custScaleY="104124" custLinFactNeighborX="-27294" custLinFactNeighborY="94"/>
      <dgm:spPr/>
      <dgm:t>
        <a:bodyPr/>
        <a:lstStyle/>
        <a:p>
          <a:endParaRPr lang="uk-UA"/>
        </a:p>
      </dgm:t>
    </dgm:pt>
    <dgm:pt modelId="{02E3E82C-138F-463C-A886-420015800474}" type="pres">
      <dgm:prSet presAssocID="{B4F10209-6702-4F3A-9EB3-553C514BB817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DA284AA-3779-4C0E-8AC4-A74F1EB60F90}" type="pres">
      <dgm:prSet presAssocID="{B4F10209-6702-4F3A-9EB3-553C514BB817}" presName="child2group" presStyleCnt="0"/>
      <dgm:spPr/>
    </dgm:pt>
    <dgm:pt modelId="{3CAC5BAC-C216-4B3B-88E6-B2A372817245}" type="pres">
      <dgm:prSet presAssocID="{B4F10209-6702-4F3A-9EB3-553C514BB817}" presName="child2" presStyleLbl="bgAcc1" presStyleIdx="1" presStyleCnt="4" custScaleX="163633" custScaleY="114427" custLinFactNeighborX="26134"/>
      <dgm:spPr/>
      <dgm:t>
        <a:bodyPr/>
        <a:lstStyle/>
        <a:p>
          <a:endParaRPr lang="uk-UA"/>
        </a:p>
      </dgm:t>
    </dgm:pt>
    <dgm:pt modelId="{F705EF38-C7C8-414E-967A-2C942C8FAA65}" type="pres">
      <dgm:prSet presAssocID="{B4F10209-6702-4F3A-9EB3-553C514BB817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1AE142-2A4B-4F4F-A4E5-7CE9F74B59C4}" type="pres">
      <dgm:prSet presAssocID="{B4F10209-6702-4F3A-9EB3-553C514BB817}" presName="child3group" presStyleCnt="0"/>
      <dgm:spPr/>
    </dgm:pt>
    <dgm:pt modelId="{79BF0C71-2EC7-4078-9186-5384380CA928}" type="pres">
      <dgm:prSet presAssocID="{B4F10209-6702-4F3A-9EB3-553C514BB817}" presName="child3" presStyleLbl="bgAcc1" presStyleIdx="2" presStyleCnt="4" custScaleX="174340" custScaleY="114723" custLinFactNeighborX="35266" custLinFactNeighborY="4783"/>
      <dgm:spPr/>
      <dgm:t>
        <a:bodyPr/>
        <a:lstStyle/>
        <a:p>
          <a:endParaRPr lang="uk-UA"/>
        </a:p>
      </dgm:t>
    </dgm:pt>
    <dgm:pt modelId="{782C1994-368D-4C27-855A-9602930BEFFE}" type="pres">
      <dgm:prSet presAssocID="{B4F10209-6702-4F3A-9EB3-553C514BB817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EDBF6DF-241B-477B-99A5-2DFA01A88814}" type="pres">
      <dgm:prSet presAssocID="{B4F10209-6702-4F3A-9EB3-553C514BB817}" presName="child4group" presStyleCnt="0"/>
      <dgm:spPr/>
    </dgm:pt>
    <dgm:pt modelId="{F009B595-A74D-4519-979D-C718E4F63618}" type="pres">
      <dgm:prSet presAssocID="{B4F10209-6702-4F3A-9EB3-553C514BB817}" presName="child4" presStyleLbl="bgAcc1" presStyleIdx="3" presStyleCnt="4" custScaleX="166903" custScaleY="144143" custLinFactNeighborX="-39937" custLinFactNeighborY="-13230"/>
      <dgm:spPr/>
      <dgm:t>
        <a:bodyPr/>
        <a:lstStyle/>
        <a:p>
          <a:endParaRPr lang="uk-UA"/>
        </a:p>
      </dgm:t>
    </dgm:pt>
    <dgm:pt modelId="{39AF0D46-3218-4FC3-B853-054239E31883}" type="pres">
      <dgm:prSet presAssocID="{B4F10209-6702-4F3A-9EB3-553C514BB817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5F8BAD5-BF9B-4CE7-A1B2-6360CF57204C}" type="pres">
      <dgm:prSet presAssocID="{B4F10209-6702-4F3A-9EB3-553C514BB817}" presName="childPlaceholder" presStyleCnt="0"/>
      <dgm:spPr/>
    </dgm:pt>
    <dgm:pt modelId="{2068D072-A734-42EC-8639-5C254E35AC9B}" type="pres">
      <dgm:prSet presAssocID="{B4F10209-6702-4F3A-9EB3-553C514BB817}" presName="circle" presStyleCnt="0"/>
      <dgm:spPr/>
    </dgm:pt>
    <dgm:pt modelId="{69D2632E-5588-4481-B3B8-8EEF9A69CFB6}" type="pres">
      <dgm:prSet presAssocID="{B4F10209-6702-4F3A-9EB3-553C514BB817}" presName="quadrant1" presStyleLbl="node1" presStyleIdx="0" presStyleCnt="4" custScaleX="80668" custScaleY="77275" custLinFactNeighborX="7962" custLinFactNeighborY="10089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A7E6F36-05FD-4C27-BFF6-FA65B3CF4371}" type="pres">
      <dgm:prSet presAssocID="{B4F10209-6702-4F3A-9EB3-553C514BB817}" presName="quadrant2" presStyleLbl="node1" presStyleIdx="1" presStyleCnt="4" custScaleX="80668" custScaleY="77275" custLinFactNeighborX="-13409" custLinFactNeighborY="10089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C9493F-95BD-4A24-A436-29F20B319824}" type="pres">
      <dgm:prSet presAssocID="{B4F10209-6702-4F3A-9EB3-553C514BB817}" presName="quadrant3" presStyleLbl="node1" presStyleIdx="2" presStyleCnt="4" custScaleX="80668" custScaleY="77275" custLinFactNeighborX="-13056" custLinFactNeighborY="-1653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79AF86F-45A5-4292-A14B-23C87081BB51}" type="pres">
      <dgm:prSet presAssocID="{B4F10209-6702-4F3A-9EB3-553C514BB817}" presName="quadrant4" presStyleLbl="node1" presStyleIdx="3" presStyleCnt="4" custScaleX="80668" custScaleY="77275" custLinFactNeighborX="7962" custLinFactNeighborY="-1550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A7FBF75-9796-480F-9A78-DA01575929F1}" type="pres">
      <dgm:prSet presAssocID="{B4F10209-6702-4F3A-9EB3-553C514BB817}" presName="quadrantPlaceholder" presStyleCnt="0"/>
      <dgm:spPr/>
    </dgm:pt>
    <dgm:pt modelId="{32F72C75-A384-4FA3-9048-2E9F5D110FF7}" type="pres">
      <dgm:prSet presAssocID="{B4F10209-6702-4F3A-9EB3-553C514BB817}" presName="center1" presStyleLbl="fgShp" presStyleIdx="0" presStyleCnt="2"/>
      <dgm:spPr/>
    </dgm:pt>
    <dgm:pt modelId="{B9CE1AEA-6B70-4154-A5CC-75E22221109F}" type="pres">
      <dgm:prSet presAssocID="{B4F10209-6702-4F3A-9EB3-553C514BB817}" presName="center2" presStyleLbl="fgShp" presStyleIdx="1" presStyleCnt="2" custLinFactNeighborY="-20940"/>
      <dgm:spPr/>
    </dgm:pt>
  </dgm:ptLst>
  <dgm:cxnLst>
    <dgm:cxn modelId="{0747CEFC-A7C0-4EE7-B15A-31809C097882}" type="presOf" srcId="{96E70506-EF76-4F11-83BE-419F89145CF0}" destId="{179AF86F-45A5-4292-A14B-23C87081BB51}" srcOrd="0" destOrd="0" presId="urn:microsoft.com/office/officeart/2005/8/layout/cycle4"/>
    <dgm:cxn modelId="{C2354D31-9BEA-4E0C-8EEC-A5A23C8DB339}" srcId="{96E70506-EF76-4F11-83BE-419F89145CF0}" destId="{44B03D01-27D8-4C15-B792-553FCF82347E}" srcOrd="0" destOrd="0" parTransId="{55405409-DCE9-4AAD-829F-B62744E7CC07}" sibTransId="{87E5EF7C-1309-40C9-A1AA-7BFD4D2E56EE}"/>
    <dgm:cxn modelId="{120E0039-1FDC-4049-B2E2-5AE1CBDF9F18}" type="presOf" srcId="{E5D1969C-6541-44C2-A4D7-313F6B336932}" destId="{74C9493F-95BD-4A24-A436-29F20B319824}" srcOrd="0" destOrd="0" presId="urn:microsoft.com/office/officeart/2005/8/layout/cycle4"/>
    <dgm:cxn modelId="{E09B7EA0-67A3-47A2-9CD0-117633C0EF42}" type="presOf" srcId="{47FE6AAF-F4F7-4C6B-97A4-E950C5D62DD4}" destId="{AA7E6F36-05FD-4C27-BFF6-FA65B3CF4371}" srcOrd="0" destOrd="0" presId="urn:microsoft.com/office/officeart/2005/8/layout/cycle4"/>
    <dgm:cxn modelId="{BB5B0ED8-86A6-47AE-AC5E-64866A508625}" type="presOf" srcId="{3A665621-0395-48A9-A5A4-95A06A99530B}" destId="{02E3E82C-138F-463C-A886-420015800474}" srcOrd="1" destOrd="0" presId="urn:microsoft.com/office/officeart/2005/8/layout/cycle4"/>
    <dgm:cxn modelId="{BD2B48EB-2463-4AFE-8287-14FC3F2BC37C}" type="presOf" srcId="{F663BFB2-BA27-4B3D-A6F7-5CB434FC3BD9}" destId="{02E3E82C-138F-463C-A886-420015800474}" srcOrd="1" destOrd="1" presId="urn:microsoft.com/office/officeart/2005/8/layout/cycle4"/>
    <dgm:cxn modelId="{B84413B4-F87C-4940-B084-B702C551DBD8}" srcId="{C38EE474-5A85-4EF8-89F1-1E83A5D75C3A}" destId="{3A665621-0395-48A9-A5A4-95A06A99530B}" srcOrd="0" destOrd="0" parTransId="{A6972F01-50C1-45F2-8258-DA8F8C367578}" sibTransId="{6F8FC428-26B5-4A54-A7C4-B9F9C348034C}"/>
    <dgm:cxn modelId="{9F2D3B7C-B159-4574-9B8A-889F698245E5}" type="presOf" srcId="{44B03D01-27D8-4C15-B792-553FCF82347E}" destId="{39AF0D46-3218-4FC3-B853-054239E31883}" srcOrd="1" destOrd="0" presId="urn:microsoft.com/office/officeart/2005/8/layout/cycle4"/>
    <dgm:cxn modelId="{DBBB4887-8249-46A7-8059-C8A64C73ECE9}" srcId="{47FE6AAF-F4F7-4C6B-97A4-E950C5D62DD4}" destId="{601326BD-0F82-4092-A80F-C6DF2686E797}" srcOrd="0" destOrd="0" parTransId="{2CD93064-9274-4738-8ABA-8C8A51B58FC2}" sibTransId="{A70EB0C9-337A-4B1D-B126-9EC04495C1EC}"/>
    <dgm:cxn modelId="{A3A4AFA0-56A6-40A0-9431-332ABFA866E0}" type="presOf" srcId="{3A665621-0395-48A9-A5A4-95A06A99530B}" destId="{84F82A4E-C75A-4DD1-BA2E-2865B2E330D8}" srcOrd="0" destOrd="0" presId="urn:microsoft.com/office/officeart/2005/8/layout/cycle4"/>
    <dgm:cxn modelId="{13EA1A55-CAFD-4D42-A05D-506CBED80270}" srcId="{B4F10209-6702-4F3A-9EB3-553C514BB817}" destId="{E5D1969C-6541-44C2-A4D7-313F6B336932}" srcOrd="2" destOrd="0" parTransId="{ED56D644-9122-4335-9501-D78B577F3117}" sibTransId="{C659240D-EE5E-4900-BBE0-4C86DA3EF7E9}"/>
    <dgm:cxn modelId="{BBE2514E-DEF0-4B51-A2A0-1B36B23F9E4C}" type="presOf" srcId="{64B51844-7F0A-45EE-9035-EE3E2D085612}" destId="{39AF0D46-3218-4FC3-B853-054239E31883}" srcOrd="1" destOrd="1" presId="urn:microsoft.com/office/officeart/2005/8/layout/cycle4"/>
    <dgm:cxn modelId="{4DB33398-E846-4DD1-9E4D-A01FB9C788C3}" srcId="{C38EE474-5A85-4EF8-89F1-1E83A5D75C3A}" destId="{F663BFB2-BA27-4B3D-A6F7-5CB434FC3BD9}" srcOrd="1" destOrd="0" parTransId="{4127CE59-6DBA-4C9B-BCD0-ADAADA168C1C}" sibTransId="{02D47A1C-3F0F-4B40-824D-60649C043F78}"/>
    <dgm:cxn modelId="{F22BDDE2-8525-424A-98F4-CED9D687EC92}" srcId="{B4F10209-6702-4F3A-9EB3-553C514BB817}" destId="{C38EE474-5A85-4EF8-89F1-1E83A5D75C3A}" srcOrd="0" destOrd="0" parTransId="{31138028-23BF-4320-9538-D7715AAF3AB9}" sibTransId="{1221E098-15FD-4FA1-928C-64AF8946F0D9}"/>
    <dgm:cxn modelId="{2CC8F538-41C8-4951-98D3-27F7582DAD06}" srcId="{E5D1969C-6541-44C2-A4D7-313F6B336932}" destId="{51327866-A3A9-47D7-BF0B-A53A77FED4A2}" srcOrd="0" destOrd="0" parTransId="{992711DC-B438-4509-9935-900928B23919}" sibTransId="{9F52495C-A808-4777-91CC-72C9BF8FB25B}"/>
    <dgm:cxn modelId="{4DAE7908-74E5-41CD-A4E0-A3EAFBE9941E}" type="presOf" srcId="{2332A54C-F92A-4F16-8D94-DB6D01229C1B}" destId="{3CAC5BAC-C216-4B3B-88E6-B2A372817245}" srcOrd="0" destOrd="1" presId="urn:microsoft.com/office/officeart/2005/8/layout/cycle4"/>
    <dgm:cxn modelId="{135D5916-ACA3-462B-B8F0-AA5B7F9BE815}" type="presOf" srcId="{51327866-A3A9-47D7-BF0B-A53A77FED4A2}" destId="{782C1994-368D-4C27-855A-9602930BEFFE}" srcOrd="1" destOrd="0" presId="urn:microsoft.com/office/officeart/2005/8/layout/cycle4"/>
    <dgm:cxn modelId="{038700B4-94A3-4210-AFD4-FBF6FB51DA09}" type="presOf" srcId="{601326BD-0F82-4092-A80F-C6DF2686E797}" destId="{3CAC5BAC-C216-4B3B-88E6-B2A372817245}" srcOrd="0" destOrd="0" presId="urn:microsoft.com/office/officeart/2005/8/layout/cycle4"/>
    <dgm:cxn modelId="{93550737-063B-41F4-910D-69F7802E5CBD}" type="presOf" srcId="{51327866-A3A9-47D7-BF0B-A53A77FED4A2}" destId="{79BF0C71-2EC7-4078-9186-5384380CA928}" srcOrd="0" destOrd="0" presId="urn:microsoft.com/office/officeart/2005/8/layout/cycle4"/>
    <dgm:cxn modelId="{B0BED30B-4EBF-47D5-93B0-4C9495554B04}" type="presOf" srcId="{44B03D01-27D8-4C15-B792-553FCF82347E}" destId="{F009B595-A74D-4519-979D-C718E4F63618}" srcOrd="0" destOrd="0" presId="urn:microsoft.com/office/officeart/2005/8/layout/cycle4"/>
    <dgm:cxn modelId="{B7538864-512F-4A12-8E9D-84BF416EE73B}" srcId="{B4F10209-6702-4F3A-9EB3-553C514BB817}" destId="{47FE6AAF-F4F7-4C6B-97A4-E950C5D62DD4}" srcOrd="1" destOrd="0" parTransId="{6542DFCC-CB32-481C-8538-AA0D76DDC3AC}" sibTransId="{7FF39D7B-7120-468B-B99D-E53E78A6719F}"/>
    <dgm:cxn modelId="{F1C5FA53-A3CD-4EBA-A797-FE2EA1EF2EE0}" type="presOf" srcId="{2332A54C-F92A-4F16-8D94-DB6D01229C1B}" destId="{F705EF38-C7C8-414E-967A-2C942C8FAA65}" srcOrd="1" destOrd="1" presId="urn:microsoft.com/office/officeart/2005/8/layout/cycle4"/>
    <dgm:cxn modelId="{4E1F1241-6B53-455A-BF68-C336D74ED4E9}" type="presOf" srcId="{64B51844-7F0A-45EE-9035-EE3E2D085612}" destId="{F009B595-A74D-4519-979D-C718E4F63618}" srcOrd="0" destOrd="1" presId="urn:microsoft.com/office/officeart/2005/8/layout/cycle4"/>
    <dgm:cxn modelId="{3469C602-E980-4560-92DC-5FD831A77EEC}" type="presOf" srcId="{601326BD-0F82-4092-A80F-C6DF2686E797}" destId="{F705EF38-C7C8-414E-967A-2C942C8FAA65}" srcOrd="1" destOrd="0" presId="urn:microsoft.com/office/officeart/2005/8/layout/cycle4"/>
    <dgm:cxn modelId="{2500B3A2-72BE-4A9F-83E8-AC2F908BD636}" srcId="{96E70506-EF76-4F11-83BE-419F89145CF0}" destId="{64B51844-7F0A-45EE-9035-EE3E2D085612}" srcOrd="1" destOrd="0" parTransId="{843BCFB9-3861-4509-92AC-8833CE6EA33E}" sibTransId="{7BED9684-A515-4C6F-B6B3-D955165ED16F}"/>
    <dgm:cxn modelId="{AEDF5892-BD47-4334-B236-83DA3FCB1BA1}" srcId="{47FE6AAF-F4F7-4C6B-97A4-E950C5D62DD4}" destId="{2332A54C-F92A-4F16-8D94-DB6D01229C1B}" srcOrd="1" destOrd="0" parTransId="{AD674D92-544D-4D43-8CAB-3624A8405411}" sibTransId="{27AF6B4D-9113-4714-937A-B3087A770B49}"/>
    <dgm:cxn modelId="{6B2953B3-C159-41CC-BA2D-69EC7906BEE1}" type="presOf" srcId="{F663BFB2-BA27-4B3D-A6F7-5CB434FC3BD9}" destId="{84F82A4E-C75A-4DD1-BA2E-2865B2E330D8}" srcOrd="0" destOrd="1" presId="urn:microsoft.com/office/officeart/2005/8/layout/cycle4"/>
    <dgm:cxn modelId="{49800775-FCF4-4242-AFBD-7541059642EC}" type="presOf" srcId="{C38EE474-5A85-4EF8-89F1-1E83A5D75C3A}" destId="{69D2632E-5588-4481-B3B8-8EEF9A69CFB6}" srcOrd="0" destOrd="0" presId="urn:microsoft.com/office/officeart/2005/8/layout/cycle4"/>
    <dgm:cxn modelId="{481C6CB4-ECE7-41AA-8809-699D0796AB64}" type="presOf" srcId="{B4F10209-6702-4F3A-9EB3-553C514BB817}" destId="{C980C471-B513-4933-9155-678E1A3D9FEA}" srcOrd="0" destOrd="0" presId="urn:microsoft.com/office/officeart/2005/8/layout/cycle4"/>
    <dgm:cxn modelId="{C08C7634-B33D-4D08-BDC3-880411666355}" srcId="{B4F10209-6702-4F3A-9EB3-553C514BB817}" destId="{96E70506-EF76-4F11-83BE-419F89145CF0}" srcOrd="3" destOrd="0" parTransId="{A3F96A25-CF62-48B0-895D-492E3E26B0C4}" sibTransId="{988E02EC-8607-495C-9457-4386579AA2F4}"/>
    <dgm:cxn modelId="{D454BCB4-54B4-4E24-AF98-C37279E54783}" type="presParOf" srcId="{C980C471-B513-4933-9155-678E1A3D9FEA}" destId="{FE056FE7-CCDF-438A-B461-137AF621144E}" srcOrd="0" destOrd="0" presId="urn:microsoft.com/office/officeart/2005/8/layout/cycle4"/>
    <dgm:cxn modelId="{45AC5194-FAB2-4832-A746-296475AF4FD2}" type="presParOf" srcId="{FE056FE7-CCDF-438A-B461-137AF621144E}" destId="{883EEE1F-152A-4CAC-B52B-7814802DB666}" srcOrd="0" destOrd="0" presId="urn:microsoft.com/office/officeart/2005/8/layout/cycle4"/>
    <dgm:cxn modelId="{34E8D6AE-730D-4494-9572-4271A0598EEE}" type="presParOf" srcId="{883EEE1F-152A-4CAC-B52B-7814802DB666}" destId="{84F82A4E-C75A-4DD1-BA2E-2865B2E330D8}" srcOrd="0" destOrd="0" presId="urn:microsoft.com/office/officeart/2005/8/layout/cycle4"/>
    <dgm:cxn modelId="{488E7963-06AA-4F31-BD64-66F07A0B478C}" type="presParOf" srcId="{883EEE1F-152A-4CAC-B52B-7814802DB666}" destId="{02E3E82C-138F-463C-A886-420015800474}" srcOrd="1" destOrd="0" presId="urn:microsoft.com/office/officeart/2005/8/layout/cycle4"/>
    <dgm:cxn modelId="{655F8E86-D3AA-4720-B17E-3E4C6FAC680D}" type="presParOf" srcId="{FE056FE7-CCDF-438A-B461-137AF621144E}" destId="{BDA284AA-3779-4C0E-8AC4-A74F1EB60F90}" srcOrd="1" destOrd="0" presId="urn:microsoft.com/office/officeart/2005/8/layout/cycle4"/>
    <dgm:cxn modelId="{9932C09B-F37F-452A-BE88-8FD14500212F}" type="presParOf" srcId="{BDA284AA-3779-4C0E-8AC4-A74F1EB60F90}" destId="{3CAC5BAC-C216-4B3B-88E6-B2A372817245}" srcOrd="0" destOrd="0" presId="urn:microsoft.com/office/officeart/2005/8/layout/cycle4"/>
    <dgm:cxn modelId="{953A2D5A-DFAE-4759-A715-753D4E57D29D}" type="presParOf" srcId="{BDA284AA-3779-4C0E-8AC4-A74F1EB60F90}" destId="{F705EF38-C7C8-414E-967A-2C942C8FAA65}" srcOrd="1" destOrd="0" presId="urn:microsoft.com/office/officeart/2005/8/layout/cycle4"/>
    <dgm:cxn modelId="{9DF16FDA-AA00-4B86-863A-A7F6288C220F}" type="presParOf" srcId="{FE056FE7-CCDF-438A-B461-137AF621144E}" destId="{741AE142-2A4B-4F4F-A4E5-7CE9F74B59C4}" srcOrd="2" destOrd="0" presId="urn:microsoft.com/office/officeart/2005/8/layout/cycle4"/>
    <dgm:cxn modelId="{BABA180B-2897-4498-A406-8AB25ACC82E5}" type="presParOf" srcId="{741AE142-2A4B-4F4F-A4E5-7CE9F74B59C4}" destId="{79BF0C71-2EC7-4078-9186-5384380CA928}" srcOrd="0" destOrd="0" presId="urn:microsoft.com/office/officeart/2005/8/layout/cycle4"/>
    <dgm:cxn modelId="{F3780930-DF6F-4EC4-84AF-12CF420C6E18}" type="presParOf" srcId="{741AE142-2A4B-4F4F-A4E5-7CE9F74B59C4}" destId="{782C1994-368D-4C27-855A-9602930BEFFE}" srcOrd="1" destOrd="0" presId="urn:microsoft.com/office/officeart/2005/8/layout/cycle4"/>
    <dgm:cxn modelId="{67D895DC-8530-4F09-802F-1314EE81C008}" type="presParOf" srcId="{FE056FE7-CCDF-438A-B461-137AF621144E}" destId="{EEDBF6DF-241B-477B-99A5-2DFA01A88814}" srcOrd="3" destOrd="0" presId="urn:microsoft.com/office/officeart/2005/8/layout/cycle4"/>
    <dgm:cxn modelId="{30904FAD-AFAA-4B32-8860-C616F191F76E}" type="presParOf" srcId="{EEDBF6DF-241B-477B-99A5-2DFA01A88814}" destId="{F009B595-A74D-4519-979D-C718E4F63618}" srcOrd="0" destOrd="0" presId="urn:microsoft.com/office/officeart/2005/8/layout/cycle4"/>
    <dgm:cxn modelId="{4D928419-622A-4FC9-9AFC-017A663ADB54}" type="presParOf" srcId="{EEDBF6DF-241B-477B-99A5-2DFA01A88814}" destId="{39AF0D46-3218-4FC3-B853-054239E31883}" srcOrd="1" destOrd="0" presId="urn:microsoft.com/office/officeart/2005/8/layout/cycle4"/>
    <dgm:cxn modelId="{69847444-F8E5-4512-8B96-C95D82518355}" type="presParOf" srcId="{FE056FE7-CCDF-438A-B461-137AF621144E}" destId="{D5F8BAD5-BF9B-4CE7-A1B2-6360CF57204C}" srcOrd="4" destOrd="0" presId="urn:microsoft.com/office/officeart/2005/8/layout/cycle4"/>
    <dgm:cxn modelId="{D6C44AF0-B1A3-44D3-B09A-76C67191B5EB}" type="presParOf" srcId="{C980C471-B513-4933-9155-678E1A3D9FEA}" destId="{2068D072-A734-42EC-8639-5C254E35AC9B}" srcOrd="1" destOrd="0" presId="urn:microsoft.com/office/officeart/2005/8/layout/cycle4"/>
    <dgm:cxn modelId="{E6BB1266-EAD8-4090-85B6-0D1F222BED2B}" type="presParOf" srcId="{2068D072-A734-42EC-8639-5C254E35AC9B}" destId="{69D2632E-5588-4481-B3B8-8EEF9A69CFB6}" srcOrd="0" destOrd="0" presId="urn:microsoft.com/office/officeart/2005/8/layout/cycle4"/>
    <dgm:cxn modelId="{8E93A292-3A92-4D4C-BEFD-C898DE814673}" type="presParOf" srcId="{2068D072-A734-42EC-8639-5C254E35AC9B}" destId="{AA7E6F36-05FD-4C27-BFF6-FA65B3CF4371}" srcOrd="1" destOrd="0" presId="urn:microsoft.com/office/officeart/2005/8/layout/cycle4"/>
    <dgm:cxn modelId="{A6FB232A-8BFE-428E-AC0E-1ADAEEB8068B}" type="presParOf" srcId="{2068D072-A734-42EC-8639-5C254E35AC9B}" destId="{74C9493F-95BD-4A24-A436-29F20B319824}" srcOrd="2" destOrd="0" presId="urn:microsoft.com/office/officeart/2005/8/layout/cycle4"/>
    <dgm:cxn modelId="{83958966-C690-4F76-ABC1-B89898E362A0}" type="presParOf" srcId="{2068D072-A734-42EC-8639-5C254E35AC9B}" destId="{179AF86F-45A5-4292-A14B-23C87081BB51}" srcOrd="3" destOrd="0" presId="urn:microsoft.com/office/officeart/2005/8/layout/cycle4"/>
    <dgm:cxn modelId="{7B479AD3-C5E0-4A77-B7E9-D77A18F7473E}" type="presParOf" srcId="{2068D072-A734-42EC-8639-5C254E35AC9B}" destId="{8A7FBF75-9796-480F-9A78-DA01575929F1}" srcOrd="4" destOrd="0" presId="urn:microsoft.com/office/officeart/2005/8/layout/cycle4"/>
    <dgm:cxn modelId="{556895A7-E725-4F07-935D-2DE175163EBA}" type="presParOf" srcId="{C980C471-B513-4933-9155-678E1A3D9FEA}" destId="{32F72C75-A384-4FA3-9048-2E9F5D110FF7}" srcOrd="2" destOrd="0" presId="urn:microsoft.com/office/officeart/2005/8/layout/cycle4"/>
    <dgm:cxn modelId="{315157E9-D0ED-4B72-9DE0-A70E1B3FEA27}" type="presParOf" srcId="{C980C471-B513-4933-9155-678E1A3D9FEA}" destId="{B9CE1AEA-6B70-4154-A5CC-75E22221109F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CF6EDB-7530-44E6-B609-0B514503B0D9}" type="doc">
      <dgm:prSet loTypeId="urn:microsoft.com/office/officeart/2009/3/layout/CircleRelationship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1523EA25-06B1-4F40-852E-565723870775}">
      <dgm:prSet phldrT="[Текст]" custT="1"/>
      <dgm:spPr/>
      <dgm:t>
        <a:bodyPr/>
        <a:lstStyle/>
        <a:p>
          <a:r>
            <a:rPr lang="uk-UA" sz="1850" b="1" dirty="0" err="1" smtClean="0"/>
            <a:t>Волонтерство</a:t>
          </a:r>
          <a:r>
            <a:rPr lang="uk-UA" sz="1850" b="1" dirty="0" smtClean="0"/>
            <a:t> </a:t>
          </a:r>
        </a:p>
        <a:p>
          <a:r>
            <a:rPr lang="uk-UA" sz="1850" b="1" dirty="0" smtClean="0"/>
            <a:t>Благодійність </a:t>
          </a:r>
          <a:endParaRPr lang="uk-UA" sz="1850" b="1" dirty="0"/>
        </a:p>
      </dgm:t>
    </dgm:pt>
    <dgm:pt modelId="{B7DE53BF-CAB9-45D4-9B1C-047ADF2A429D}" type="parTrans" cxnId="{CCC98304-2215-4B40-A4AA-C54F2FC72D8A}">
      <dgm:prSet/>
      <dgm:spPr/>
      <dgm:t>
        <a:bodyPr/>
        <a:lstStyle/>
        <a:p>
          <a:endParaRPr lang="uk-UA"/>
        </a:p>
      </dgm:t>
    </dgm:pt>
    <dgm:pt modelId="{308EFF90-9520-4B86-AB05-B75CDF19D2FB}" type="sibTrans" cxnId="{CCC98304-2215-4B40-A4AA-C54F2FC72D8A}">
      <dgm:prSet/>
      <dgm:spPr/>
      <dgm:t>
        <a:bodyPr/>
        <a:lstStyle/>
        <a:p>
          <a:endParaRPr lang="uk-UA"/>
        </a:p>
      </dgm:t>
    </dgm:pt>
    <dgm:pt modelId="{43F7C3C4-02BC-4407-B9AE-D5B28A1F2C4C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2060"/>
              </a:solidFill>
            </a:rPr>
            <a:t>Саморозвиток</a:t>
          </a:r>
        </a:p>
        <a:p>
          <a:r>
            <a:rPr lang="uk-UA" sz="1600" b="1" dirty="0" smtClean="0">
              <a:solidFill>
                <a:srgbClr val="002060"/>
              </a:solidFill>
            </a:rPr>
            <a:t> Самоосвіта </a:t>
          </a:r>
          <a:endParaRPr lang="uk-UA" sz="1600" b="1" dirty="0">
            <a:solidFill>
              <a:srgbClr val="002060"/>
            </a:solidFill>
          </a:endParaRPr>
        </a:p>
      </dgm:t>
    </dgm:pt>
    <dgm:pt modelId="{FFE071B2-D555-4ACC-91C5-C271A8BAC14F}" type="parTrans" cxnId="{2D980EA4-534D-4EE9-8BDD-24FF903762A7}">
      <dgm:prSet/>
      <dgm:spPr/>
      <dgm:t>
        <a:bodyPr/>
        <a:lstStyle/>
        <a:p>
          <a:endParaRPr lang="uk-UA"/>
        </a:p>
      </dgm:t>
    </dgm:pt>
    <dgm:pt modelId="{FAFB617B-E028-49A4-B1B1-4E92B020DCFF}" type="sibTrans" cxnId="{2D980EA4-534D-4EE9-8BDD-24FF903762A7}">
      <dgm:prSet/>
      <dgm:spPr/>
      <dgm:t>
        <a:bodyPr/>
        <a:lstStyle/>
        <a:p>
          <a:endParaRPr lang="uk-UA"/>
        </a:p>
      </dgm:t>
    </dgm:pt>
    <dgm:pt modelId="{7B8EB183-8F27-414A-A4DA-B6F5C568A425}">
      <dgm:prSet phldrT="[Текст]" custT="1"/>
      <dgm:spPr/>
      <dgm:t>
        <a:bodyPr/>
        <a:lstStyle/>
        <a:p>
          <a:pPr marL="0" indent="0"/>
          <a:r>
            <a:rPr lang="uk-UA" sz="1400" b="1" dirty="0" smtClean="0">
              <a:solidFill>
                <a:schemeClr val="accent1">
                  <a:lumMod val="50000"/>
                </a:schemeClr>
              </a:solidFill>
            </a:rPr>
            <a:t>Сприятливе дружнє до дитини середовище закладу,</a:t>
          </a:r>
        </a:p>
        <a:p>
          <a:pPr marL="0" indent="0"/>
          <a:r>
            <a:rPr lang="uk-UA" sz="1400" b="1" dirty="0" smtClean="0">
              <a:solidFill>
                <a:schemeClr val="accent1">
                  <a:lumMod val="50000"/>
                </a:schemeClr>
              </a:solidFill>
            </a:rPr>
            <a:t>Партнерство</a:t>
          </a:r>
        </a:p>
        <a:p>
          <a:pPr marL="0" indent="0"/>
          <a:r>
            <a:rPr lang="uk-UA" sz="1400" b="1" dirty="0" smtClean="0">
              <a:solidFill>
                <a:schemeClr val="accent1">
                  <a:lumMod val="50000"/>
                </a:schemeClr>
              </a:solidFill>
            </a:rPr>
            <a:t>Ефективна взаємодія усіх учасників освітнього процесу </a:t>
          </a:r>
          <a:endParaRPr lang="uk-UA" sz="1400" b="1" dirty="0">
            <a:solidFill>
              <a:schemeClr val="accent1">
                <a:lumMod val="50000"/>
              </a:schemeClr>
            </a:solidFill>
          </a:endParaRPr>
        </a:p>
      </dgm:t>
    </dgm:pt>
    <dgm:pt modelId="{93AD73D1-9BA9-40A8-AA8F-14D99EF63523}" type="parTrans" cxnId="{AD004887-AD83-4626-88EE-CDA09A30DB62}">
      <dgm:prSet/>
      <dgm:spPr/>
      <dgm:t>
        <a:bodyPr/>
        <a:lstStyle/>
        <a:p>
          <a:endParaRPr lang="uk-UA"/>
        </a:p>
      </dgm:t>
    </dgm:pt>
    <dgm:pt modelId="{13EA819C-C4D1-4983-93A3-8F0B6C5CBABE}" type="sibTrans" cxnId="{AD004887-AD83-4626-88EE-CDA09A30DB62}">
      <dgm:prSet/>
      <dgm:spPr/>
      <dgm:t>
        <a:bodyPr/>
        <a:lstStyle/>
        <a:p>
          <a:endParaRPr lang="uk-UA"/>
        </a:p>
      </dgm:t>
    </dgm:pt>
    <dgm:pt modelId="{78634076-DDD0-41D6-B780-24B22F0FC926}">
      <dgm:prSet phldrT="[Текст]" custT="1"/>
      <dgm:spPr/>
      <dgm:t>
        <a:bodyPr/>
        <a:lstStyle/>
        <a:p>
          <a:pPr marL="0" indent="0">
            <a:tabLst>
              <a:tab pos="896938" algn="l"/>
            </a:tabLst>
          </a:pPr>
          <a:r>
            <a:rPr lang="uk-UA" sz="1500" b="1" dirty="0" smtClean="0">
              <a:solidFill>
                <a:srgbClr val="002060"/>
              </a:solidFill>
            </a:rPr>
            <a:t>Профорієнтація</a:t>
          </a:r>
          <a:r>
            <a:rPr lang="uk-UA" sz="1800" b="1" dirty="0" smtClean="0">
              <a:solidFill>
                <a:srgbClr val="002060"/>
              </a:solidFill>
            </a:rPr>
            <a:t> </a:t>
          </a:r>
          <a:endParaRPr lang="uk-UA" sz="1800" b="1" dirty="0">
            <a:solidFill>
              <a:srgbClr val="002060"/>
            </a:solidFill>
          </a:endParaRPr>
        </a:p>
      </dgm:t>
    </dgm:pt>
    <dgm:pt modelId="{ACC909F3-7C1C-4A4D-BBE3-176F429BCF2F}" type="parTrans" cxnId="{A1FA6C93-FEC8-4935-A8BC-98DC985D63F2}">
      <dgm:prSet/>
      <dgm:spPr/>
      <dgm:t>
        <a:bodyPr/>
        <a:lstStyle/>
        <a:p>
          <a:endParaRPr lang="uk-UA"/>
        </a:p>
      </dgm:t>
    </dgm:pt>
    <dgm:pt modelId="{7D3A1FA6-D875-41A9-87F5-58EDFB1758F4}" type="sibTrans" cxnId="{A1FA6C93-FEC8-4935-A8BC-98DC985D63F2}">
      <dgm:prSet/>
      <dgm:spPr/>
      <dgm:t>
        <a:bodyPr/>
        <a:lstStyle/>
        <a:p>
          <a:endParaRPr lang="uk-UA"/>
        </a:p>
      </dgm:t>
    </dgm:pt>
    <dgm:pt modelId="{10BA7D23-4CCF-4426-8DF4-900F05836133}">
      <dgm:prSet phldrT="[Текст]" custT="1"/>
      <dgm:spPr/>
      <dgm:t>
        <a:bodyPr/>
        <a:lstStyle/>
        <a:p>
          <a:r>
            <a:rPr lang="uk-UA" sz="1500" b="1" dirty="0" err="1" smtClean="0">
              <a:solidFill>
                <a:srgbClr val="002060"/>
              </a:solidFill>
            </a:rPr>
            <a:t>Діяльнісний</a:t>
          </a:r>
          <a:r>
            <a:rPr lang="uk-UA" sz="1500" b="1" dirty="0" smtClean="0">
              <a:solidFill>
                <a:srgbClr val="002060"/>
              </a:solidFill>
            </a:rPr>
            <a:t> та особистісно-зорієнтований підхід, інтерактивні заходи, КТС </a:t>
          </a:r>
          <a:endParaRPr lang="uk-UA" sz="1500" b="1" dirty="0">
            <a:solidFill>
              <a:srgbClr val="002060"/>
            </a:solidFill>
          </a:endParaRPr>
        </a:p>
      </dgm:t>
    </dgm:pt>
    <dgm:pt modelId="{0980EAD8-77D6-4B04-84A2-737B1419D79A}" type="parTrans" cxnId="{D095B1E8-BB32-4272-B946-91A7F015FFC9}">
      <dgm:prSet/>
      <dgm:spPr/>
      <dgm:t>
        <a:bodyPr/>
        <a:lstStyle/>
        <a:p>
          <a:endParaRPr lang="uk-UA"/>
        </a:p>
      </dgm:t>
    </dgm:pt>
    <dgm:pt modelId="{04CCF6EE-A333-4347-8AFB-562FD3FFB0A9}" type="sibTrans" cxnId="{D095B1E8-BB32-4272-B946-91A7F015FFC9}">
      <dgm:prSet/>
      <dgm:spPr/>
      <dgm:t>
        <a:bodyPr/>
        <a:lstStyle/>
        <a:p>
          <a:endParaRPr lang="uk-UA"/>
        </a:p>
      </dgm:t>
    </dgm:pt>
    <dgm:pt modelId="{B9701C69-F394-4156-B17D-32F46695F5DA}">
      <dgm:prSet phldrT="[Текст]" custT="1"/>
      <dgm:spPr>
        <a:solidFill>
          <a:srgbClr val="405CC4"/>
        </a:solidFill>
      </dgm:spPr>
      <dgm:t>
        <a:bodyPr/>
        <a:lstStyle/>
        <a:p>
          <a:r>
            <a:rPr lang="uk-UA" sz="1500" b="1" dirty="0" smtClean="0"/>
            <a:t>Самоврядування</a:t>
          </a:r>
          <a:r>
            <a:rPr lang="uk-UA" sz="1200" dirty="0" smtClean="0"/>
            <a:t> </a:t>
          </a:r>
          <a:endParaRPr lang="uk-UA" sz="1200" dirty="0"/>
        </a:p>
      </dgm:t>
    </dgm:pt>
    <dgm:pt modelId="{732F1E60-5DED-44DF-9899-CD6E8D173940}" type="parTrans" cxnId="{715C5B48-8ACD-4AE3-97AF-128A64411A1F}">
      <dgm:prSet/>
      <dgm:spPr/>
      <dgm:t>
        <a:bodyPr/>
        <a:lstStyle/>
        <a:p>
          <a:endParaRPr lang="uk-UA"/>
        </a:p>
      </dgm:t>
    </dgm:pt>
    <dgm:pt modelId="{B5593676-2198-4502-97EB-8B257F633B0C}" type="sibTrans" cxnId="{715C5B48-8ACD-4AE3-97AF-128A64411A1F}">
      <dgm:prSet/>
      <dgm:spPr/>
      <dgm:t>
        <a:bodyPr/>
        <a:lstStyle/>
        <a:p>
          <a:endParaRPr lang="uk-UA"/>
        </a:p>
      </dgm:t>
    </dgm:pt>
    <dgm:pt modelId="{C278924D-1F86-4752-803A-1EFD313967D7}">
      <dgm:prSet phldrT="[Текст]"/>
      <dgm:spPr/>
      <dgm:t>
        <a:bodyPr/>
        <a:lstStyle/>
        <a:p>
          <a:endParaRPr lang="uk-UA" dirty="0"/>
        </a:p>
      </dgm:t>
    </dgm:pt>
    <dgm:pt modelId="{3F001172-0FEE-448F-BA18-FC7F3DE28F95}" type="sibTrans" cxnId="{19D4B513-3D6F-4B45-AF1B-B852F623458D}">
      <dgm:prSet/>
      <dgm:spPr/>
      <dgm:t>
        <a:bodyPr/>
        <a:lstStyle/>
        <a:p>
          <a:endParaRPr lang="uk-UA"/>
        </a:p>
      </dgm:t>
    </dgm:pt>
    <dgm:pt modelId="{A51ED417-EFB2-41A7-8C4D-D1D9E74B16EE}" type="parTrans" cxnId="{19D4B513-3D6F-4B45-AF1B-B852F623458D}">
      <dgm:prSet/>
      <dgm:spPr/>
      <dgm:t>
        <a:bodyPr/>
        <a:lstStyle/>
        <a:p>
          <a:endParaRPr lang="uk-UA"/>
        </a:p>
      </dgm:t>
    </dgm:pt>
    <dgm:pt modelId="{62C9E9E1-6578-436B-B35B-1265A9D9F0E0}" type="pres">
      <dgm:prSet presAssocID="{B8CF6EDB-7530-44E6-B609-0B514503B0D9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uk-UA"/>
        </a:p>
      </dgm:t>
    </dgm:pt>
    <dgm:pt modelId="{1C2E0567-A1FF-4164-8923-CF26221F72B0}" type="pres">
      <dgm:prSet presAssocID="{1523EA25-06B1-4F40-852E-565723870775}" presName="Parent" presStyleLbl="node0" presStyleIdx="0" presStyleCnt="1" custScaleX="72900" custScaleY="72887" custLinFactNeighborX="6546" custLinFactNeighborY="-28906">
        <dgm:presLayoutVars>
          <dgm:chMax val="5"/>
          <dgm:chPref val="5"/>
        </dgm:presLayoutVars>
      </dgm:prSet>
      <dgm:spPr/>
      <dgm:t>
        <a:bodyPr/>
        <a:lstStyle/>
        <a:p>
          <a:endParaRPr lang="uk-UA"/>
        </a:p>
      </dgm:t>
    </dgm:pt>
    <dgm:pt modelId="{9526CDC3-1759-496E-BA5F-B261238B30A8}" type="pres">
      <dgm:prSet presAssocID="{1523EA25-06B1-4F40-852E-565723870775}" presName="Accent2" presStyleLbl="node1" presStyleIdx="0" presStyleCnt="19"/>
      <dgm:spPr/>
    </dgm:pt>
    <dgm:pt modelId="{3BC3A848-F65E-4A48-ABB1-2D69A59424BE}" type="pres">
      <dgm:prSet presAssocID="{1523EA25-06B1-4F40-852E-565723870775}" presName="Accent3" presStyleLbl="node1" presStyleIdx="1" presStyleCnt="19" custLinFactX="-42097" custLinFactY="36428" custLinFactNeighborX="-100000" custLinFactNeighborY="100000"/>
      <dgm:spPr/>
    </dgm:pt>
    <dgm:pt modelId="{DAA8BC6C-BF57-4E2D-AA40-636C2625F9E9}" type="pres">
      <dgm:prSet presAssocID="{1523EA25-06B1-4F40-852E-565723870775}" presName="Accent4" presStyleLbl="node1" presStyleIdx="2" presStyleCnt="19" custLinFactY="-100000" custLinFactNeighborX="-7040" custLinFactNeighborY="-157775"/>
      <dgm:spPr/>
    </dgm:pt>
    <dgm:pt modelId="{FF2DE9CE-31F8-489E-A009-AD45FB7C8EB2}" type="pres">
      <dgm:prSet presAssocID="{1523EA25-06B1-4F40-852E-565723870775}" presName="Accent5" presStyleLbl="node1" presStyleIdx="3" presStyleCnt="19" custLinFactX="-31947" custLinFactY="-100000" custLinFactNeighborX="-100000" custLinFactNeighborY="-174072"/>
      <dgm:spPr/>
    </dgm:pt>
    <dgm:pt modelId="{74B34C56-BAD6-4852-967D-C9C746C65F81}" type="pres">
      <dgm:prSet presAssocID="{1523EA25-06B1-4F40-852E-565723870775}" presName="Accent6" presStyleLbl="node1" presStyleIdx="4" presStyleCnt="19"/>
      <dgm:spPr/>
    </dgm:pt>
    <dgm:pt modelId="{1E1A9439-1547-40E0-8DD2-07C7F434733E}" type="pres">
      <dgm:prSet presAssocID="{43F7C3C4-02BC-4407-B9AE-D5B28A1F2C4C}" presName="Child1" presStyleLbl="node1" presStyleIdx="5" presStyleCnt="19" custScaleX="171938" custScaleY="171918" custLinFactNeighborX="-23535" custLinFactNeighborY="-50111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  <dgm:pt modelId="{CEBFAE5D-EC88-49F9-9952-1D508592397D}" type="pres">
      <dgm:prSet presAssocID="{43F7C3C4-02BC-4407-B9AE-D5B28A1F2C4C}" presName="Accent7" presStyleCnt="0"/>
      <dgm:spPr/>
    </dgm:pt>
    <dgm:pt modelId="{37F2D53C-F65B-4A9B-B414-B76EA60AF17D}" type="pres">
      <dgm:prSet presAssocID="{43F7C3C4-02BC-4407-B9AE-D5B28A1F2C4C}" presName="AccentHold1" presStyleLbl="node1" presStyleIdx="6" presStyleCnt="19" custLinFactX="22659" custLinFactY="-100000" custLinFactNeighborX="100000" custLinFactNeighborY="-122900"/>
      <dgm:spPr/>
    </dgm:pt>
    <dgm:pt modelId="{61A380C1-BDDF-434A-9DE2-C5EDAB7FB8DC}" type="pres">
      <dgm:prSet presAssocID="{43F7C3C4-02BC-4407-B9AE-D5B28A1F2C4C}" presName="Accent8" presStyleCnt="0"/>
      <dgm:spPr/>
    </dgm:pt>
    <dgm:pt modelId="{C5ED362F-868B-4CF2-B092-6EA8EC0BCC14}" type="pres">
      <dgm:prSet presAssocID="{43F7C3C4-02BC-4407-B9AE-D5B28A1F2C4C}" presName="AccentHold2" presStyleLbl="node1" presStyleIdx="7" presStyleCnt="19" custLinFactY="-24142" custLinFactNeighborX="-45059" custLinFactNeighborY="-100000"/>
      <dgm:spPr/>
    </dgm:pt>
    <dgm:pt modelId="{06DB4B23-5F71-45A0-A97B-FA93B2ABD5CF}" type="pres">
      <dgm:prSet presAssocID="{7B8EB183-8F27-414A-A4DA-B6F5C568A425}" presName="Child2" presStyleLbl="node1" presStyleIdx="8" presStyleCnt="19" custScaleX="171938" custScaleY="171842" custLinFactNeighborX="28176" custLinFactNeighborY="-10732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  <dgm:pt modelId="{1D558AF8-4FE8-401E-BEA7-0250071CA6D2}" type="pres">
      <dgm:prSet presAssocID="{7B8EB183-8F27-414A-A4DA-B6F5C568A425}" presName="Accent9" presStyleCnt="0"/>
      <dgm:spPr/>
    </dgm:pt>
    <dgm:pt modelId="{C5CEF745-599B-4D83-9938-7C25F62CFC17}" type="pres">
      <dgm:prSet presAssocID="{7B8EB183-8F27-414A-A4DA-B6F5C568A425}" presName="AccentHold1" presStyleLbl="node1" presStyleIdx="9" presStyleCnt="19" custLinFactNeighborX="46610" custLinFactNeighborY="-2449"/>
      <dgm:spPr/>
    </dgm:pt>
    <dgm:pt modelId="{21036865-946E-4273-80E4-86413A090BE7}" type="pres">
      <dgm:prSet presAssocID="{7B8EB183-8F27-414A-A4DA-B6F5C568A425}" presName="Accent10" presStyleCnt="0"/>
      <dgm:spPr/>
    </dgm:pt>
    <dgm:pt modelId="{DC00008E-18AA-4257-AC03-96E7869D1538}" type="pres">
      <dgm:prSet presAssocID="{7B8EB183-8F27-414A-A4DA-B6F5C568A425}" presName="AccentHold2" presStyleLbl="node1" presStyleIdx="10" presStyleCnt="19"/>
      <dgm:spPr/>
    </dgm:pt>
    <dgm:pt modelId="{39926C68-6B35-4F64-80DA-B63E0B2EDB65}" type="pres">
      <dgm:prSet presAssocID="{7B8EB183-8F27-414A-A4DA-B6F5C568A425}" presName="Accent11" presStyleCnt="0"/>
      <dgm:spPr/>
    </dgm:pt>
    <dgm:pt modelId="{194D33AF-3B44-47AB-B50A-E71644A572EE}" type="pres">
      <dgm:prSet presAssocID="{7B8EB183-8F27-414A-A4DA-B6F5C568A425}" presName="AccentHold3" presStyleLbl="node1" presStyleIdx="11" presStyleCnt="19"/>
      <dgm:spPr/>
    </dgm:pt>
    <dgm:pt modelId="{FCEEAD39-7AD1-468D-A683-4543C5340BA0}" type="pres">
      <dgm:prSet presAssocID="{78634076-DDD0-41D6-B780-24B22F0FC926}" presName="Child3" presStyleLbl="node1" presStyleIdx="12" presStyleCnt="19" custScaleX="171938" custScaleY="171918" custLinFactNeighborX="86165" custLinFactNeighborY="-30669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  <dgm:pt modelId="{E89D4DA9-282D-4260-B37B-E35FCCF5231B}" type="pres">
      <dgm:prSet presAssocID="{78634076-DDD0-41D6-B780-24B22F0FC926}" presName="Accent12" presStyleCnt="0"/>
      <dgm:spPr/>
    </dgm:pt>
    <dgm:pt modelId="{786D6377-D491-4CF9-A9B7-38E69274106F}" type="pres">
      <dgm:prSet presAssocID="{78634076-DDD0-41D6-B780-24B22F0FC926}" presName="AccentHold1" presStyleLbl="node1" presStyleIdx="13" presStyleCnt="19" custLinFactNeighborX="71048" custLinFactNeighborY="-81206"/>
      <dgm:spPr/>
    </dgm:pt>
    <dgm:pt modelId="{5564F183-9FEB-46EC-9A32-2E9719D4662A}" type="pres">
      <dgm:prSet presAssocID="{10BA7D23-4CCF-4426-8DF4-900F05836133}" presName="Child4" presStyleLbl="node1" presStyleIdx="14" presStyleCnt="19" custScaleX="171938" custScaleY="171918" custLinFactNeighborX="13920" custLinFactNeighborY="-35412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  <dgm:pt modelId="{94B5BD0E-D6E7-41F7-A477-A4F80FD06021}" type="pres">
      <dgm:prSet presAssocID="{10BA7D23-4CCF-4426-8DF4-900F05836133}" presName="Accent13" presStyleCnt="0"/>
      <dgm:spPr/>
    </dgm:pt>
    <dgm:pt modelId="{B8417019-6329-429C-812B-C8F299D73557}" type="pres">
      <dgm:prSet presAssocID="{10BA7D23-4CCF-4426-8DF4-900F05836133}" presName="AccentHold1" presStyleLbl="node1" presStyleIdx="15" presStyleCnt="19" custLinFactX="4973" custLinFactY="100000" custLinFactNeighborX="100000" custLinFactNeighborY="166171"/>
      <dgm:spPr/>
    </dgm:pt>
    <dgm:pt modelId="{FB74A983-6DED-4F72-9B2C-3EA1694369B5}" type="pres">
      <dgm:prSet presAssocID="{B9701C69-F394-4156-B17D-32F46695F5DA}" presName="Child5" presStyleLbl="node1" presStyleIdx="16" presStyleCnt="19" custScaleX="171938" custScaleY="171918" custLinFactX="4261" custLinFactY="100000" custLinFactNeighborX="100000" custLinFactNeighborY="196590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  <dgm:pt modelId="{7E24E04A-C725-4719-B74D-28CA0C33AD7C}" type="pres">
      <dgm:prSet presAssocID="{B9701C69-F394-4156-B17D-32F46695F5DA}" presName="Accent15" presStyleCnt="0"/>
      <dgm:spPr/>
    </dgm:pt>
    <dgm:pt modelId="{4C53AD75-5A8B-43EC-8CFB-B3B801F39A31}" type="pres">
      <dgm:prSet presAssocID="{B9701C69-F394-4156-B17D-32F46695F5DA}" presName="AccentHold2" presStyleLbl="node1" presStyleIdx="17" presStyleCnt="19"/>
      <dgm:spPr/>
    </dgm:pt>
    <dgm:pt modelId="{584957EE-7206-4CD2-A58C-98FE3A395123}" type="pres">
      <dgm:prSet presAssocID="{B9701C69-F394-4156-B17D-32F46695F5DA}" presName="Accent16" presStyleCnt="0"/>
      <dgm:spPr/>
    </dgm:pt>
    <dgm:pt modelId="{47FEBFC5-F203-47AA-8504-4FF1536456A5}" type="pres">
      <dgm:prSet presAssocID="{B9701C69-F394-4156-B17D-32F46695F5DA}" presName="AccentHold3" presStyleLbl="node1" presStyleIdx="18" presStyleCnt="19" custLinFactX="-834301" custLinFactY="100000" custLinFactNeighborX="-900000" custLinFactNeighborY="118525"/>
      <dgm:spPr/>
    </dgm:pt>
  </dgm:ptLst>
  <dgm:cxnLst>
    <dgm:cxn modelId="{2D980EA4-534D-4EE9-8BDD-24FF903762A7}" srcId="{1523EA25-06B1-4F40-852E-565723870775}" destId="{43F7C3C4-02BC-4407-B9AE-D5B28A1F2C4C}" srcOrd="0" destOrd="0" parTransId="{FFE071B2-D555-4ACC-91C5-C271A8BAC14F}" sibTransId="{FAFB617B-E028-49A4-B1B1-4E92B020DCFF}"/>
    <dgm:cxn modelId="{19D4B513-3D6F-4B45-AF1B-B852F623458D}" srcId="{B8CF6EDB-7530-44E6-B609-0B514503B0D9}" destId="{C278924D-1F86-4752-803A-1EFD313967D7}" srcOrd="1" destOrd="0" parTransId="{A51ED417-EFB2-41A7-8C4D-D1D9E74B16EE}" sibTransId="{3F001172-0FEE-448F-BA18-FC7F3DE28F95}"/>
    <dgm:cxn modelId="{95844CF4-FE87-43DD-9C95-9AB530B6DB48}" type="presOf" srcId="{43F7C3C4-02BC-4407-B9AE-D5B28A1F2C4C}" destId="{1E1A9439-1547-40E0-8DD2-07C7F434733E}" srcOrd="0" destOrd="0" presId="urn:microsoft.com/office/officeart/2009/3/layout/CircleRelationship"/>
    <dgm:cxn modelId="{715C5B48-8ACD-4AE3-97AF-128A64411A1F}" srcId="{1523EA25-06B1-4F40-852E-565723870775}" destId="{B9701C69-F394-4156-B17D-32F46695F5DA}" srcOrd="4" destOrd="0" parTransId="{732F1E60-5DED-44DF-9899-CD6E8D173940}" sibTransId="{B5593676-2198-4502-97EB-8B257F633B0C}"/>
    <dgm:cxn modelId="{BD8370AB-7C59-47D4-A418-D4CFEC9655D8}" type="presOf" srcId="{1523EA25-06B1-4F40-852E-565723870775}" destId="{1C2E0567-A1FF-4164-8923-CF26221F72B0}" srcOrd="0" destOrd="0" presId="urn:microsoft.com/office/officeart/2009/3/layout/CircleRelationship"/>
    <dgm:cxn modelId="{74EBA9BB-F1DE-463A-8D24-A9EC45CED38A}" type="presOf" srcId="{78634076-DDD0-41D6-B780-24B22F0FC926}" destId="{FCEEAD39-7AD1-468D-A683-4543C5340BA0}" srcOrd="0" destOrd="0" presId="urn:microsoft.com/office/officeart/2009/3/layout/CircleRelationship"/>
    <dgm:cxn modelId="{AD004887-AD83-4626-88EE-CDA09A30DB62}" srcId="{1523EA25-06B1-4F40-852E-565723870775}" destId="{7B8EB183-8F27-414A-A4DA-B6F5C568A425}" srcOrd="1" destOrd="0" parTransId="{93AD73D1-9BA9-40A8-AA8F-14D99EF63523}" sibTransId="{13EA819C-C4D1-4983-93A3-8F0B6C5CBABE}"/>
    <dgm:cxn modelId="{D095B1E8-BB32-4272-B946-91A7F015FFC9}" srcId="{1523EA25-06B1-4F40-852E-565723870775}" destId="{10BA7D23-4CCF-4426-8DF4-900F05836133}" srcOrd="3" destOrd="0" parTransId="{0980EAD8-77D6-4B04-84A2-737B1419D79A}" sibTransId="{04CCF6EE-A333-4347-8AFB-562FD3FFB0A9}"/>
    <dgm:cxn modelId="{A801C2A3-65E4-4D1A-B40B-B96A14FA0763}" type="presOf" srcId="{B9701C69-F394-4156-B17D-32F46695F5DA}" destId="{FB74A983-6DED-4F72-9B2C-3EA1694369B5}" srcOrd="0" destOrd="0" presId="urn:microsoft.com/office/officeart/2009/3/layout/CircleRelationship"/>
    <dgm:cxn modelId="{A1FA6C93-FEC8-4935-A8BC-98DC985D63F2}" srcId="{1523EA25-06B1-4F40-852E-565723870775}" destId="{78634076-DDD0-41D6-B780-24B22F0FC926}" srcOrd="2" destOrd="0" parTransId="{ACC909F3-7C1C-4A4D-BBE3-176F429BCF2F}" sibTransId="{7D3A1FA6-D875-41A9-87F5-58EDFB1758F4}"/>
    <dgm:cxn modelId="{90B719EF-B48A-4744-9AC4-0B3BE98B22A6}" type="presOf" srcId="{7B8EB183-8F27-414A-A4DA-B6F5C568A425}" destId="{06DB4B23-5F71-45A0-A97B-FA93B2ABD5CF}" srcOrd="0" destOrd="0" presId="urn:microsoft.com/office/officeart/2009/3/layout/CircleRelationship"/>
    <dgm:cxn modelId="{ED61CC25-D856-439C-B8C8-98692B93C669}" type="presOf" srcId="{10BA7D23-4CCF-4426-8DF4-900F05836133}" destId="{5564F183-9FEB-46EC-9A32-2E9719D4662A}" srcOrd="0" destOrd="0" presId="urn:microsoft.com/office/officeart/2009/3/layout/CircleRelationship"/>
    <dgm:cxn modelId="{B32DCF09-9782-45CA-B3B3-1028E1AFC3AA}" type="presOf" srcId="{B8CF6EDB-7530-44E6-B609-0B514503B0D9}" destId="{62C9E9E1-6578-436B-B35B-1265A9D9F0E0}" srcOrd="0" destOrd="0" presId="urn:microsoft.com/office/officeart/2009/3/layout/CircleRelationship"/>
    <dgm:cxn modelId="{CCC98304-2215-4B40-A4AA-C54F2FC72D8A}" srcId="{B8CF6EDB-7530-44E6-B609-0B514503B0D9}" destId="{1523EA25-06B1-4F40-852E-565723870775}" srcOrd="0" destOrd="0" parTransId="{B7DE53BF-CAB9-45D4-9B1C-047ADF2A429D}" sibTransId="{308EFF90-9520-4B86-AB05-B75CDF19D2FB}"/>
    <dgm:cxn modelId="{AF2A94BE-34B6-4D64-83F5-59746AF5BFFD}" type="presParOf" srcId="{62C9E9E1-6578-436B-B35B-1265A9D9F0E0}" destId="{1C2E0567-A1FF-4164-8923-CF26221F72B0}" srcOrd="0" destOrd="0" presId="urn:microsoft.com/office/officeart/2009/3/layout/CircleRelationship"/>
    <dgm:cxn modelId="{2AAC1FB1-CCC4-43B4-9AD6-BF7D9038F79D}" type="presParOf" srcId="{62C9E9E1-6578-436B-B35B-1265A9D9F0E0}" destId="{9526CDC3-1759-496E-BA5F-B261238B30A8}" srcOrd="1" destOrd="0" presId="urn:microsoft.com/office/officeart/2009/3/layout/CircleRelationship"/>
    <dgm:cxn modelId="{14B389E6-9CFF-46D3-A68B-40B1CC0CCE32}" type="presParOf" srcId="{62C9E9E1-6578-436B-B35B-1265A9D9F0E0}" destId="{3BC3A848-F65E-4A48-ABB1-2D69A59424BE}" srcOrd="2" destOrd="0" presId="urn:microsoft.com/office/officeart/2009/3/layout/CircleRelationship"/>
    <dgm:cxn modelId="{AD6B01F2-50BF-4637-B200-EAD8E3A9590F}" type="presParOf" srcId="{62C9E9E1-6578-436B-B35B-1265A9D9F0E0}" destId="{DAA8BC6C-BF57-4E2D-AA40-636C2625F9E9}" srcOrd="3" destOrd="0" presId="urn:microsoft.com/office/officeart/2009/3/layout/CircleRelationship"/>
    <dgm:cxn modelId="{EB5D72EC-9C37-4581-99FC-D92A3B27C6A4}" type="presParOf" srcId="{62C9E9E1-6578-436B-B35B-1265A9D9F0E0}" destId="{FF2DE9CE-31F8-489E-A009-AD45FB7C8EB2}" srcOrd="4" destOrd="0" presId="urn:microsoft.com/office/officeart/2009/3/layout/CircleRelationship"/>
    <dgm:cxn modelId="{16926D6F-DF81-4B0E-B408-BCC0AFABA4F5}" type="presParOf" srcId="{62C9E9E1-6578-436B-B35B-1265A9D9F0E0}" destId="{74B34C56-BAD6-4852-967D-C9C746C65F81}" srcOrd="5" destOrd="0" presId="urn:microsoft.com/office/officeart/2009/3/layout/CircleRelationship"/>
    <dgm:cxn modelId="{5DCDCCD7-D3D2-4B57-B3B6-0F683E3274CF}" type="presParOf" srcId="{62C9E9E1-6578-436B-B35B-1265A9D9F0E0}" destId="{1E1A9439-1547-40E0-8DD2-07C7F434733E}" srcOrd="6" destOrd="0" presId="urn:microsoft.com/office/officeart/2009/3/layout/CircleRelationship"/>
    <dgm:cxn modelId="{1DFD7633-6A0F-4928-B43A-D352E1A08F9A}" type="presParOf" srcId="{62C9E9E1-6578-436B-B35B-1265A9D9F0E0}" destId="{CEBFAE5D-EC88-49F9-9952-1D508592397D}" srcOrd="7" destOrd="0" presId="urn:microsoft.com/office/officeart/2009/3/layout/CircleRelationship"/>
    <dgm:cxn modelId="{970A2BB5-7E93-4932-AC95-51DD6A304079}" type="presParOf" srcId="{CEBFAE5D-EC88-49F9-9952-1D508592397D}" destId="{37F2D53C-F65B-4A9B-B414-B76EA60AF17D}" srcOrd="0" destOrd="0" presId="urn:microsoft.com/office/officeart/2009/3/layout/CircleRelationship"/>
    <dgm:cxn modelId="{82D07AC1-064F-4FF9-908B-5E25F01CD7C2}" type="presParOf" srcId="{62C9E9E1-6578-436B-B35B-1265A9D9F0E0}" destId="{61A380C1-BDDF-434A-9DE2-C5EDAB7FB8DC}" srcOrd="8" destOrd="0" presId="urn:microsoft.com/office/officeart/2009/3/layout/CircleRelationship"/>
    <dgm:cxn modelId="{19F0611C-3FB3-4F86-8443-602E0BD7AB99}" type="presParOf" srcId="{61A380C1-BDDF-434A-9DE2-C5EDAB7FB8DC}" destId="{C5ED362F-868B-4CF2-B092-6EA8EC0BCC14}" srcOrd="0" destOrd="0" presId="urn:microsoft.com/office/officeart/2009/3/layout/CircleRelationship"/>
    <dgm:cxn modelId="{5128AA39-2AB2-4FA0-8CA1-352A3C5E58C7}" type="presParOf" srcId="{62C9E9E1-6578-436B-B35B-1265A9D9F0E0}" destId="{06DB4B23-5F71-45A0-A97B-FA93B2ABD5CF}" srcOrd="9" destOrd="0" presId="urn:microsoft.com/office/officeart/2009/3/layout/CircleRelationship"/>
    <dgm:cxn modelId="{438C584A-5F75-4B39-AF28-01B0935C5594}" type="presParOf" srcId="{62C9E9E1-6578-436B-B35B-1265A9D9F0E0}" destId="{1D558AF8-4FE8-401E-BEA7-0250071CA6D2}" srcOrd="10" destOrd="0" presId="urn:microsoft.com/office/officeart/2009/3/layout/CircleRelationship"/>
    <dgm:cxn modelId="{45F5F0AD-6120-4A23-A332-75953FCC9A2E}" type="presParOf" srcId="{1D558AF8-4FE8-401E-BEA7-0250071CA6D2}" destId="{C5CEF745-599B-4D83-9938-7C25F62CFC17}" srcOrd="0" destOrd="0" presId="urn:microsoft.com/office/officeart/2009/3/layout/CircleRelationship"/>
    <dgm:cxn modelId="{40CEB0DA-820B-4536-BF79-8A9A50215049}" type="presParOf" srcId="{62C9E9E1-6578-436B-B35B-1265A9D9F0E0}" destId="{21036865-946E-4273-80E4-86413A090BE7}" srcOrd="11" destOrd="0" presId="urn:microsoft.com/office/officeart/2009/3/layout/CircleRelationship"/>
    <dgm:cxn modelId="{6B7A9818-4FFC-470F-8576-3197E8F1D9E6}" type="presParOf" srcId="{21036865-946E-4273-80E4-86413A090BE7}" destId="{DC00008E-18AA-4257-AC03-96E7869D1538}" srcOrd="0" destOrd="0" presId="urn:microsoft.com/office/officeart/2009/3/layout/CircleRelationship"/>
    <dgm:cxn modelId="{8B1222E5-DBDB-43BC-A582-E3E0AA4204AB}" type="presParOf" srcId="{62C9E9E1-6578-436B-B35B-1265A9D9F0E0}" destId="{39926C68-6B35-4F64-80DA-B63E0B2EDB65}" srcOrd="12" destOrd="0" presId="urn:microsoft.com/office/officeart/2009/3/layout/CircleRelationship"/>
    <dgm:cxn modelId="{F9B3A5C5-5265-41DC-AA16-D50B081BC997}" type="presParOf" srcId="{39926C68-6B35-4F64-80DA-B63E0B2EDB65}" destId="{194D33AF-3B44-47AB-B50A-E71644A572EE}" srcOrd="0" destOrd="0" presId="urn:microsoft.com/office/officeart/2009/3/layout/CircleRelationship"/>
    <dgm:cxn modelId="{B383C639-9964-4039-9506-C78B865F60CC}" type="presParOf" srcId="{62C9E9E1-6578-436B-B35B-1265A9D9F0E0}" destId="{FCEEAD39-7AD1-468D-A683-4543C5340BA0}" srcOrd="13" destOrd="0" presId="urn:microsoft.com/office/officeart/2009/3/layout/CircleRelationship"/>
    <dgm:cxn modelId="{35D2753A-02C1-4290-A396-BC9F91BC62A3}" type="presParOf" srcId="{62C9E9E1-6578-436B-B35B-1265A9D9F0E0}" destId="{E89D4DA9-282D-4260-B37B-E35FCCF5231B}" srcOrd="14" destOrd="0" presId="urn:microsoft.com/office/officeart/2009/3/layout/CircleRelationship"/>
    <dgm:cxn modelId="{DC4AFDF0-8D30-47C1-8007-B205DE960EAB}" type="presParOf" srcId="{E89D4DA9-282D-4260-B37B-E35FCCF5231B}" destId="{786D6377-D491-4CF9-A9B7-38E69274106F}" srcOrd="0" destOrd="0" presId="urn:microsoft.com/office/officeart/2009/3/layout/CircleRelationship"/>
    <dgm:cxn modelId="{6D8E8866-D840-4A00-8269-290E45EDF27D}" type="presParOf" srcId="{62C9E9E1-6578-436B-B35B-1265A9D9F0E0}" destId="{5564F183-9FEB-46EC-9A32-2E9719D4662A}" srcOrd="15" destOrd="0" presId="urn:microsoft.com/office/officeart/2009/3/layout/CircleRelationship"/>
    <dgm:cxn modelId="{B33F68D0-3D87-4760-A967-84CCB6E760D9}" type="presParOf" srcId="{62C9E9E1-6578-436B-B35B-1265A9D9F0E0}" destId="{94B5BD0E-D6E7-41F7-A477-A4F80FD06021}" srcOrd="16" destOrd="0" presId="urn:microsoft.com/office/officeart/2009/3/layout/CircleRelationship"/>
    <dgm:cxn modelId="{2C0EB479-A1A4-43E4-90A5-FE502E8E5467}" type="presParOf" srcId="{94B5BD0E-D6E7-41F7-A477-A4F80FD06021}" destId="{B8417019-6329-429C-812B-C8F299D73557}" srcOrd="0" destOrd="0" presId="urn:microsoft.com/office/officeart/2009/3/layout/CircleRelationship"/>
    <dgm:cxn modelId="{AA92526B-99AF-40C0-A37F-D520271C1554}" type="presParOf" srcId="{62C9E9E1-6578-436B-B35B-1265A9D9F0E0}" destId="{FB74A983-6DED-4F72-9B2C-3EA1694369B5}" srcOrd="17" destOrd="0" presId="urn:microsoft.com/office/officeart/2009/3/layout/CircleRelationship"/>
    <dgm:cxn modelId="{612576A2-1B29-455A-B56E-8D7FCB6048C1}" type="presParOf" srcId="{62C9E9E1-6578-436B-B35B-1265A9D9F0E0}" destId="{7E24E04A-C725-4719-B74D-28CA0C33AD7C}" srcOrd="18" destOrd="0" presId="urn:microsoft.com/office/officeart/2009/3/layout/CircleRelationship"/>
    <dgm:cxn modelId="{F29114CB-D807-4784-A71A-9F5C9D88150D}" type="presParOf" srcId="{7E24E04A-C725-4719-B74D-28CA0C33AD7C}" destId="{4C53AD75-5A8B-43EC-8CFB-B3B801F39A31}" srcOrd="0" destOrd="0" presId="urn:microsoft.com/office/officeart/2009/3/layout/CircleRelationship"/>
    <dgm:cxn modelId="{4E9EB261-F138-4444-BD89-C75B69174DBC}" type="presParOf" srcId="{62C9E9E1-6578-436B-B35B-1265A9D9F0E0}" destId="{584957EE-7206-4CD2-A58C-98FE3A395123}" srcOrd="19" destOrd="0" presId="urn:microsoft.com/office/officeart/2009/3/layout/CircleRelationship"/>
    <dgm:cxn modelId="{C7098A96-5E45-416D-9047-8E59B4857C97}" type="presParOf" srcId="{584957EE-7206-4CD2-A58C-98FE3A395123}" destId="{47FEBFC5-F203-47AA-8504-4FF1536456A5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5" y="2514601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5" y="4777383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01BE-8CE5-4B5B-82D6-B7722E85746D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Freeform 6"/>
          <p:cNvSpPr/>
          <p:nvPr/>
        </p:nvSpPr>
        <p:spPr bwMode="auto">
          <a:xfrm>
            <a:off x="2" y="4323814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5" y="4529544"/>
            <a:ext cx="779767" cy="365125"/>
          </a:xfrm>
        </p:spPr>
        <p:txBody>
          <a:bodyPr/>
          <a:lstStyle/>
          <a:p>
            <a:fld id="{2ED4E4BB-BA12-4D1F-A97D-8E899F2A1E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920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5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5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01BE-8CE5-4B5B-82D6-B7722E85746D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8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5" y="3244143"/>
            <a:ext cx="779767" cy="365125"/>
          </a:xfrm>
        </p:spPr>
        <p:txBody>
          <a:bodyPr/>
          <a:lstStyle/>
          <a:p>
            <a:fld id="{2ED4E4BB-BA12-4D1F-A97D-8E899F2A1E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968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1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3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5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01BE-8CE5-4B5B-82D6-B7722E85746D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3178178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5" y="3244143"/>
            <a:ext cx="779767" cy="365125"/>
          </a:xfrm>
        </p:spPr>
        <p:txBody>
          <a:bodyPr/>
          <a:lstStyle/>
          <a:p>
            <a:fld id="{2ED4E4BB-BA12-4D1F-A97D-8E899F2A1EF0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233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3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01BE-8CE5-4B5B-82D6-B7722E85746D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5" y="4983091"/>
            <a:ext cx="779767" cy="365125"/>
          </a:xfrm>
        </p:spPr>
        <p:txBody>
          <a:bodyPr/>
          <a:lstStyle/>
          <a:p>
            <a:fld id="{2ED4E4BB-BA12-4D1F-A97D-8E899F2A1E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851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1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01BE-8CE5-4B5B-82D6-B7722E85746D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491172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5" y="4983091"/>
            <a:ext cx="779767" cy="365125"/>
          </a:xfrm>
        </p:spPr>
        <p:txBody>
          <a:bodyPr/>
          <a:lstStyle/>
          <a:p>
            <a:fld id="{2ED4E4BB-BA12-4D1F-A97D-8E899F2A1EF0}" type="slidenum">
              <a:rPr lang="uk-UA" smtClean="0"/>
              <a:t>‹#›</a:t>
            </a:fld>
            <a:endParaRPr lang="uk-U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756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5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01BE-8CE5-4B5B-82D6-B7722E85746D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5" y="4983091"/>
            <a:ext cx="779767" cy="365125"/>
          </a:xfrm>
        </p:spPr>
        <p:txBody>
          <a:bodyPr/>
          <a:lstStyle/>
          <a:p>
            <a:fld id="{2ED4E4BB-BA12-4D1F-A97D-8E899F2A1E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376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01BE-8CE5-4B5B-82D6-B7722E85746D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E4BB-BA12-4D1F-A97D-8E899F2A1E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701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4" y="627409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9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01BE-8CE5-4B5B-82D6-B7722E85746D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E4BB-BA12-4D1F-A97D-8E899F2A1E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41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7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01BE-8CE5-4B5B-82D6-B7722E85746D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E4BB-BA12-4D1F-A97D-8E899F2A1E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783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5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5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01BE-8CE5-4B5B-82D6-B7722E85746D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8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5" y="3244143"/>
            <a:ext cx="779767" cy="365125"/>
          </a:xfrm>
        </p:spPr>
        <p:txBody>
          <a:bodyPr/>
          <a:lstStyle/>
          <a:p>
            <a:fld id="{2ED4E4BB-BA12-4D1F-A97D-8E899F2A1E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448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01BE-8CE5-4B5B-82D6-B7722E85746D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5" y="787785"/>
            <a:ext cx="779767" cy="365125"/>
          </a:xfrm>
        </p:spPr>
        <p:txBody>
          <a:bodyPr/>
          <a:lstStyle/>
          <a:p>
            <a:fld id="{2ED4E4BB-BA12-4D1F-A97D-8E899F2A1E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401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5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2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5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01BE-8CE5-4B5B-82D6-B7722E85746D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5" y="787785"/>
            <a:ext cx="779767" cy="365125"/>
          </a:xfrm>
        </p:spPr>
        <p:txBody>
          <a:bodyPr/>
          <a:lstStyle/>
          <a:p>
            <a:fld id="{2ED4E4BB-BA12-4D1F-A97D-8E899F2A1E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201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01BE-8CE5-4B5B-82D6-B7722E85746D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E4BB-BA12-4D1F-A97D-8E899F2A1E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01BE-8CE5-4B5B-82D6-B7722E85746D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E4BB-BA12-4D1F-A97D-8E899F2A1E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970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5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92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5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01BE-8CE5-4B5B-82D6-B7722E85746D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4E4BB-BA12-4D1F-A97D-8E899F2A1E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474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01BE-8CE5-4B5B-82D6-B7722E85746D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5" y="4983091"/>
            <a:ext cx="779767" cy="365125"/>
          </a:xfrm>
        </p:spPr>
        <p:txBody>
          <a:bodyPr/>
          <a:lstStyle/>
          <a:p>
            <a:fld id="{2ED4E4BB-BA12-4D1F-A97D-8E899F2A1E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697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5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7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B01BE-8CE5-4B5B-82D6-B7722E85746D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5" y="6135812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5" y="787785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ED4E4BB-BA12-4D1F-A97D-8E899F2A1E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438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microsoft.com/office/2007/relationships/hdphoto" Target="../media/hdphoto2.wdp"/><Relationship Id="rId7" Type="http://schemas.openxmlformats.org/officeDocument/2006/relationships/image" Target="../media/image40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44.JPG"/><Relationship Id="rId5" Type="http://schemas.openxmlformats.org/officeDocument/2006/relationships/image" Target="../media/image2.png"/><Relationship Id="rId10" Type="http://schemas.openxmlformats.org/officeDocument/2006/relationships/image" Target="../media/image43.jpg"/><Relationship Id="rId4" Type="http://schemas.openxmlformats.org/officeDocument/2006/relationships/image" Target="../media/image39.JPG"/><Relationship Id="rId9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g"/><Relationship Id="rId9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Relationship Id="rId9" Type="http://schemas.openxmlformats.org/officeDocument/2006/relationships/image" Target="../media/image7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gif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microsoft.com/office/2007/relationships/hdphoto" Target="../media/hdphoto1.wdp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jpeg"/><Relationship Id="rId18" Type="http://schemas.openxmlformats.org/officeDocument/2006/relationships/image" Target="../media/image109.jpe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12" Type="http://schemas.openxmlformats.org/officeDocument/2006/relationships/image" Target="../media/image103.jpeg"/><Relationship Id="rId17" Type="http://schemas.openxmlformats.org/officeDocument/2006/relationships/image" Target="../media/image108.png"/><Relationship Id="rId2" Type="http://schemas.openxmlformats.org/officeDocument/2006/relationships/image" Target="../media/image93.jpeg"/><Relationship Id="rId16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5" Type="http://schemas.openxmlformats.org/officeDocument/2006/relationships/image" Target="../media/image106.jpeg"/><Relationship Id="rId10" Type="http://schemas.openxmlformats.org/officeDocument/2006/relationships/image" Target="../media/image101.jpeg"/><Relationship Id="rId19" Type="http://schemas.openxmlformats.org/officeDocument/2006/relationships/image" Target="../media/image110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Relationship Id="rId14" Type="http://schemas.openxmlformats.org/officeDocument/2006/relationships/image" Target="../media/image10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image" Target="../media/image126.jpeg"/><Relationship Id="rId18" Type="http://schemas.openxmlformats.org/officeDocument/2006/relationships/image" Target="../media/image13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12" Type="http://schemas.openxmlformats.org/officeDocument/2006/relationships/image" Target="../media/image125.jpeg"/><Relationship Id="rId17" Type="http://schemas.openxmlformats.org/officeDocument/2006/relationships/image" Target="../media/image130.jpeg"/><Relationship Id="rId2" Type="http://schemas.openxmlformats.org/officeDocument/2006/relationships/image" Target="../media/image115.jpeg"/><Relationship Id="rId16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5" Type="http://schemas.openxmlformats.org/officeDocument/2006/relationships/image" Target="../media/image118.jpeg"/><Relationship Id="rId15" Type="http://schemas.openxmlformats.org/officeDocument/2006/relationships/image" Target="../media/image128.jpeg"/><Relationship Id="rId10" Type="http://schemas.openxmlformats.org/officeDocument/2006/relationships/image" Target="../media/image123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Relationship Id="rId14" Type="http://schemas.openxmlformats.org/officeDocument/2006/relationships/image" Target="../media/image1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gif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6226" r="49259" b="30885"/>
          <a:stretch/>
        </p:blipFill>
        <p:spPr>
          <a:xfrm>
            <a:off x="315264" y="479479"/>
            <a:ext cx="2664296" cy="2762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780848" y="784077"/>
            <a:ext cx="45933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Алла Луценко</a:t>
            </a:r>
            <a:r>
              <a:rPr lang="ru-RU" sz="54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ln/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92932" y="146984"/>
            <a:ext cx="756489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dirty="0" err="1">
                <a:ln/>
                <a:solidFill>
                  <a:schemeClr val="accent1">
                    <a:lumMod val="75000"/>
                  </a:schemeClr>
                </a:solidFill>
              </a:rPr>
              <a:t>Тернопільська</a:t>
            </a:r>
            <a:r>
              <a:rPr lang="ru-RU" sz="2000" b="1" dirty="0">
                <a:ln/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ln/>
                <a:solidFill>
                  <a:schemeClr val="accent1">
                    <a:lumMod val="75000"/>
                  </a:schemeClr>
                </a:solidFill>
              </a:rPr>
              <a:t>загальноосвітня</a:t>
            </a:r>
            <a:r>
              <a:rPr lang="ru-RU" sz="2000" b="1" dirty="0">
                <a:ln/>
                <a:solidFill>
                  <a:schemeClr val="accent1">
                    <a:lumMod val="75000"/>
                  </a:schemeClr>
                </a:solidFill>
              </a:rPr>
              <a:t> школа І-ІІІ </a:t>
            </a:r>
            <a:r>
              <a:rPr lang="ru-RU" sz="2000" b="1" dirty="0" err="1">
                <a:ln/>
                <a:solidFill>
                  <a:schemeClr val="accent1">
                    <a:lumMod val="75000"/>
                  </a:schemeClr>
                </a:solidFill>
              </a:rPr>
              <a:t>ступенів</a:t>
            </a:r>
            <a:r>
              <a:rPr lang="ru-RU" sz="2000" b="1" dirty="0">
                <a:ln/>
                <a:solidFill>
                  <a:schemeClr val="accent1">
                    <a:lumMod val="75000"/>
                  </a:schemeClr>
                </a:solidFill>
              </a:rPr>
              <a:t> № 11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07041" y="2632372"/>
            <a:ext cx="8534303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4000" b="1" i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Формування громадянських та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4000" b="1" i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соціальних </a:t>
            </a:r>
            <a:r>
              <a:rPr lang="uk-UA" sz="4000" b="1" i="1" dirty="0" err="1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компетентностей</a:t>
            </a:r>
            <a:r>
              <a:rPr lang="uk-UA" sz="4000" b="1" i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4000" b="1" i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школярів шляхом розвитку культури демократії у навчальному закладі</a:t>
            </a:r>
          </a:p>
        </p:txBody>
      </p:sp>
      <p:pic>
        <p:nvPicPr>
          <p:cNvPr id="19" name="Picture 2" descr="Ð ÐµÐ·ÑÐ»ÑÑÐ°Ñ Ð¿Ð¾ÑÑÐºÑ Ð·Ð¾Ð±ÑÐ°Ð¶ÐµÐ½Ñ Ð·Ð° Ð·Ð°Ð¿Ð¸ÑÐ¾Ð¼ &quot;Ð³ÑÐ¾Ð¼Ð°Ð´ÑÐ½ÑÑÐºÐ° Ð¾ÑÐ²ÑÑÐ°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750" b="95000" l="10000" r="91563">
                        <a14:foregroundMark x1="41667" y1="77969" x2="41563" y2="73281"/>
                        <a14:foregroundMark x1="43333" y1="87969" x2="42708" y2="79063"/>
                        <a14:foregroundMark x1="45417" y1="86875" x2="45521" y2="73125"/>
                        <a14:foregroundMark x1="68750" y1="86250" x2="68438" y2="7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068"/>
          <a:stretch/>
        </p:blipFill>
        <p:spPr bwMode="auto">
          <a:xfrm>
            <a:off x="6705600" y="5702194"/>
            <a:ext cx="5960534" cy="140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64706" y="1652002"/>
            <a:ext cx="459334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/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педагог-</a:t>
            </a:r>
            <a:r>
              <a:rPr lang="ru-RU" sz="3200" b="1" dirty="0" err="1" smtClean="0">
                <a:ln/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організатор</a:t>
            </a:r>
            <a:endParaRPr lang="ru-RU" sz="3200" b="1" dirty="0">
              <a:ln/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8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188">
            <a:off x="266789" y="1345373"/>
            <a:ext cx="4070552" cy="30529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08001" y="-59263"/>
            <a:ext cx="1103206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Партнерство </a:t>
            </a:r>
            <a:endParaRPr lang="ru-RU" sz="4400" b="1" dirty="0" err="1">
              <a:ln w="95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8001" y="621690"/>
            <a:ext cx="1103206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Підписання </a:t>
            </a:r>
            <a:r>
              <a:rPr lang="uk-UA" sz="28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меморандума</a:t>
            </a:r>
            <a:r>
              <a:rPr lang="uk-UA" sz="28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про співпрацю</a:t>
            </a:r>
            <a:endParaRPr lang="ru-RU" sz="2800" b="1" dirty="0" err="1">
              <a:ln w="95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69">
            <a:off x="4507947" y="1347686"/>
            <a:ext cx="3608887" cy="4811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530">
            <a:off x="7934631" y="4324407"/>
            <a:ext cx="4277034" cy="2405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8859">
            <a:off x="7688157" y="1283020"/>
            <a:ext cx="4236826" cy="3177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5558">
            <a:off x="161587" y="4186546"/>
            <a:ext cx="4520142" cy="2542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281" y="3335343"/>
            <a:ext cx="1643984" cy="219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1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65" y="1455760"/>
            <a:ext cx="2979326" cy="182005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405CC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15845" y="-59263"/>
            <a:ext cx="1012422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Волонтерство</a:t>
            </a:r>
            <a:r>
              <a:rPr lang="uk-UA" sz="44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. Благодійність </a:t>
            </a:r>
            <a:endParaRPr lang="ru-RU" sz="4400" b="1" dirty="0" err="1">
              <a:ln w="95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55" y="2111690"/>
            <a:ext cx="3376399" cy="450186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405CC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6"/>
          <a:stretch/>
        </p:blipFill>
        <p:spPr>
          <a:xfrm>
            <a:off x="2561883" y="670779"/>
            <a:ext cx="2529074" cy="2009567"/>
          </a:xfrm>
          <a:prstGeom prst="ellipse">
            <a:avLst/>
          </a:prstGeom>
          <a:ln w="63500" cap="rnd">
            <a:solidFill>
              <a:srgbClr val="405CC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456" y="845937"/>
            <a:ext cx="2035633" cy="2714177"/>
          </a:xfrm>
          <a:prstGeom prst="ellipse">
            <a:avLst/>
          </a:prstGeom>
          <a:ln w="63500" cap="rnd">
            <a:solidFill>
              <a:srgbClr val="405CC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3" r="14426"/>
          <a:stretch/>
        </p:blipFill>
        <p:spPr>
          <a:xfrm>
            <a:off x="5052169" y="3844416"/>
            <a:ext cx="2443062" cy="2869221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405CC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7" y="4129477"/>
            <a:ext cx="2357687" cy="258608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405CC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3"/>
          <a:stretch/>
        </p:blipFill>
        <p:spPr>
          <a:xfrm>
            <a:off x="9702134" y="670779"/>
            <a:ext cx="2311196" cy="328691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405CC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84" y="3839631"/>
            <a:ext cx="3873910" cy="290543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405CC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Ð¡Ð²ÑÑÐ»Ð¸Ð½Ð° Ð²ÑÐ´ ÐÐ»Ð»Ð¸ ÐÑÑÐµÐ½ÐºÐ¾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7"/>
          <a:stretch/>
        </p:blipFill>
        <p:spPr bwMode="auto">
          <a:xfrm>
            <a:off x="145007" y="179711"/>
            <a:ext cx="2144623" cy="3615541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405CC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44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2099" b="8272"/>
          <a:stretch/>
        </p:blipFill>
        <p:spPr>
          <a:xfrm rot="5400000">
            <a:off x="8476113" y="-376079"/>
            <a:ext cx="2813746" cy="410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13" y="3310980"/>
            <a:ext cx="3902457" cy="259757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Ð ÐµÐ·ÑÐ»ÑÑÐ°Ñ Ð¿Ð¾ÑÑÐºÑ Ð·Ð¾Ð±ÑÐ°Ð¶ÐµÐ½Ñ Ð·Ð° Ð·Ð°Ð¿Ð¸ÑÐ¾Ð¼ &quot;Ð³ÑÐ¾Ð¼Ð°Ð´ÑÐ½ÑÑÐºÐ° Ð¾ÑÐ²ÑÑÐ°&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50" b="95000" l="10000" r="91563">
                        <a14:foregroundMark x1="41667" y1="77969" x2="41563" y2="73281"/>
                        <a14:foregroundMark x1="43333" y1="87969" x2="42708" y2="79063"/>
                        <a14:foregroundMark x1="45417" y1="86875" x2="45521" y2="73125"/>
                        <a14:foregroundMark x1="68750" y1="86250" x2="68438" y2="7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34" t="51068"/>
          <a:stretch/>
        </p:blipFill>
        <p:spPr bwMode="auto">
          <a:xfrm>
            <a:off x="7492180" y="5651259"/>
            <a:ext cx="5141925" cy="140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0852" y="-37432"/>
            <a:ext cx="715132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Всесвітній день Гідності</a:t>
            </a:r>
            <a:endParaRPr lang="ru-RU" sz="4400" b="1" dirty="0" err="1">
              <a:ln w="95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6" y="988160"/>
            <a:ext cx="4112700" cy="273751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8" r="24130"/>
          <a:stretch/>
        </p:blipFill>
        <p:spPr>
          <a:xfrm>
            <a:off x="3362110" y="3757319"/>
            <a:ext cx="1956619" cy="296442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7"/>
          <a:stretch/>
        </p:blipFill>
        <p:spPr>
          <a:xfrm>
            <a:off x="178041" y="3981827"/>
            <a:ext cx="3208132" cy="270513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37" y="4373018"/>
            <a:ext cx="3342968" cy="222864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356" y="921948"/>
            <a:ext cx="4504749" cy="299847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380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67" y="4267668"/>
            <a:ext cx="3456586" cy="2592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24" y="2702080"/>
            <a:ext cx="3989272" cy="2243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48" y="3932904"/>
            <a:ext cx="4551166" cy="2905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" y="3734885"/>
            <a:ext cx="3868004" cy="2578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935327" y="-114140"/>
            <a:ext cx="36745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err="1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Флешмоби</a:t>
            </a:r>
            <a:r>
              <a:rPr lang="uk-UA" sz="54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endParaRPr lang="ru-RU" sz="2800" b="1" dirty="0" err="1">
              <a:ln w="95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8"/>
          <a:stretch/>
        </p:blipFill>
        <p:spPr>
          <a:xfrm>
            <a:off x="3307764" y="813523"/>
            <a:ext cx="6138576" cy="3131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87" y="118703"/>
            <a:ext cx="3833969" cy="2260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5" y="118702"/>
            <a:ext cx="3475354" cy="2083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2328" y="2300746"/>
            <a:ext cx="3339802" cy="1200329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25 років Незалежності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Дух, що тіло рве до бою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150 років першого</a:t>
            </a:r>
          </a:p>
          <a:p>
            <a:r>
              <a:rPr lang="uk-UA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   виконання Гімну </a:t>
            </a:r>
            <a:endParaRPr lang="ru-RU" b="1" dirty="0" err="1">
              <a:ln w="95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0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84096"/>
            <a:ext cx="572565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Тематичні лінійки </a:t>
            </a:r>
            <a:endParaRPr lang="ru-RU" sz="4400" b="1" dirty="0" err="1">
              <a:ln w="95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08672" y="533408"/>
            <a:ext cx="427566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Вишиваний Перший дзвоник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Перший дзвоник Тернопільський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Перший дзвоник оркестровий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Кольоровий Останній дзвінок </a:t>
            </a:r>
            <a:endParaRPr lang="ru-RU" b="1" dirty="0" err="1">
              <a:ln w="95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1" y="1800552"/>
            <a:ext cx="2033016" cy="30480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405CC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504" y="102877"/>
            <a:ext cx="3611033" cy="240735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405CC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676" y="4393379"/>
            <a:ext cx="3504861" cy="233591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405CC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5" y="4578757"/>
            <a:ext cx="3225800" cy="215053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15" y="172433"/>
            <a:ext cx="2179802" cy="325624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405CC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319" y="2350471"/>
            <a:ext cx="4394842" cy="215641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405CC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97" y="4088735"/>
            <a:ext cx="3309988" cy="219286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405CC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797" y="3753544"/>
            <a:ext cx="1982515" cy="298873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405CC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29" y="1758043"/>
            <a:ext cx="1990914" cy="265455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405CC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829" y="1819726"/>
            <a:ext cx="1686987" cy="253119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405CC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2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334" y="1022981"/>
            <a:ext cx="3030192" cy="2816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92593" y="78656"/>
            <a:ext cx="932780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Щоб </a:t>
            </a:r>
            <a:r>
              <a:rPr lang="uk-UA" sz="4400" b="1" dirty="0" err="1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пам</a:t>
            </a:r>
            <a:r>
              <a:rPr lang="en-US" sz="44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’</a:t>
            </a:r>
            <a:r>
              <a:rPr lang="uk-UA" sz="4400" b="1" dirty="0" err="1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ятали</a:t>
            </a:r>
            <a:r>
              <a:rPr lang="uk-UA" sz="44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…</a:t>
            </a:r>
            <a:endParaRPr lang="ru-RU" sz="4400" b="1" dirty="0" err="1">
              <a:ln w="95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6"/>
          <a:stretch/>
        </p:blipFill>
        <p:spPr>
          <a:xfrm>
            <a:off x="50593" y="313301"/>
            <a:ext cx="3492299" cy="2118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35" y="986395"/>
            <a:ext cx="3460955" cy="2595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" y="2627576"/>
            <a:ext cx="3639959" cy="2047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40" y="4208958"/>
            <a:ext cx="3803956" cy="2535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781" y="3412837"/>
            <a:ext cx="3786648" cy="2524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41" y="4571170"/>
            <a:ext cx="3503084" cy="2050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6"/>
          <a:stretch/>
        </p:blipFill>
        <p:spPr>
          <a:xfrm>
            <a:off x="50593" y="4912256"/>
            <a:ext cx="3238207" cy="1906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530" y="137883"/>
            <a:ext cx="2257470" cy="3009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7867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648" y="117974"/>
            <a:ext cx="47168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Дебатний</a:t>
            </a:r>
            <a:r>
              <a:rPr lang="uk-UA" sz="44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клуб </a:t>
            </a:r>
            <a:endParaRPr lang="ru-RU" sz="4400" b="1" dirty="0" err="1">
              <a:ln w="95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6"/>
          <a:stretch/>
        </p:blipFill>
        <p:spPr>
          <a:xfrm>
            <a:off x="7736681" y="4455488"/>
            <a:ext cx="2800375" cy="21650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7"/>
          <a:stretch/>
        </p:blipFill>
        <p:spPr>
          <a:xfrm>
            <a:off x="231247" y="358624"/>
            <a:ext cx="2763656" cy="24473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8"/>
          <a:stretch/>
        </p:blipFill>
        <p:spPr>
          <a:xfrm>
            <a:off x="8328916" y="117974"/>
            <a:ext cx="2818134" cy="24939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b="32546"/>
          <a:stretch/>
        </p:blipFill>
        <p:spPr>
          <a:xfrm>
            <a:off x="3298301" y="1061885"/>
            <a:ext cx="5492909" cy="31473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47" y="3395917"/>
            <a:ext cx="4149213" cy="31119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6"/>
          <a:stretch/>
        </p:blipFill>
        <p:spPr>
          <a:xfrm>
            <a:off x="4704317" y="3927772"/>
            <a:ext cx="2708507" cy="2716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3" b="6242"/>
          <a:stretch/>
        </p:blipFill>
        <p:spPr>
          <a:xfrm>
            <a:off x="9230246" y="2092626"/>
            <a:ext cx="2804582" cy="26065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113" y="4866968"/>
            <a:ext cx="2926120" cy="1884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846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601">
            <a:off x="6722938" y="80500"/>
            <a:ext cx="2609498" cy="3681368"/>
          </a:xfrm>
          <a:prstGeom prst="rect">
            <a:avLst/>
          </a:prstGeom>
          <a:ln>
            <a:noFill/>
          </a:ln>
          <a:effectLst>
            <a:outerShdw blurRad="304800" dist="139700" dir="2700000" sx="104000" sy="104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154">
            <a:off x="885976" y="714067"/>
            <a:ext cx="3806337" cy="2753095"/>
          </a:xfrm>
          <a:prstGeom prst="rect">
            <a:avLst/>
          </a:prstGeom>
          <a:ln>
            <a:noFill/>
          </a:ln>
          <a:effectLst>
            <a:outerShdw blurRad="304800" dist="139700" dir="2700000" sx="104000" sy="104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2273">
            <a:off x="3624820" y="1858090"/>
            <a:ext cx="3780137" cy="2552722"/>
          </a:xfrm>
          <a:prstGeom prst="rect">
            <a:avLst/>
          </a:prstGeom>
          <a:ln>
            <a:noFill/>
          </a:ln>
          <a:effectLst>
            <a:outerShdw blurRad="304800" dist="139700" dir="2700000" sx="104000" sy="104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3976">
            <a:off x="174809" y="2573088"/>
            <a:ext cx="3613865" cy="2538486"/>
          </a:xfrm>
          <a:prstGeom prst="rect">
            <a:avLst/>
          </a:prstGeom>
          <a:ln>
            <a:noFill/>
          </a:ln>
          <a:effectLst>
            <a:outerShdw blurRad="304800" dist="139700" dir="2700000" sx="104000" sy="104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574">
            <a:off x="2812377" y="3852153"/>
            <a:ext cx="3506771" cy="2691504"/>
          </a:xfrm>
          <a:prstGeom prst="rect">
            <a:avLst/>
          </a:prstGeom>
          <a:ln>
            <a:noFill/>
          </a:ln>
          <a:effectLst>
            <a:outerShdw blurRad="304800" dist="139700" dir="2700000" sx="104000" sy="104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3400" y="75546"/>
            <a:ext cx="32301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Самоосвіта</a:t>
            </a:r>
            <a:r>
              <a:rPr lang="uk-UA" sz="28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endParaRPr lang="ru-RU" sz="2800" b="1" dirty="0" err="1">
              <a:ln w="95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46">
            <a:off x="9525737" y="245556"/>
            <a:ext cx="2301810" cy="3252684"/>
          </a:xfrm>
          <a:prstGeom prst="rect">
            <a:avLst/>
          </a:prstGeom>
          <a:ln>
            <a:noFill/>
          </a:ln>
          <a:effectLst>
            <a:outerShdw blurRad="304800" dist="139700" dir="2700000" sx="104000" sy="104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t="6569" r="68942" b="15410"/>
          <a:stretch>
            <a:fillRect/>
          </a:stretch>
        </p:blipFill>
        <p:spPr bwMode="auto">
          <a:xfrm rot="323729">
            <a:off x="6842182" y="2969364"/>
            <a:ext cx="2610602" cy="3727813"/>
          </a:xfrm>
          <a:prstGeom prst="rect">
            <a:avLst/>
          </a:prstGeom>
          <a:ln>
            <a:noFill/>
          </a:ln>
          <a:effectLst>
            <a:outerShdw blurRad="304800" dist="139700" dir="2700000" sx="104000" sy="104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963">
            <a:off x="9366774" y="2808722"/>
            <a:ext cx="2619736" cy="3648238"/>
          </a:xfrm>
          <a:prstGeom prst="rect">
            <a:avLst/>
          </a:prstGeom>
          <a:ln>
            <a:noFill/>
          </a:ln>
          <a:effectLst>
            <a:outerShdw blurRad="304800" dist="139700" dir="2700000" sx="104000" sy="104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107">
            <a:off x="184486" y="4431989"/>
            <a:ext cx="3203142" cy="2245169"/>
          </a:xfrm>
          <a:prstGeom prst="rect">
            <a:avLst/>
          </a:prstGeom>
          <a:ln>
            <a:noFill/>
          </a:ln>
          <a:effectLst>
            <a:outerShdw blurRad="304800" dist="139700" dir="2700000" sx="104000" sy="104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7052656" y="5388379"/>
            <a:ext cx="2792516" cy="1200329"/>
          </a:xfrm>
          <a:prstGeom prst="rect">
            <a:avLst/>
          </a:prstGeom>
          <a:solidFill>
            <a:schemeClr val="bg1">
              <a:lumMod val="95000"/>
              <a:alpha val="52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Авторські публікації </a:t>
            </a:r>
            <a:endParaRPr lang="ru-RU" sz="3600" b="1" dirty="0" err="1">
              <a:ln w="95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82" y="25652"/>
            <a:ext cx="1647389" cy="1827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044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674">
            <a:off x="412737" y="1252520"/>
            <a:ext cx="2489729" cy="3427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1"/>
          <a:stretch/>
        </p:blipFill>
        <p:spPr>
          <a:xfrm rot="21329883">
            <a:off x="123802" y="3213148"/>
            <a:ext cx="2340078" cy="3600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84988" y="-67958"/>
            <a:ext cx="626642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Авторська програма</a:t>
            </a:r>
            <a:endParaRPr lang="ru-RU" sz="4400" b="1" dirty="0" err="1">
              <a:ln w="95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4155" y="574536"/>
            <a:ext cx="570054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«Клуб успішних людей»</a:t>
            </a:r>
            <a:endParaRPr lang="ru-RU" sz="3600" b="1" dirty="0" err="1">
              <a:ln w="95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2" t="5934"/>
          <a:stretch/>
        </p:blipFill>
        <p:spPr>
          <a:xfrm rot="21061645">
            <a:off x="2691515" y="2027304"/>
            <a:ext cx="2411078" cy="3557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282">
            <a:off x="1166004" y="2915342"/>
            <a:ext cx="2554967" cy="3516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кругленная прямоугольная выноска 9"/>
          <p:cNvSpPr/>
          <p:nvPr/>
        </p:nvSpPr>
        <p:spPr>
          <a:xfrm rot="5400000">
            <a:off x="6333189" y="1376448"/>
            <a:ext cx="4646140" cy="6081698"/>
          </a:xfrm>
          <a:prstGeom prst="wedgeRoundRectCallout">
            <a:avLst>
              <a:gd name="adj1" fmla="val 11798"/>
              <a:gd name="adj2" fmla="val 80962"/>
              <a:gd name="adj3" fmla="val 16667"/>
            </a:avLst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sp>
        <p:nvSpPr>
          <p:cNvPr id="12" name="Скругленный прямоугольник 11"/>
          <p:cNvSpPr/>
          <p:nvPr/>
        </p:nvSpPr>
        <p:spPr>
          <a:xfrm rot="20928034">
            <a:off x="1445282" y="3777031"/>
            <a:ext cx="2219233" cy="1830232"/>
          </a:xfrm>
          <a:prstGeom prst="roundRect">
            <a:avLst/>
          </a:prstGeom>
          <a:noFill/>
          <a:ln w="38100">
            <a:solidFill>
              <a:srgbClr val="405C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933412"/>
              </p:ext>
            </p:extLst>
          </p:nvPr>
        </p:nvGraphicFramePr>
        <p:xfrm>
          <a:off x="5973301" y="2566874"/>
          <a:ext cx="5363290" cy="394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7832"/>
                <a:gridCol w="2556387"/>
                <a:gridCol w="239907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№</a:t>
                      </a:r>
                      <a:endParaRPr lang="uk-UA" sz="1400" b="1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Наскрізні вміння, </a:t>
                      </a:r>
                      <a:r>
                        <a:rPr lang="uk-UA" sz="1400" b="1" dirty="0" err="1" smtClean="0"/>
                        <a:t>компетентнісний</a:t>
                      </a:r>
                      <a:r>
                        <a:rPr lang="uk-UA" sz="1400" b="1" dirty="0" smtClean="0"/>
                        <a:t> підхід</a:t>
                      </a:r>
                      <a:endParaRPr lang="uk-UA" sz="1400" b="1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Ключові навички </a:t>
                      </a:r>
                    </a:p>
                    <a:p>
                      <a:pPr algn="ctr"/>
                      <a:r>
                        <a:rPr lang="uk-UA" sz="1400" b="1" dirty="0" smtClean="0"/>
                        <a:t>у 2020</a:t>
                      </a:r>
                      <a:r>
                        <a:rPr lang="uk-UA" sz="1400" b="1" baseline="0" dirty="0" smtClean="0"/>
                        <a:t> році</a:t>
                      </a:r>
                      <a:r>
                        <a:rPr lang="en-US" sz="1400" b="1" baseline="0" dirty="0" smtClean="0"/>
                        <a:t> (</a:t>
                      </a:r>
                      <a:r>
                        <a:rPr lang="uk-UA" sz="1400" b="1" baseline="0" dirty="0" smtClean="0"/>
                        <a:t>Давос)</a:t>
                      </a:r>
                      <a:endParaRPr lang="uk-UA" sz="1400" b="1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</a:t>
                      </a:r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Творчість </a:t>
                      </a:r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Креативність </a:t>
                      </a:r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</a:t>
                      </a:r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Конструктивне</a:t>
                      </a:r>
                      <a:r>
                        <a:rPr lang="uk-UA" sz="1400" baseline="0" dirty="0" smtClean="0"/>
                        <a:t> керування емоціями </a:t>
                      </a:r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Емоційний інтелект </a:t>
                      </a:r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3</a:t>
                      </a:r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Оцінювання ризиків </a:t>
                      </a:r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Когнітивна гнучкість </a:t>
                      </a:r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4</a:t>
                      </a:r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Співпраця з іншими особами </a:t>
                      </a:r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Взаємодія з людьми </a:t>
                      </a:r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5</a:t>
                      </a:r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Уміння висловлювати власну думку усно і письмово </a:t>
                      </a:r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Уміння формувати власну думку</a:t>
                      </a:r>
                      <a:r>
                        <a:rPr lang="uk-UA" sz="1400" baseline="0" dirty="0" smtClean="0"/>
                        <a:t> </a:t>
                      </a:r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186812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6</a:t>
                      </a:r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2614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…</a:t>
                      </a:r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599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10</a:t>
                      </a:r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uk-UA" sz="140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6795531" y="2094229"/>
            <a:ext cx="34676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 err="1">
                <a:ln/>
                <a:solidFill>
                  <a:schemeClr val="accent1">
                    <a:lumMod val="75000"/>
                  </a:schemeClr>
                </a:solidFill>
              </a:rPr>
              <a:t>Порівняльна</a:t>
            </a:r>
            <a:r>
              <a:rPr lang="ru-RU" sz="2400" b="1" dirty="0">
                <a:ln/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ln/>
                <a:solidFill>
                  <a:schemeClr val="accent1">
                    <a:lumMod val="75000"/>
                  </a:schemeClr>
                </a:solidFill>
              </a:rPr>
              <a:t>таблиця</a:t>
            </a:r>
            <a:endParaRPr lang="ru-RU" sz="2400" b="1" dirty="0">
              <a:ln/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 rot="20928034">
            <a:off x="3630368" y="3865819"/>
            <a:ext cx="336721" cy="153841"/>
          </a:xfrm>
          <a:prstGeom prst="roundRect">
            <a:avLst/>
          </a:prstGeom>
          <a:noFill/>
          <a:ln w="38100">
            <a:solidFill>
              <a:srgbClr val="405C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sp>
        <p:nvSpPr>
          <p:cNvPr id="17" name="Выноска 1 16"/>
          <p:cNvSpPr/>
          <p:nvPr/>
        </p:nvSpPr>
        <p:spPr>
          <a:xfrm>
            <a:off x="4067278" y="6006922"/>
            <a:ext cx="1481538" cy="758762"/>
          </a:xfrm>
          <a:prstGeom prst="borderCallout1">
            <a:avLst>
              <a:gd name="adj1" fmla="val -687"/>
              <a:gd name="adj2" fmla="val 36438"/>
              <a:gd name="adj3" fmla="val -263837"/>
              <a:gd name="adj4" fmla="val -12463"/>
            </a:avLst>
          </a:prstGeom>
          <a:noFill/>
          <a:ln w="19050">
            <a:solidFill>
              <a:srgbClr val="405C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sp>
        <p:nvSpPr>
          <p:cNvPr id="18" name="Прямоугольник 17"/>
          <p:cNvSpPr/>
          <p:nvPr/>
        </p:nvSpPr>
        <p:spPr>
          <a:xfrm>
            <a:off x="4067277" y="6160641"/>
            <a:ext cx="14510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chemeClr val="accent1">
                    <a:lumMod val="75000"/>
                  </a:schemeClr>
                </a:solidFill>
              </a:rPr>
              <a:t>soft skills</a:t>
            </a:r>
            <a:endParaRPr lang="ru-RU" sz="2400" b="1" dirty="0">
              <a:ln/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 rot="21144761">
            <a:off x="3242774" y="2285209"/>
            <a:ext cx="778778" cy="153841"/>
          </a:xfrm>
          <a:prstGeom prst="roundRect">
            <a:avLst/>
          </a:prstGeom>
          <a:noFill/>
          <a:ln w="38100">
            <a:solidFill>
              <a:srgbClr val="405C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sp>
        <p:nvSpPr>
          <p:cNvPr id="22" name="Выноска 1 21"/>
          <p:cNvSpPr/>
          <p:nvPr/>
        </p:nvSpPr>
        <p:spPr>
          <a:xfrm rot="10800000">
            <a:off x="7518405" y="897697"/>
            <a:ext cx="3690373" cy="758762"/>
          </a:xfrm>
          <a:prstGeom prst="borderCallout1">
            <a:avLst>
              <a:gd name="adj1" fmla="val -687"/>
              <a:gd name="adj2" fmla="val 36438"/>
              <a:gd name="adj3" fmla="val -86308"/>
              <a:gd name="adj4" fmla="val 194569"/>
            </a:avLst>
          </a:prstGeom>
          <a:noFill/>
          <a:ln w="19050">
            <a:solidFill>
              <a:srgbClr val="405C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sp>
        <p:nvSpPr>
          <p:cNvPr id="23" name="TextBox 22"/>
          <p:cNvSpPr txBox="1"/>
          <p:nvPr/>
        </p:nvSpPr>
        <p:spPr>
          <a:xfrm rot="21130260">
            <a:off x="3162365" y="2208517"/>
            <a:ext cx="14158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" b="1" dirty="0"/>
              <a:t>Громадянська</a:t>
            </a:r>
          </a:p>
        </p:txBody>
      </p:sp>
      <p:sp>
        <p:nvSpPr>
          <p:cNvPr id="24" name="TextBox 23"/>
          <p:cNvSpPr txBox="1"/>
          <p:nvPr/>
        </p:nvSpPr>
        <p:spPr>
          <a:xfrm rot="20899322">
            <a:off x="3588824" y="3719164"/>
            <a:ext cx="14158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Soft</a:t>
            </a:r>
            <a:r>
              <a:rPr lang="en-US" sz="800" b="1" dirty="0"/>
              <a:t> </a:t>
            </a:r>
            <a:endParaRPr lang="uk-UA" sz="8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548900" y="1046249"/>
            <a:ext cx="365987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2400" b="1" dirty="0">
                <a:ln/>
                <a:solidFill>
                  <a:schemeClr val="accent1">
                    <a:lumMod val="75000"/>
                  </a:schemeClr>
                </a:solidFill>
              </a:rPr>
              <a:t>Громадянська позиція </a:t>
            </a:r>
            <a:endParaRPr lang="ru-RU" sz="2400" b="1" dirty="0">
              <a:ln/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" name="Picture 2" descr="Ð ÐµÐ·ÑÐ»ÑÑÐ°Ñ Ð¿Ð¾ÑÑÐºÑ Ð·Ð¾Ð±ÑÐ°Ð¶ÐµÐ½Ñ Ð·Ð° Ð·Ð°Ð¿Ð¸ÑÐ¾Ð¼ &quot;Ð³ÑÐ¾Ð¼Ð°Ð´ÑÐ½ÑÑÐºÐ° Ð¾ÑÐ²ÑÑÐ°&quot;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50" b="95000" l="10000" r="91563">
                        <a14:foregroundMark x1="41667" y1="77969" x2="41563" y2="73281"/>
                        <a14:foregroundMark x1="43333" y1="87969" x2="42708" y2="79063"/>
                        <a14:foregroundMark x1="45417" y1="86875" x2="45521" y2="73125"/>
                        <a14:foregroundMark x1="68750" y1="86250" x2="68438" y2="7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068"/>
          <a:stretch/>
        </p:blipFill>
        <p:spPr bwMode="auto">
          <a:xfrm>
            <a:off x="6705600" y="5702194"/>
            <a:ext cx="5960534" cy="140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9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" descr="C:\Users\admin\Desktop\23 iш\shutterstock_1554746213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136" y="564156"/>
            <a:ext cx="2482470" cy="1861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-455010" y="0"/>
            <a:ext cx="105309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Шкільне об</a:t>
            </a:r>
            <a:r>
              <a:rPr lang="en-US" sz="32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’</a:t>
            </a:r>
            <a:r>
              <a:rPr lang="uk-UA" sz="32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єднання «Клуб </a:t>
            </a:r>
            <a:r>
              <a:rPr lang="uk-UA" sz="32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успішних людей»</a:t>
            </a:r>
            <a:endParaRPr lang="ru-RU" sz="3200" b="1" dirty="0" err="1">
              <a:ln w="95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88854" y="2430776"/>
            <a:ext cx="25907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25000">
                      <a:srgbClr val="FF0000"/>
                    </a:gs>
                    <a:gs pos="73000">
                      <a:srgbClr val="FF0000"/>
                    </a:gs>
                    <a:gs pos="0">
                      <a:srgbClr val="FF0000"/>
                    </a:gs>
                    <a:gs pos="51000">
                      <a:srgbClr val="FFFF00"/>
                    </a:gs>
                    <a:gs pos="100000">
                      <a:srgbClr val="C00000"/>
                    </a:gs>
                  </a:gsLst>
                  <a:lin ang="16200000" scaled="1"/>
                  <a:tileRect/>
                </a:gra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КУЛ</a:t>
            </a:r>
            <a:endParaRPr lang="ru-RU" sz="9600" b="1" cap="none" spc="0" dirty="0">
              <a:ln w="13462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25000">
                    <a:srgbClr val="FF0000"/>
                  </a:gs>
                  <a:gs pos="73000">
                    <a:srgbClr val="FF0000"/>
                  </a:gs>
                  <a:gs pos="0">
                    <a:srgbClr val="FF0000"/>
                  </a:gs>
                  <a:gs pos="51000">
                    <a:srgbClr val="FFFF00"/>
                  </a:gs>
                  <a:gs pos="100000">
                    <a:srgbClr val="C00000"/>
                  </a:gs>
                </a:gsLst>
                <a:lin ang="16200000" scaled="1"/>
                <a:tileRect/>
              </a:gra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2580" y="5918745"/>
            <a:ext cx="198323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cap="none" spc="0" dirty="0" err="1" smtClean="0">
                <a:ln/>
                <a:solidFill>
                  <a:srgbClr val="002060"/>
                </a:solidFill>
                <a:effectLst/>
              </a:rPr>
              <a:t>А.Цибульський</a:t>
            </a:r>
            <a:r>
              <a:rPr lang="ru-RU" sz="1600" b="1" cap="none" spc="0" dirty="0" smtClean="0">
                <a:ln/>
                <a:solidFill>
                  <a:srgbClr val="002060"/>
                </a:solidFill>
                <a:effectLst/>
              </a:rPr>
              <a:t>, </a:t>
            </a:r>
          </a:p>
          <a:p>
            <a:pPr algn="ctr"/>
            <a:r>
              <a:rPr lang="ru-RU" sz="1600" b="1" dirty="0" err="1">
                <a:ln/>
                <a:solidFill>
                  <a:srgbClr val="002060"/>
                </a:solidFill>
              </a:rPr>
              <a:t>п</a:t>
            </a:r>
            <a:r>
              <a:rPr lang="ru-RU" sz="1600" b="1" cap="none" spc="0" dirty="0" err="1" smtClean="0">
                <a:ln/>
                <a:solidFill>
                  <a:srgbClr val="002060"/>
                </a:solidFill>
                <a:effectLst/>
              </a:rPr>
              <a:t>олітик</a:t>
            </a:r>
            <a:r>
              <a:rPr lang="ru-RU" sz="1600" b="1" cap="none" spc="0" dirty="0" smtClean="0">
                <a:ln/>
                <a:solidFill>
                  <a:srgbClr val="002060"/>
                </a:solidFill>
                <a:effectLst/>
              </a:rPr>
              <a:t>, депутат </a:t>
            </a:r>
          </a:p>
          <a:p>
            <a:pPr algn="ctr"/>
            <a:r>
              <a:rPr lang="ru-RU" sz="1600" b="1" dirty="0" err="1" smtClean="0">
                <a:ln/>
                <a:solidFill>
                  <a:srgbClr val="002060"/>
                </a:solidFill>
              </a:rPr>
              <a:t>обласної</a:t>
            </a:r>
            <a:r>
              <a:rPr lang="ru-RU" sz="1600" b="1" dirty="0" smtClean="0">
                <a:ln/>
                <a:solidFill>
                  <a:srgbClr val="002060"/>
                </a:solidFill>
              </a:rPr>
              <a:t> ради</a:t>
            </a:r>
            <a:r>
              <a:rPr lang="ru-RU" sz="1600" b="1" cap="none" spc="0" dirty="0" smtClean="0">
                <a:ln/>
                <a:solidFill>
                  <a:srgbClr val="002060"/>
                </a:solidFill>
                <a:effectLst/>
              </a:rPr>
              <a:t> </a:t>
            </a:r>
          </a:p>
        </p:txBody>
      </p:sp>
      <p:pic>
        <p:nvPicPr>
          <p:cNvPr id="1026" name="Picture 2" descr="Ð ÐµÐ·ÑÐ»ÑÑÐ°Ñ Ð¿Ð¾ÑÑÐºÑ Ð·Ð¾Ð±ÑÐ°Ð¶ÐµÐ½Ñ Ð·Ð° Ð·Ð°Ð¿Ð¸ÑÐ¾Ð¼ &quot;Ð½Ð°ÑÑÑ ÑÐµÑÐµÐ¼ÐµÑÐ°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4"/>
          <a:stretch/>
        </p:blipFill>
        <p:spPr bwMode="auto">
          <a:xfrm>
            <a:off x="9925931" y="3415843"/>
            <a:ext cx="1913872" cy="2502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203" y="4667294"/>
            <a:ext cx="1288718" cy="12887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586634" y="6026092"/>
            <a:ext cx="25731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cap="none" spc="0" dirty="0" err="1" smtClean="0">
                <a:ln/>
                <a:solidFill>
                  <a:srgbClr val="002060"/>
                </a:solidFill>
                <a:effectLst/>
              </a:rPr>
              <a:t>Анастасія</a:t>
            </a:r>
            <a:r>
              <a:rPr lang="ru-RU" sz="1600" b="1" cap="none" spc="0" dirty="0" smtClean="0">
                <a:ln/>
                <a:solidFill>
                  <a:srgbClr val="002060"/>
                </a:solidFill>
                <a:effectLst/>
              </a:rPr>
              <a:t> </a:t>
            </a:r>
            <a:r>
              <a:rPr lang="ru-RU" sz="1600" b="1" cap="none" spc="0" dirty="0" err="1" smtClean="0">
                <a:ln/>
                <a:solidFill>
                  <a:srgbClr val="002060"/>
                </a:solidFill>
                <a:effectLst/>
              </a:rPr>
              <a:t>Шеремета</a:t>
            </a:r>
            <a:r>
              <a:rPr lang="ru-RU" sz="1600" b="1" cap="none" spc="0" dirty="0" smtClean="0">
                <a:ln/>
                <a:solidFill>
                  <a:srgbClr val="002060"/>
                </a:solidFill>
                <a:effectLst/>
              </a:rPr>
              <a:t>, </a:t>
            </a:r>
          </a:p>
          <a:p>
            <a:pPr algn="ctr"/>
            <a:r>
              <a:rPr lang="ru-RU" sz="1600" b="1" dirty="0" err="1" smtClean="0">
                <a:ln/>
                <a:solidFill>
                  <a:srgbClr val="002060"/>
                </a:solidFill>
              </a:rPr>
              <a:t>власниця</a:t>
            </a:r>
            <a:r>
              <a:rPr lang="ru-RU" sz="1600" b="1" dirty="0" smtClean="0">
                <a:ln/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1600" b="1" dirty="0" smtClean="0">
                <a:ln/>
                <a:solidFill>
                  <a:srgbClr val="002060"/>
                </a:solidFill>
              </a:rPr>
              <a:t>модельного агентства</a:t>
            </a:r>
            <a:endParaRPr lang="ru-RU" sz="16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030" name="Picture 6" descr="Ð ÐµÐ·ÑÐ»ÑÑÐ°Ñ Ð¿Ð¾ÑÑÐºÑ Ð·Ð¾Ð±ÑÐ°Ð¶ÐµÐ½Ñ Ð·Ð° Ð·Ð°Ð¿Ð¸ÑÐ¾Ð¼ &quot;Ð»Ð°ÑÐºÐµÐ²Ð¸Ñ ÑÐ²ÑÑÐ¾ÑÐ»Ð°Ð² ÑÐµÐ¹ÑÐ±ÑÐº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985" y="3514489"/>
            <a:ext cx="1670710" cy="2227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003" y="5431332"/>
            <a:ext cx="1914673" cy="34965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991371" y="5814218"/>
            <a:ext cx="16289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cap="none" spc="0" dirty="0" smtClean="0">
                <a:ln/>
                <a:solidFill>
                  <a:srgbClr val="002060"/>
                </a:solidFill>
                <a:effectLst/>
              </a:rPr>
              <a:t>С. Лашкевич, </a:t>
            </a:r>
          </a:p>
          <a:p>
            <a:pPr algn="ctr"/>
            <a:r>
              <a:rPr lang="ru-RU" sz="1600" b="1" dirty="0" smtClean="0">
                <a:ln/>
                <a:solidFill>
                  <a:srgbClr val="002060"/>
                </a:solidFill>
              </a:rPr>
              <a:t>голова </a:t>
            </a:r>
          </a:p>
          <a:p>
            <a:pPr algn="ctr"/>
            <a:r>
              <a:rPr lang="ru-RU" sz="1600" b="1" dirty="0" err="1" smtClean="0">
                <a:ln/>
                <a:solidFill>
                  <a:srgbClr val="002060"/>
                </a:solidFill>
              </a:rPr>
              <a:t>організації</a:t>
            </a:r>
            <a:endParaRPr lang="ru-RU" sz="16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032" name="Picture 8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136" y="670395"/>
            <a:ext cx="1102470" cy="65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9662974" y="2435943"/>
            <a:ext cx="22878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cap="none" spc="0" dirty="0" err="1" smtClean="0">
                <a:ln/>
                <a:solidFill>
                  <a:srgbClr val="002060"/>
                </a:solidFill>
                <a:effectLst/>
              </a:rPr>
              <a:t>Олександр</a:t>
            </a:r>
            <a:r>
              <a:rPr lang="ru-RU" sz="1600" b="1" cap="none" spc="0" dirty="0" smtClean="0">
                <a:ln/>
                <a:solidFill>
                  <a:srgbClr val="002060"/>
                </a:solidFill>
                <a:effectLst/>
              </a:rPr>
              <a:t> та </a:t>
            </a:r>
            <a:r>
              <a:rPr lang="ru-RU" sz="1600" b="1" cap="none" spc="0" dirty="0" err="1" smtClean="0">
                <a:ln/>
                <a:solidFill>
                  <a:srgbClr val="002060"/>
                </a:solidFill>
                <a:effectLst/>
              </a:rPr>
              <a:t>Юлія</a:t>
            </a:r>
            <a:r>
              <a:rPr lang="ru-RU" sz="1600" b="1" cap="none" spc="0" dirty="0" smtClean="0">
                <a:ln/>
                <a:solidFill>
                  <a:srgbClr val="002060"/>
                </a:solidFill>
                <a:effectLst/>
              </a:rPr>
              <a:t> </a:t>
            </a:r>
          </a:p>
          <a:p>
            <a:pPr algn="ctr"/>
            <a:r>
              <a:rPr lang="ru-RU" sz="1600" b="1" cap="none" spc="0" dirty="0" err="1" smtClean="0">
                <a:ln/>
                <a:solidFill>
                  <a:srgbClr val="002060"/>
                </a:solidFill>
                <a:effectLst/>
              </a:rPr>
              <a:t>Поважні</a:t>
            </a:r>
            <a:r>
              <a:rPr lang="ru-RU" sz="1600" b="1" cap="none" spc="0" dirty="0" smtClean="0">
                <a:ln/>
                <a:solidFill>
                  <a:srgbClr val="002060"/>
                </a:solidFill>
                <a:effectLst/>
              </a:rPr>
              <a:t>, </a:t>
            </a:r>
          </a:p>
          <a:p>
            <a:pPr algn="ctr"/>
            <a:r>
              <a:rPr lang="ru-RU" sz="1600" b="1" cap="none" spc="0" dirty="0" err="1" smtClean="0">
                <a:ln/>
                <a:solidFill>
                  <a:srgbClr val="002060"/>
                </a:solidFill>
                <a:effectLst/>
              </a:rPr>
              <a:t>успішні</a:t>
            </a:r>
            <a:r>
              <a:rPr lang="ru-RU" sz="1600" b="1" cap="none" spc="0" dirty="0" smtClean="0">
                <a:ln/>
                <a:solidFill>
                  <a:srgbClr val="002060"/>
                </a:solidFill>
                <a:effectLst/>
              </a:rPr>
              <a:t> </a:t>
            </a:r>
            <a:r>
              <a:rPr lang="ru-RU" sz="1600" b="1" cap="none" spc="0" dirty="0" err="1" smtClean="0">
                <a:ln/>
                <a:solidFill>
                  <a:srgbClr val="002060"/>
                </a:solidFill>
                <a:effectLst/>
              </a:rPr>
              <a:t>підприємці</a:t>
            </a:r>
            <a:endParaRPr lang="ru-RU" sz="16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034" name="Picture 10" descr="Ð¡Ð²ÑÑÐ»Ð¸Ð½Ð° Ð²ÑÐ´ ÐÑÑÐ°Ð»ÑÐºÐ° ÐÑÐ»Ð¸Ð½Ð¸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4" r="19149" b="8104"/>
          <a:stretch/>
        </p:blipFill>
        <p:spPr bwMode="auto">
          <a:xfrm>
            <a:off x="252390" y="585617"/>
            <a:ext cx="2202590" cy="1213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64471" y="1790317"/>
            <a:ext cx="197842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cap="none" spc="0" dirty="0" err="1" smtClean="0">
                <a:ln/>
                <a:solidFill>
                  <a:srgbClr val="002060"/>
                </a:solidFill>
                <a:effectLst/>
              </a:rPr>
              <a:t>В.Кулина</a:t>
            </a:r>
            <a:r>
              <a:rPr lang="ru-RU" sz="1600" b="1" cap="none" spc="0" dirty="0" smtClean="0">
                <a:ln/>
                <a:solidFill>
                  <a:srgbClr val="002060"/>
                </a:solidFill>
                <a:effectLst/>
              </a:rPr>
              <a:t>, </a:t>
            </a:r>
            <a:r>
              <a:rPr lang="ru-RU" sz="1600" b="1" cap="none" spc="0" dirty="0" err="1" smtClean="0">
                <a:ln/>
                <a:solidFill>
                  <a:srgbClr val="002060"/>
                </a:solidFill>
                <a:effectLst/>
              </a:rPr>
              <a:t>політик</a:t>
            </a:r>
            <a:endParaRPr lang="ru-RU" sz="16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038" name="Picture 14" descr="Ð¡Ð²ÑÑÐ»Ð¸Ð½Ð° Ð²ÑÐ´ ÐÐ»Ð»Ð¸ ÐÑÑÐµÐ½ÐºÐ¾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6" r="19741" b="15056"/>
          <a:stretch/>
        </p:blipFill>
        <p:spPr bwMode="auto">
          <a:xfrm>
            <a:off x="6814192" y="697286"/>
            <a:ext cx="2244067" cy="1573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788316" y="2299729"/>
            <a:ext cx="22958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cap="none" spc="0" dirty="0" err="1" smtClean="0">
                <a:ln/>
                <a:solidFill>
                  <a:srgbClr val="002060"/>
                </a:solidFill>
                <a:effectLst/>
              </a:rPr>
              <a:t>Києво-Могилянська</a:t>
            </a:r>
            <a:r>
              <a:rPr lang="ru-RU" sz="1600" b="1" cap="none" spc="0" dirty="0" smtClean="0">
                <a:ln/>
                <a:solidFill>
                  <a:srgbClr val="002060"/>
                </a:solidFill>
                <a:effectLst/>
              </a:rPr>
              <a:t> </a:t>
            </a:r>
          </a:p>
          <a:p>
            <a:pPr algn="ctr"/>
            <a:r>
              <a:rPr lang="ru-RU" sz="1600" b="1" dirty="0" err="1" smtClean="0">
                <a:ln/>
                <a:solidFill>
                  <a:srgbClr val="002060"/>
                </a:solidFill>
              </a:rPr>
              <a:t>академія</a:t>
            </a:r>
            <a:r>
              <a:rPr lang="ru-RU" sz="1600" b="1" dirty="0" smtClean="0">
                <a:ln/>
                <a:solidFill>
                  <a:srgbClr val="002060"/>
                </a:solidFill>
              </a:rPr>
              <a:t>… у </a:t>
            </a:r>
            <a:r>
              <a:rPr lang="ru-RU" sz="1600" b="1" dirty="0" err="1" smtClean="0">
                <a:ln/>
                <a:solidFill>
                  <a:srgbClr val="002060"/>
                </a:solidFill>
              </a:rPr>
              <a:t>школі</a:t>
            </a:r>
            <a:endParaRPr lang="ru-RU" sz="16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040" name="Picture 16" descr="Ð¡Ð²ÑÑÐ»Ð¸Ð½Ð° Ð²ÑÐ´ ÐÐ»Ð»Ð¸ ÐÑÑÐµÐ½ÐºÐ¾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3" t="17824"/>
          <a:stretch/>
        </p:blipFill>
        <p:spPr bwMode="auto">
          <a:xfrm>
            <a:off x="931445" y="4541775"/>
            <a:ext cx="2065237" cy="152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50811" y="6229716"/>
            <a:ext cx="22300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cap="none" spc="0" dirty="0" err="1" smtClean="0">
                <a:ln/>
                <a:solidFill>
                  <a:srgbClr val="002060"/>
                </a:solidFill>
                <a:effectLst/>
              </a:rPr>
              <a:t>Самоврядування</a:t>
            </a:r>
            <a:r>
              <a:rPr lang="ru-RU" sz="1600" b="1" cap="none" spc="0" dirty="0" smtClean="0">
                <a:ln/>
                <a:solidFill>
                  <a:srgbClr val="002060"/>
                </a:solidFill>
                <a:effectLst/>
              </a:rPr>
              <a:t>: </a:t>
            </a:r>
          </a:p>
          <a:p>
            <a:pPr algn="ctr"/>
            <a:r>
              <a:rPr lang="ru-RU" sz="1600" b="1" cap="none" spc="0" dirty="0" err="1" smtClean="0">
                <a:ln/>
                <a:solidFill>
                  <a:srgbClr val="002060"/>
                </a:solidFill>
                <a:effectLst/>
              </a:rPr>
              <a:t>працюємо</a:t>
            </a:r>
            <a:r>
              <a:rPr lang="ru-RU" sz="1600" b="1" cap="none" spc="0" dirty="0" smtClean="0">
                <a:ln/>
                <a:solidFill>
                  <a:srgbClr val="002060"/>
                </a:solidFill>
                <a:effectLst/>
              </a:rPr>
              <a:t> на </a:t>
            </a:r>
            <a:r>
              <a:rPr lang="ru-RU" sz="1600" b="1" cap="none" spc="0" dirty="0" err="1" smtClean="0">
                <a:ln/>
                <a:solidFill>
                  <a:srgbClr val="002060"/>
                </a:solidFill>
                <a:effectLst/>
              </a:rPr>
              <a:t>успіх</a:t>
            </a:r>
            <a:endParaRPr lang="ru-RU" sz="16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t="8889" r="15973" b="1362"/>
          <a:stretch/>
        </p:blipFill>
        <p:spPr>
          <a:xfrm>
            <a:off x="4388105" y="654132"/>
            <a:ext cx="1146431" cy="1737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t="14910" r="22665"/>
          <a:stretch/>
        </p:blipFill>
        <p:spPr>
          <a:xfrm rot="437531">
            <a:off x="5489890" y="712964"/>
            <a:ext cx="1029809" cy="1612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t="6292" r="16765"/>
          <a:stretch/>
        </p:blipFill>
        <p:spPr>
          <a:xfrm rot="21173545">
            <a:off x="3277397" y="650441"/>
            <a:ext cx="1135008" cy="1737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3737702" y="2415480"/>
            <a:ext cx="250260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cap="none" spc="0" dirty="0" err="1" smtClean="0">
                <a:ln/>
                <a:solidFill>
                  <a:srgbClr val="002060"/>
                </a:solidFill>
                <a:effectLst/>
              </a:rPr>
              <a:t>Бійці</a:t>
            </a:r>
            <a:r>
              <a:rPr lang="ru-RU" sz="1600" b="1" cap="none" spc="0" dirty="0" smtClean="0">
                <a:ln/>
                <a:solidFill>
                  <a:srgbClr val="002060"/>
                </a:solidFill>
                <a:effectLst/>
              </a:rPr>
              <a:t> </a:t>
            </a:r>
            <a:r>
              <a:rPr lang="ru-RU" sz="1600" b="1" cap="none" spc="0" dirty="0" err="1" smtClean="0">
                <a:ln/>
                <a:solidFill>
                  <a:srgbClr val="002060"/>
                </a:solidFill>
                <a:effectLst/>
              </a:rPr>
              <a:t>східного</a:t>
            </a:r>
            <a:r>
              <a:rPr lang="ru-RU" sz="1600" b="1" cap="none" spc="0" dirty="0" smtClean="0">
                <a:ln/>
                <a:solidFill>
                  <a:srgbClr val="002060"/>
                </a:solidFill>
                <a:effectLst/>
              </a:rPr>
              <a:t> фронту</a:t>
            </a:r>
            <a:endParaRPr lang="ru-RU" sz="16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042" name="Picture 18" descr="https://scontent.fiev6-1.fna.fbcdn.net/v/t1.15752-9/s2048x2048/50675809_499841047207336_1677332879689908224_n.jpg?_nc_cat=102&amp;_nc_ht=scontent.fiev6-1.fna&amp;oh=522e8e3352a2f2fb655face16271b949&amp;oe=5CF2A6DF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9" r="7688" b="10958"/>
          <a:stretch/>
        </p:blipFill>
        <p:spPr bwMode="auto">
          <a:xfrm>
            <a:off x="69918" y="2185982"/>
            <a:ext cx="3191885" cy="1969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3438461" y="5937340"/>
            <a:ext cx="17251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dirty="0" err="1">
                <a:ln/>
                <a:solidFill>
                  <a:srgbClr val="002060"/>
                </a:solidFill>
              </a:rPr>
              <a:t>Д.Синюта</a:t>
            </a:r>
            <a:r>
              <a:rPr lang="ru-RU" sz="1600" b="1" dirty="0">
                <a:ln/>
                <a:solidFill>
                  <a:srgbClr val="002060"/>
                </a:solidFill>
              </a:rPr>
              <a:t>, </a:t>
            </a:r>
            <a:endParaRPr lang="ru-RU" sz="1600" b="1" dirty="0" smtClean="0">
              <a:ln/>
              <a:solidFill>
                <a:srgbClr val="002060"/>
              </a:solidFill>
            </a:endParaRPr>
          </a:p>
          <a:p>
            <a:pPr algn="ctr"/>
            <a:r>
              <a:rPr lang="ru-RU" sz="1600" b="1" dirty="0" smtClean="0">
                <a:ln/>
                <a:solidFill>
                  <a:srgbClr val="002060"/>
                </a:solidFill>
              </a:rPr>
              <a:t>«</a:t>
            </a:r>
            <a:r>
              <a:rPr lang="ru-RU" sz="1600" b="1" dirty="0" err="1">
                <a:ln/>
                <a:solidFill>
                  <a:srgbClr val="002060"/>
                </a:solidFill>
              </a:rPr>
              <a:t>Сирна</a:t>
            </a:r>
            <a:r>
              <a:rPr lang="ru-RU" sz="1600" b="1" dirty="0">
                <a:ln/>
                <a:solidFill>
                  <a:srgbClr val="002060"/>
                </a:solidFill>
              </a:rPr>
              <a:t> хата», </a:t>
            </a:r>
          </a:p>
          <a:p>
            <a:pPr algn="ctr"/>
            <a:r>
              <a:rPr lang="ru-RU" sz="1600" b="1" dirty="0">
                <a:ln/>
                <a:solidFill>
                  <a:srgbClr val="002060"/>
                </a:solidFill>
              </a:rPr>
              <a:t>«Добра </a:t>
            </a:r>
            <a:r>
              <a:rPr lang="ru-RU" sz="1600" b="1" dirty="0" err="1">
                <a:ln/>
                <a:solidFill>
                  <a:srgbClr val="002060"/>
                </a:solidFill>
              </a:rPr>
              <a:t>піца</a:t>
            </a:r>
            <a:r>
              <a:rPr lang="ru-RU" sz="1600" b="1" dirty="0">
                <a:ln/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64775" y="4183583"/>
            <a:ext cx="21034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cap="none" spc="0" dirty="0" err="1" smtClean="0">
                <a:ln/>
                <a:solidFill>
                  <a:srgbClr val="002060"/>
                </a:solidFill>
                <a:effectLst/>
              </a:rPr>
              <a:t>Наші</a:t>
            </a:r>
            <a:r>
              <a:rPr lang="ru-RU" sz="1600" b="1" cap="none" spc="0" dirty="0" smtClean="0">
                <a:ln/>
                <a:solidFill>
                  <a:srgbClr val="002060"/>
                </a:solidFill>
                <a:effectLst/>
              </a:rPr>
              <a:t> </a:t>
            </a:r>
            <a:r>
              <a:rPr lang="ru-RU" sz="1600" b="1" cap="none" spc="0" dirty="0" err="1" smtClean="0">
                <a:ln/>
                <a:solidFill>
                  <a:srgbClr val="002060"/>
                </a:solidFill>
                <a:effectLst/>
              </a:rPr>
              <a:t>оскароносці</a:t>
            </a:r>
            <a:endParaRPr lang="ru-RU" sz="16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" y="4979141"/>
            <a:ext cx="1672046" cy="1254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/>
          <p:cNvPicPr/>
          <p:nvPr/>
        </p:nvPicPr>
        <p:blipFill rotWithShape="1">
          <a:blip r:embed="rId17"/>
          <a:srcRect l="28671" t="21950" r="46645" b="42033"/>
          <a:stretch/>
        </p:blipFill>
        <p:spPr bwMode="auto">
          <a:xfrm>
            <a:off x="3166775" y="4006528"/>
            <a:ext cx="2173453" cy="1827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6" name="Picture 12" descr="https://s3.eu-central-1.amazonaws.com/listmusor/production/comments/144160/130455/big/5b7e8e41c1a26.jpeg?153503325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t="21300" r="14639" b="20726"/>
          <a:stretch/>
        </p:blipFill>
        <p:spPr bwMode="auto">
          <a:xfrm>
            <a:off x="3616334" y="4843695"/>
            <a:ext cx="655240" cy="924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9" r="20949"/>
          <a:stretch/>
        </p:blipFill>
        <p:spPr bwMode="auto">
          <a:xfrm>
            <a:off x="5710095" y="3883833"/>
            <a:ext cx="1834639" cy="1993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33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061565897"/>
              </p:ext>
            </p:extLst>
          </p:nvPr>
        </p:nvGraphicFramePr>
        <p:xfrm>
          <a:off x="521580" y="186813"/>
          <a:ext cx="11509555" cy="6499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886" y="4975123"/>
            <a:ext cx="2024830" cy="202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23 iш\shutterstock_1554746213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287"/>
            <a:ext cx="4768645" cy="650722"/>
          </a:xfrm>
          <a:solidFill>
            <a:srgbClr val="FEFFD4">
              <a:alpha val="77000"/>
            </a:srgbClr>
          </a:solidFill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</a:rPr>
              <a:t>Досягнення моїх учнів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t="861" b="1792"/>
          <a:stretch/>
        </p:blipFill>
        <p:spPr>
          <a:xfrm rot="518014">
            <a:off x="8016603" y="-41884"/>
            <a:ext cx="5573299" cy="7670319"/>
          </a:xfrm>
          <a:prstGeom prst="rect">
            <a:avLst/>
          </a:prstGeom>
        </p:spPr>
      </p:pic>
      <p:pic>
        <p:nvPicPr>
          <p:cNvPr id="1026" name="Picture 2" descr="https://scontent.fiev6-1.fna.fbcdn.net/v/t1.15752-9/s2048x2048/50668162_359009644930369_5739930247269187584_n.jpg?_nc_cat=110&amp;_nc_ht=scontent.fiev6-1.fna&amp;oh=3fe9e500e8a1df116fb1ce3b2ec32064&amp;oe=5CFF89E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9" t="2739" r="8850" b="5983"/>
          <a:stretch/>
        </p:blipFill>
        <p:spPr bwMode="auto">
          <a:xfrm rot="251626">
            <a:off x="7472510" y="421892"/>
            <a:ext cx="2939846" cy="5016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 r="11709"/>
          <a:stretch/>
        </p:blipFill>
        <p:spPr>
          <a:xfrm rot="21373826">
            <a:off x="233074" y="747253"/>
            <a:ext cx="2792361" cy="46364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7221236" y="5486351"/>
            <a:ext cx="3472347" cy="1046440"/>
          </a:xfrm>
          <a:prstGeom prst="rect">
            <a:avLst/>
          </a:prstGeom>
          <a:solidFill>
            <a:srgbClr val="FFFFCC">
              <a:alpha val="65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Величанська</a:t>
            </a: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Валерія</a:t>
            </a: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endParaRPr lang="ru-RU" sz="2000" b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1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президент </a:t>
            </a:r>
            <a:r>
              <a:rPr lang="ru-RU" sz="1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міського</a:t>
            </a:r>
            <a:r>
              <a:rPr lang="ru-RU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140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14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учнівського</a:t>
            </a:r>
            <a:r>
              <a:rPr lang="ru-RU" sz="1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парламенту </a:t>
            </a:r>
            <a:endParaRPr lang="ru-RU" sz="140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1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1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Наснага</a:t>
            </a:r>
            <a:r>
              <a:rPr lang="ru-RU" sz="1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  <a:endParaRPr lang="ru-RU" sz="1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365" y="5524872"/>
            <a:ext cx="3455547" cy="1261884"/>
          </a:xfrm>
          <a:prstGeom prst="rect">
            <a:avLst/>
          </a:prstGeom>
          <a:solidFill>
            <a:srgbClr val="FFFFCC">
              <a:alpha val="65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Камінська</a:t>
            </a: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Юлія</a:t>
            </a: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endParaRPr lang="ru-RU" sz="2000" b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1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голова </a:t>
            </a:r>
            <a:r>
              <a:rPr lang="ru-RU" sz="1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учнівського</a:t>
            </a:r>
            <a:r>
              <a:rPr lang="ru-RU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uk-UA" sz="1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Парламенту ТЗОШ №11</a:t>
            </a:r>
            <a:r>
              <a:rPr lang="ru-RU" sz="1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1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голова</a:t>
            </a:r>
            <a:r>
              <a:rPr lang="ru-RU" sz="1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інформаційно-дипломатичної</a:t>
            </a:r>
            <a:r>
              <a:rPr lang="ru-RU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комісії</a:t>
            </a:r>
            <a:r>
              <a:rPr lang="ru-RU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міського</a:t>
            </a:r>
            <a:r>
              <a:rPr lang="ru-RU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учнівського</a:t>
            </a:r>
            <a:r>
              <a:rPr lang="ru-RU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парламенту «</a:t>
            </a:r>
            <a:r>
              <a:rPr lang="ru-RU" sz="1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Наснага</a:t>
            </a:r>
            <a:r>
              <a:rPr lang="ru-RU" sz="1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  <a:endParaRPr lang="ru-RU" sz="1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0579512" y="4758813"/>
            <a:ext cx="1474531" cy="2227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1" t="22893" r="31328" b="22264"/>
          <a:stretch/>
        </p:blipFill>
        <p:spPr>
          <a:xfrm>
            <a:off x="3786997" y="676009"/>
            <a:ext cx="3096884" cy="4754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600797" y="5547906"/>
            <a:ext cx="3455547" cy="1261884"/>
          </a:xfrm>
          <a:prstGeom prst="rect">
            <a:avLst/>
          </a:prstGeom>
          <a:solidFill>
            <a:srgbClr val="FFFFCC">
              <a:alpha val="65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Мацко</a:t>
            </a:r>
            <a:r>
              <a:rPr lang="ru-RU" sz="2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Анастасія</a:t>
            </a:r>
            <a:r>
              <a:rPr lang="ru-RU" sz="2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</a:p>
          <a:p>
            <a:pPr algn="ctr"/>
            <a:r>
              <a:rPr lang="ru-RU" sz="1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член </a:t>
            </a:r>
            <a:r>
              <a:rPr lang="ru-RU" sz="14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учнівського</a:t>
            </a:r>
            <a:r>
              <a:rPr lang="ru-RU" sz="1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4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самоврядування</a:t>
            </a:r>
            <a:r>
              <a:rPr lang="uk-UA" sz="1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ТЗОШ №11</a:t>
            </a:r>
            <a:r>
              <a:rPr lang="ru-RU" sz="1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14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незмінна</a:t>
            </a:r>
            <a:r>
              <a:rPr lang="ru-RU" sz="1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4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ведуча</a:t>
            </a:r>
            <a:r>
              <a:rPr lang="ru-RU" sz="1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4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шкільних</a:t>
            </a:r>
            <a:r>
              <a:rPr lang="ru-RU" sz="1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свят, </a:t>
            </a:r>
            <a:r>
              <a:rPr lang="ru-RU" sz="14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стипендіат</a:t>
            </a:r>
            <a:r>
              <a:rPr lang="ru-RU" sz="1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4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міського</a:t>
            </a:r>
            <a:r>
              <a:rPr lang="ru-RU" sz="1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4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голови</a:t>
            </a:r>
            <a:endParaRPr lang="ru-RU" sz="1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36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7306">
            <a:off x="10337958" y="79094"/>
            <a:ext cx="1857910" cy="2557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020" y="284531"/>
            <a:ext cx="1678827" cy="2310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637">
            <a:off x="7406138" y="44647"/>
            <a:ext cx="1881795" cy="2590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02" y="2203937"/>
            <a:ext cx="3192785" cy="439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86">
            <a:off x="10151524" y="2263499"/>
            <a:ext cx="2029693" cy="2793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373">
            <a:off x="1363662" y="-7305"/>
            <a:ext cx="1570555" cy="2161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2326">
            <a:off x="83218" y="18344"/>
            <a:ext cx="1488038" cy="2048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148">
            <a:off x="10261819" y="4178316"/>
            <a:ext cx="1931155" cy="2658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221">
            <a:off x="4529278" y="6077"/>
            <a:ext cx="3397084" cy="4675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139" y="3322657"/>
            <a:ext cx="2066451" cy="2844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597">
            <a:off x="222155" y="1236069"/>
            <a:ext cx="1463092" cy="2013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478" y="4446119"/>
            <a:ext cx="1647543" cy="2267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58">
            <a:off x="2975714" y="-5210"/>
            <a:ext cx="1607346" cy="2212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4421">
            <a:off x="-17014" y="2339099"/>
            <a:ext cx="3243687" cy="44648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522" y="4436535"/>
            <a:ext cx="1581226" cy="2176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2455">
            <a:off x="2893100" y="1426789"/>
            <a:ext cx="2080623" cy="2863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1051">
            <a:off x="3747445" y="3910533"/>
            <a:ext cx="2085311" cy="2870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074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23 iш\shutterstock_1554746213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с двумя усеченными соседними углами 5"/>
          <p:cNvSpPr/>
          <p:nvPr/>
        </p:nvSpPr>
        <p:spPr>
          <a:xfrm>
            <a:off x="1164722" y="48379"/>
            <a:ext cx="10404421" cy="3412569"/>
          </a:xfrm>
          <a:prstGeom prst="snip2Same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11 школа – </a:t>
            </a:r>
          </a:p>
          <a:p>
            <a:pPr algn="ctr"/>
            <a:r>
              <a:rPr lang="ru-RU" sz="6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школа </a:t>
            </a:r>
          </a:p>
          <a:p>
            <a:pPr algn="ctr"/>
            <a:r>
              <a:rPr lang="ru-RU" sz="6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практичної</a:t>
            </a:r>
            <a:r>
              <a:rPr lang="ru-RU" sz="6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6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демократії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1" y="3236079"/>
            <a:ext cx="4893733" cy="3670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40"/>
          <a:stretch/>
        </p:blipFill>
        <p:spPr>
          <a:xfrm>
            <a:off x="7696198" y="5017558"/>
            <a:ext cx="1478267" cy="1840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2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7627" y="-3346"/>
            <a:ext cx="9340573" cy="1098826"/>
          </a:xfrm>
        </p:spPr>
        <p:txBody>
          <a:bodyPr/>
          <a:lstStyle/>
          <a:p>
            <a:pPr algn="just"/>
            <a:r>
              <a:rPr lang="ru-RU" sz="3200" b="1" dirty="0" smtClean="0">
                <a:solidFill>
                  <a:srgbClr val="002060"/>
                </a:solidFill>
              </a:rPr>
              <a:t>Коло компетентностей Ради </a:t>
            </a:r>
            <a:r>
              <a:rPr lang="ru-RU" sz="3200" b="1" dirty="0" err="1">
                <a:solidFill>
                  <a:srgbClr val="002060"/>
                </a:solidFill>
              </a:rPr>
              <a:t>Європи</a:t>
            </a:r>
            <a:r>
              <a:rPr lang="ru-RU" sz="3200" b="1" dirty="0">
                <a:solidFill>
                  <a:srgbClr val="002060"/>
                </a:solidFill>
              </a:rPr>
              <a:t> для </a:t>
            </a:r>
            <a:r>
              <a:rPr lang="ru-RU" sz="3200" b="1" dirty="0" err="1">
                <a:solidFill>
                  <a:srgbClr val="002060"/>
                </a:solidFill>
              </a:rPr>
              <a:t>культури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демократії</a:t>
            </a:r>
            <a:r>
              <a:rPr lang="ru-RU" sz="3200" b="1" dirty="0" smtClean="0">
                <a:solidFill>
                  <a:srgbClr val="002060"/>
                </a:solidFill>
              </a:rPr>
              <a:t> у </a:t>
            </a:r>
            <a:r>
              <a:rPr lang="ru-RU" sz="3200" b="1" dirty="0" err="1" smtClean="0">
                <a:solidFill>
                  <a:srgbClr val="002060"/>
                </a:solidFill>
              </a:rPr>
              <a:t>навчальному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закладі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557" y="2005981"/>
            <a:ext cx="2152172" cy="3610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51297248"/>
              </p:ext>
            </p:extLst>
          </p:nvPr>
        </p:nvGraphicFramePr>
        <p:xfrm>
          <a:off x="731312" y="1286310"/>
          <a:ext cx="1096907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33837" y="1175925"/>
            <a:ext cx="36182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Повага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до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людської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гідності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прав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людини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Визнання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цінності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культурного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багатоманіття</a:t>
            </a:r>
            <a:endParaRPr lang="ru-RU" sz="1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Визнання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цінності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демократії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справедливості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рівності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і верховенства права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65875" y="1171774"/>
            <a:ext cx="40838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Відкритість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до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інших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культур,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переконань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світогляду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інших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людей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Повага</a:t>
            </a:r>
            <a:endParaRPr lang="ru-RU" sz="1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Громадянська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свідомість</a:t>
            </a:r>
            <a:endParaRPr lang="ru-RU" sz="1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255588">
              <a:buFont typeface="Wingdings" panose="05000000000000000000" pitchFamily="2" charset="2"/>
              <a:buChar char="q"/>
            </a:pP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Відповідальність</a:t>
            </a:r>
            <a:endParaRPr lang="ru-RU" sz="1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1338" indent="265113">
              <a:buFont typeface="Wingdings" panose="05000000000000000000" pitchFamily="2" charset="2"/>
              <a:buChar char="q"/>
            </a:pP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Впевненість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собі</a:t>
            </a:r>
            <a:endParaRPr lang="ru-RU" sz="1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6450" indent="265113">
              <a:buFont typeface="Wingdings" panose="05000000000000000000" pitchFamily="2" charset="2"/>
              <a:buChar char="q"/>
            </a:pP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Прийняття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невизначеності</a:t>
            </a:r>
            <a:endParaRPr lang="ru-RU" sz="1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5076" y="4255992"/>
            <a:ext cx="40115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Навички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автономного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навчання</a:t>
            </a:r>
            <a:endParaRPr lang="ru-RU" sz="1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Аналітичне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і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критичне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мислення</a:t>
            </a:r>
            <a:endParaRPr lang="ru-RU" sz="1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Вміння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слухати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спостерігати</a:t>
            </a:r>
            <a:endParaRPr lang="ru-RU" sz="1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Емпатія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Гнучкість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вміння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адаптовуватися</a:t>
            </a:r>
            <a:endParaRPr lang="ru-RU" sz="1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Лінгвістичні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комунікативні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навички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багатомовність</a:t>
            </a:r>
            <a:endParaRPr lang="ru-RU" sz="1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Навички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співпраці</a:t>
            </a:r>
            <a:endParaRPr lang="ru-RU" sz="1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Навички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вирішення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конфліктів</a:t>
            </a:r>
            <a:endParaRPr lang="ru-RU" sz="1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06883" y="4848807"/>
            <a:ext cx="46263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266700">
              <a:buFont typeface="Wingdings" panose="05000000000000000000" pitchFamily="2" charset="2"/>
              <a:buChar char="q"/>
            </a:pP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Знання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самого себе та критична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самооцінка</a:t>
            </a:r>
            <a:endParaRPr lang="ru-RU" sz="1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Знання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критичне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розуміння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мови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і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особливостей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спілкування</a:t>
            </a:r>
            <a:endParaRPr lang="ru-RU" sz="1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Знання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критичне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розуміння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світу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політики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права, прав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людини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культури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релігії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історії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ЗМІ,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економіки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тощо</a:t>
            </a:r>
            <a:endParaRPr lang="ru-RU" sz="1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90559" y="2987656"/>
            <a:ext cx="135806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err="1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Цінності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99291" y="2965729"/>
            <a:ext cx="173316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err="1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Ставлення</a:t>
            </a:r>
            <a:r>
              <a:rPr lang="ru-RU" sz="2000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400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ru-RU" sz="2400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24034" y="4255992"/>
            <a:ext cx="14911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err="1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Навички</a:t>
            </a:r>
            <a:r>
              <a:rPr lang="ru-RU" sz="2000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2000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та </a:t>
            </a:r>
            <a:r>
              <a:rPr lang="ru-RU" sz="2000" b="1" dirty="0" err="1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вміння</a:t>
            </a:r>
            <a:r>
              <a:rPr lang="ru-RU" sz="2400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ru-RU" sz="2400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41902" y="4229827"/>
            <a:ext cx="1729961" cy="9694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900" b="1" dirty="0" err="1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Знання</a:t>
            </a:r>
            <a:r>
              <a:rPr lang="ru-RU" sz="1900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та </a:t>
            </a:r>
            <a:r>
              <a:rPr lang="ru-RU" sz="1900" b="1" dirty="0" err="1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їх</a:t>
            </a:r>
            <a:r>
              <a:rPr lang="ru-RU" sz="1900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  <a:p>
            <a:r>
              <a:rPr lang="ru-RU" sz="1900" b="1" dirty="0" err="1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критичне</a:t>
            </a:r>
            <a:r>
              <a:rPr lang="ru-RU" sz="1900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  <a:p>
            <a:r>
              <a:rPr lang="ru-RU" sz="1900" b="1" dirty="0" err="1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розуміння</a:t>
            </a:r>
            <a:endParaRPr lang="ru-RU" sz="1900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49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1483" y="294846"/>
            <a:ext cx="9689068" cy="687640"/>
          </a:xfrm>
        </p:spPr>
        <p:txBody>
          <a:bodyPr>
            <a:normAutofit/>
          </a:bodyPr>
          <a:lstStyle/>
          <a:p>
            <a:pPr algn="just"/>
            <a:r>
              <a:rPr lang="uk-UA" sz="3200" b="1" dirty="0" smtClean="0">
                <a:solidFill>
                  <a:srgbClr val="002060"/>
                </a:solidFill>
              </a:rPr>
              <a:t>Розвиток  громадянських </a:t>
            </a:r>
            <a:r>
              <a:rPr lang="uk-UA" sz="3200" b="1" dirty="0" err="1" smtClean="0">
                <a:solidFill>
                  <a:srgbClr val="002060"/>
                </a:solidFill>
              </a:rPr>
              <a:t>компетентностей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262" y="1403887"/>
            <a:ext cx="10508606" cy="414314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uk-UA" sz="2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у</a:t>
            </a:r>
            <a:r>
              <a:rPr lang="ru-RU" sz="2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сі</a:t>
            </a:r>
            <a:r>
              <a:rPr lang="ru-RU" sz="2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форми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поведінки</a:t>
            </a:r>
            <a:r>
              <a:rPr lang="ru-RU" sz="2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, </a:t>
            </a:r>
            <a:r>
              <a:rPr lang="ru-RU" sz="2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потрібні</a:t>
            </a:r>
            <a:r>
              <a:rPr lang="ru-RU" sz="2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для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ефективної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та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конструктивної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участі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у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громадському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житті</a:t>
            </a:r>
            <a:r>
              <a:rPr lang="ru-RU" sz="2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; </a:t>
            </a:r>
            <a:endParaRPr lang="ru-RU" sz="2600" b="1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здатність</a:t>
            </a:r>
            <a:r>
              <a:rPr lang="ru-RU" sz="2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діяти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відповідально</a:t>
            </a:r>
            <a:r>
              <a:rPr lang="ru-RU" sz="2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, </a:t>
            </a:r>
            <a:r>
              <a:rPr lang="ru-RU" sz="2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реалізовувати</a:t>
            </a:r>
            <a:r>
              <a:rPr lang="ru-RU" sz="2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права та </a:t>
            </a:r>
            <a:r>
              <a:rPr lang="ru-RU" sz="2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обов</a:t>
            </a:r>
            <a:r>
              <a:rPr lang="en-US" sz="2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’</a:t>
            </a:r>
            <a:r>
              <a:rPr lang="ru-RU" sz="2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язки</a:t>
            </a:r>
            <a:r>
              <a:rPr lang="ru-RU" sz="2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з метою </a:t>
            </a:r>
            <a:r>
              <a:rPr lang="ru-RU" sz="2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розвитку</a:t>
            </a:r>
            <a:r>
              <a:rPr lang="ru-RU" sz="2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демократичного </a:t>
            </a:r>
            <a:r>
              <a:rPr lang="ru-RU" sz="2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суспільства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;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розуміння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та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сприйняття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цінності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прав та свобод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людини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,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вміння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відстоювати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свої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права та права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інших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;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розуміння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та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сприйняття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принципів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рівності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та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недискримінації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,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поваги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до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гідності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людини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,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толерантності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,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соціальної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справедливості</a:t>
            </a:r>
            <a:r>
              <a:rPr lang="ru-RU" sz="2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;</a:t>
            </a:r>
            <a:endParaRPr lang="ru-RU" sz="2600" b="1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здатність</a:t>
            </a:r>
            <a:r>
              <a:rPr lang="ru-RU" sz="2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uk-UA" sz="2600" b="1" dirty="0">
                <a:solidFill>
                  <a:srgbClr val="002060"/>
                </a:solidFill>
                <a:cs typeface="Calibri" panose="020F0502020204030204" pitchFamily="34" charset="0"/>
              </a:rPr>
              <a:t>к</a:t>
            </a:r>
            <a:r>
              <a:rPr lang="uk-UA" sz="2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ритично мислити;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формувати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та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аргументовано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відстоювати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власну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позицію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,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поважаючи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відмінні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думки/</a:t>
            </a:r>
            <a:r>
              <a:rPr lang="ru-RU" sz="2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позиції</a:t>
            </a:r>
            <a:r>
              <a:rPr lang="ru-RU" sz="2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ru-RU" sz="2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розуміння</a:t>
            </a:r>
            <a:r>
              <a:rPr lang="ru-RU" sz="2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власної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громадянської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(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державної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),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національної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та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культурної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ідентичності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,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повага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до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інших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культур та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етносів</a:t>
            </a:r>
            <a:r>
              <a:rPr lang="ru-RU" sz="2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розуміння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значення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національної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пам’яті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та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її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впливу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на </a:t>
            </a:r>
            <a:r>
              <a:rPr lang="ru-RU" sz="2600" b="1" dirty="0" err="1">
                <a:solidFill>
                  <a:srgbClr val="002060"/>
                </a:solidFill>
                <a:cs typeface="Calibri" panose="020F0502020204030204" pitchFamily="34" charset="0"/>
              </a:rPr>
              <a:t>суспільно-політичні</a:t>
            </a:r>
            <a:r>
              <a:rPr lang="ru-RU" sz="26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процеси</a:t>
            </a:r>
            <a:r>
              <a:rPr lang="ru-RU" sz="2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.</a:t>
            </a:r>
            <a:endParaRPr lang="uk-UA" sz="2600" b="1" dirty="0" smtClean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pic>
        <p:nvPicPr>
          <p:cNvPr id="5" name="Picture 2" descr="Ð ÐµÐ·ÑÐ»ÑÑÐ°Ñ Ð¿Ð¾ÑÑÐºÑ Ð·Ð¾Ð±ÑÐ°Ð¶ÐµÐ½Ñ Ð·Ð° Ð·Ð°Ð¿Ð¸ÑÐ¾Ð¼ &quot;Ð³ÑÐ¾Ð¼Ð°Ð´ÑÐ½ÑÑÐºÐ° Ð¾ÑÐ²ÑÑÐ°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750" b="95000" l="10000" r="91563">
                        <a14:foregroundMark x1="41667" y1="77969" x2="41563" y2="73281"/>
                        <a14:foregroundMark x1="43333" y1="87969" x2="42708" y2="79063"/>
                        <a14:foregroundMark x1="45417" y1="86875" x2="45521" y2="73125"/>
                        <a14:foregroundMark x1="68750" y1="86250" x2="68438" y2="7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068"/>
          <a:stretch/>
        </p:blipFill>
        <p:spPr bwMode="auto">
          <a:xfrm>
            <a:off x="6705600" y="5702194"/>
            <a:ext cx="5960534" cy="140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51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828" y="186270"/>
            <a:ext cx="9094305" cy="618066"/>
          </a:xfrm>
          <a:prstGeom prst="homePlate">
            <a:avLst>
              <a:gd name="adj" fmla="val 65710"/>
            </a:avLst>
          </a:prstGeom>
          <a:noFill/>
        </p:spPr>
        <p:txBody>
          <a:bodyPr>
            <a:normAutofit fontScale="90000"/>
          </a:bodyPr>
          <a:lstStyle/>
          <a:p>
            <a:pPr algn="just"/>
            <a:r>
              <a:rPr lang="uk-UA" b="1" dirty="0" smtClean="0">
                <a:solidFill>
                  <a:srgbClr val="002060"/>
                </a:solidFill>
              </a:rPr>
              <a:t>Розвиток соціальних </a:t>
            </a:r>
            <a:r>
              <a:rPr lang="uk-UA" b="1" dirty="0" err="1" smtClean="0">
                <a:solidFill>
                  <a:srgbClr val="002060"/>
                </a:solidFill>
              </a:rPr>
              <a:t>компетентностей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4856" y="1091833"/>
            <a:ext cx="10061344" cy="4823792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002060"/>
                </a:solidFill>
              </a:rPr>
              <a:t>оволодіння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загальнолюдською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і </a:t>
            </a:r>
            <a:r>
              <a:rPr lang="ru-RU" b="1" dirty="0" err="1" smtClean="0">
                <a:solidFill>
                  <a:srgbClr val="002060"/>
                </a:solidFill>
              </a:rPr>
              <a:t>національною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культурою: </a:t>
            </a:r>
            <a:r>
              <a:rPr lang="ru-RU" b="1" dirty="0" err="1">
                <a:solidFill>
                  <a:srgbClr val="002060"/>
                </a:solidFill>
              </a:rPr>
              <a:t>формування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цілісного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світогляду</a:t>
            </a:r>
            <a:r>
              <a:rPr lang="ru-RU" b="1" dirty="0" smtClean="0">
                <a:solidFill>
                  <a:srgbClr val="002060"/>
                </a:solidFill>
              </a:rPr>
              <a:t>, активна </a:t>
            </a:r>
            <a:r>
              <a:rPr lang="ru-RU" b="1" dirty="0">
                <a:solidFill>
                  <a:srgbClr val="002060"/>
                </a:solidFill>
              </a:rPr>
              <a:t>участь у </a:t>
            </a:r>
            <a:r>
              <a:rPr lang="ru-RU" b="1" dirty="0" err="1">
                <a:solidFill>
                  <a:srgbClr val="002060"/>
                </a:solidFill>
              </a:rPr>
              <a:t>соціальному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житті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  <a:endParaRPr lang="ru-RU" b="1" dirty="0">
              <a:solidFill>
                <a:srgbClr val="002060"/>
              </a:solidFill>
            </a:endParaRPr>
          </a:p>
          <a:p>
            <a:pPr algn="just"/>
            <a:r>
              <a:rPr lang="ru-RU" b="1" dirty="0" err="1">
                <a:solidFill>
                  <a:srgbClr val="002060"/>
                </a:solidFill>
              </a:rPr>
              <a:t>здатність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ефективно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взаємодіяти</a:t>
            </a:r>
            <a:r>
              <a:rPr lang="ru-RU" b="1" dirty="0">
                <a:solidFill>
                  <a:srgbClr val="002060"/>
                </a:solidFill>
              </a:rPr>
              <a:t> з </a:t>
            </a:r>
            <a:r>
              <a:rPr lang="ru-RU" b="1" dirty="0" err="1">
                <a:solidFill>
                  <a:srgbClr val="002060"/>
                </a:solidFill>
              </a:rPr>
              <a:t>іншими</a:t>
            </a:r>
            <a:r>
              <a:rPr lang="ru-RU" b="1" dirty="0">
                <a:solidFill>
                  <a:srgbClr val="002060"/>
                </a:solidFill>
              </a:rPr>
              <a:t> людьми в </a:t>
            </a:r>
            <a:r>
              <a:rPr lang="ru-RU" b="1" dirty="0" err="1">
                <a:solidFill>
                  <a:srgbClr val="002060"/>
                </a:solidFill>
              </a:rPr>
              <a:t>суспільних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інтересах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зокрема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щодо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сталого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розвитку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суспільства</a:t>
            </a:r>
            <a:r>
              <a:rPr lang="ru-RU" b="1" dirty="0">
                <a:solidFill>
                  <a:srgbClr val="002060"/>
                </a:solidFill>
              </a:rPr>
              <a:t>;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just"/>
            <a:r>
              <a:rPr lang="ru-RU" b="1" dirty="0" err="1">
                <a:solidFill>
                  <a:srgbClr val="002060"/>
                </a:solidFill>
              </a:rPr>
              <a:t>здатність</a:t>
            </a:r>
            <a:r>
              <a:rPr lang="ru-RU" b="1" dirty="0">
                <a:solidFill>
                  <a:srgbClr val="002060"/>
                </a:solidFill>
              </a:rPr>
              <a:t> до </a:t>
            </a:r>
            <a:r>
              <a:rPr lang="ru-RU" b="1" dirty="0" err="1">
                <a:solidFill>
                  <a:srgbClr val="002060"/>
                </a:solidFill>
              </a:rPr>
              <a:t>соціальної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комунікації</a:t>
            </a:r>
            <a:r>
              <a:rPr lang="ru-RU" b="1" dirty="0">
                <a:solidFill>
                  <a:srgbClr val="002060"/>
                </a:solidFill>
              </a:rPr>
              <a:t> та </a:t>
            </a:r>
            <a:r>
              <a:rPr lang="ru-RU" b="1" dirty="0" err="1">
                <a:solidFill>
                  <a:srgbClr val="002060"/>
                </a:solidFill>
              </a:rPr>
              <a:t>вміння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співпрацювати</a:t>
            </a:r>
            <a:r>
              <a:rPr lang="ru-RU" b="1" dirty="0">
                <a:solidFill>
                  <a:srgbClr val="002060"/>
                </a:solidFill>
              </a:rPr>
              <a:t> для </a:t>
            </a:r>
            <a:r>
              <a:rPr lang="ru-RU" b="1" dirty="0" err="1">
                <a:solidFill>
                  <a:srgbClr val="002060"/>
                </a:solidFill>
              </a:rPr>
              <a:t>розв’язання</a:t>
            </a:r>
            <a:r>
              <a:rPr lang="ru-RU" b="1" dirty="0">
                <a:solidFill>
                  <a:srgbClr val="002060"/>
                </a:solidFill>
              </a:rPr>
              <a:t>  проблем </a:t>
            </a:r>
            <a:r>
              <a:rPr lang="ru-RU" b="1" dirty="0" err="1">
                <a:solidFill>
                  <a:srgbClr val="002060"/>
                </a:solidFill>
              </a:rPr>
              <a:t>спільнот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різного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рівня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зокрема</a:t>
            </a:r>
            <a:r>
              <a:rPr lang="ru-RU" b="1" dirty="0">
                <a:solidFill>
                  <a:srgbClr val="002060"/>
                </a:solidFill>
              </a:rPr>
              <a:t> шляхом </a:t>
            </a:r>
            <a:r>
              <a:rPr lang="ru-RU" b="1" dirty="0" err="1">
                <a:solidFill>
                  <a:srgbClr val="002060"/>
                </a:solidFill>
              </a:rPr>
              <a:t>волонтерської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діяльності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уміння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працювати</a:t>
            </a:r>
            <a:r>
              <a:rPr lang="ru-RU" b="1" dirty="0">
                <a:solidFill>
                  <a:srgbClr val="002060"/>
                </a:solidFill>
              </a:rPr>
              <a:t> з </a:t>
            </a:r>
            <a:r>
              <a:rPr lang="ru-RU" b="1" dirty="0" err="1">
                <a:solidFill>
                  <a:srgbClr val="002060"/>
                </a:solidFill>
              </a:rPr>
              <a:t>іншими</a:t>
            </a:r>
            <a:r>
              <a:rPr lang="ru-RU" b="1" dirty="0">
                <a:solidFill>
                  <a:srgbClr val="002060"/>
                </a:solidFill>
              </a:rPr>
              <a:t> на результат, </a:t>
            </a:r>
            <a:r>
              <a:rPr lang="ru-RU" b="1" dirty="0" err="1">
                <a:solidFill>
                  <a:srgbClr val="002060"/>
                </a:solidFill>
              </a:rPr>
              <a:t>попереджати</a:t>
            </a:r>
            <a:r>
              <a:rPr lang="ru-RU" b="1" dirty="0">
                <a:solidFill>
                  <a:srgbClr val="002060"/>
                </a:solidFill>
              </a:rPr>
              <a:t> і </a:t>
            </a:r>
            <a:r>
              <a:rPr lang="ru-RU" b="1" dirty="0" err="1" smtClean="0">
                <a:solidFill>
                  <a:srgbClr val="002060"/>
                </a:solidFill>
              </a:rPr>
              <a:t>розв’язувати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конфлікти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досягати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компромісів</a:t>
            </a:r>
            <a:r>
              <a:rPr lang="ru-RU" b="1" dirty="0">
                <a:solidFill>
                  <a:srgbClr val="002060"/>
                </a:solidFill>
              </a:rPr>
              <a:t>; конструктивно </a:t>
            </a:r>
            <a:r>
              <a:rPr lang="ru-RU" b="1" dirty="0" err="1">
                <a:solidFill>
                  <a:srgbClr val="002060"/>
                </a:solidFill>
              </a:rPr>
              <a:t>спілкуватися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у </a:t>
            </a:r>
            <a:r>
              <a:rPr lang="ru-RU" b="1" dirty="0" err="1">
                <a:solidFill>
                  <a:srgbClr val="002060"/>
                </a:solidFill>
              </a:rPr>
              <a:t>різних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середовищах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співпрацювати</a:t>
            </a:r>
            <a:r>
              <a:rPr lang="ru-RU" b="1" dirty="0">
                <a:solidFill>
                  <a:srgbClr val="002060"/>
                </a:solidFill>
              </a:rPr>
              <a:t> в командах та вести </a:t>
            </a:r>
            <a:r>
              <a:rPr lang="ru-RU" b="1" dirty="0" smtClean="0">
                <a:solidFill>
                  <a:srgbClr val="002060"/>
                </a:solidFill>
              </a:rPr>
              <a:t>переговори; 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толерантність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висловлення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своєї</a:t>
            </a:r>
            <a:r>
              <a:rPr lang="ru-RU" b="1" dirty="0">
                <a:solidFill>
                  <a:srgbClr val="002060"/>
                </a:solidFill>
              </a:rPr>
              <a:t> та </a:t>
            </a:r>
            <a:r>
              <a:rPr lang="ru-RU" b="1" dirty="0" err="1">
                <a:solidFill>
                  <a:srgbClr val="002060"/>
                </a:solidFill>
              </a:rPr>
              <a:t>розуміння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точок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зору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інших</a:t>
            </a:r>
            <a:r>
              <a:rPr lang="ru-RU" b="1" dirty="0">
                <a:solidFill>
                  <a:srgbClr val="002060"/>
                </a:solidFill>
              </a:rPr>
              <a:t> людей, а </a:t>
            </a:r>
            <a:r>
              <a:rPr lang="ru-RU" b="1" dirty="0" err="1">
                <a:solidFill>
                  <a:srgbClr val="002060"/>
                </a:solidFill>
              </a:rPr>
              <a:t>також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здатність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формувати</a:t>
            </a:r>
            <a:r>
              <a:rPr lang="ru-RU" b="1" dirty="0">
                <a:solidFill>
                  <a:srgbClr val="002060"/>
                </a:solidFill>
              </a:rPr>
              <a:t> і </a:t>
            </a:r>
            <a:r>
              <a:rPr lang="ru-RU" b="1" dirty="0" err="1">
                <a:solidFill>
                  <a:srgbClr val="002060"/>
                </a:solidFill>
              </a:rPr>
              <a:t>підтримувати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упевненість</a:t>
            </a:r>
            <a:r>
              <a:rPr lang="ru-RU" b="1" dirty="0">
                <a:solidFill>
                  <a:srgbClr val="002060"/>
                </a:solidFill>
              </a:rPr>
              <a:t> і </a:t>
            </a:r>
            <a:r>
              <a:rPr lang="ru-RU" b="1" dirty="0" err="1" smtClean="0">
                <a:solidFill>
                  <a:srgbClr val="002060"/>
                </a:solidFill>
              </a:rPr>
              <a:t>співчуття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розвиток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навичок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спілкування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культури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комунікацій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самопізнання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самооцінки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самовизначення</a:t>
            </a:r>
            <a:r>
              <a:rPr lang="ru-RU" b="1" dirty="0">
                <a:solidFill>
                  <a:srgbClr val="002060"/>
                </a:solidFill>
              </a:rPr>
              <a:t>; </a:t>
            </a:r>
            <a:r>
              <a:rPr lang="ru-RU" b="1" dirty="0" err="1">
                <a:solidFill>
                  <a:srgbClr val="002060"/>
                </a:solidFill>
              </a:rPr>
              <a:t>адекватної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оцінки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світу</a:t>
            </a:r>
            <a:r>
              <a:rPr lang="ru-RU" b="1" dirty="0">
                <a:solidFill>
                  <a:srgbClr val="002060"/>
                </a:solidFill>
              </a:rPr>
              <a:t>.</a:t>
            </a:r>
            <a:r>
              <a:rPr lang="ru-RU" b="1" dirty="0" smtClean="0">
                <a:solidFill>
                  <a:srgbClr val="002060"/>
                </a:solidFill>
              </a:rPr>
              <a:t> 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267" y="5330757"/>
            <a:ext cx="6553200" cy="217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22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 14"/>
          <p:cNvSpPr/>
          <p:nvPr/>
        </p:nvSpPr>
        <p:spPr>
          <a:xfrm>
            <a:off x="2937935" y="79464"/>
            <a:ext cx="6019800" cy="17018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3386667" y="448737"/>
            <a:ext cx="519789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</a:rPr>
              <a:t>Громадсько-активна школа*</a:t>
            </a:r>
            <a:endParaRPr lang="ru-RU" sz="3600" b="1" dirty="0" err="1">
              <a:ln w="9525">
                <a:solidFill>
                  <a:srgbClr val="00206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365420"/>
            <a:ext cx="6553200" cy="217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262467" y="3514488"/>
            <a:ext cx="11818827" cy="1701800"/>
            <a:chOff x="237067" y="2599267"/>
            <a:chExt cx="11818827" cy="1701800"/>
          </a:xfrm>
        </p:grpSpPr>
        <p:sp>
          <p:nvSpPr>
            <p:cNvPr id="12" name="Овал 11"/>
            <p:cNvSpPr/>
            <p:nvPr/>
          </p:nvSpPr>
          <p:spPr>
            <a:xfrm>
              <a:off x="237067" y="2599267"/>
              <a:ext cx="3522133" cy="170180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385414" y="2599267"/>
              <a:ext cx="3522133" cy="170180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8533761" y="2599267"/>
              <a:ext cx="3522133" cy="170180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74773" y="2975210"/>
              <a:ext cx="2911894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2400" b="1" dirty="0" smtClean="0">
                  <a:ln w="9525">
                    <a:solidFill>
                      <a:srgbClr val="002060"/>
                    </a:solidFill>
                    <a:prstDash val="solid"/>
                  </a:ln>
                  <a:solidFill>
                    <a:schemeClr val="bg1"/>
                  </a:solidFill>
                </a:rPr>
                <a:t>Демократизація </a:t>
              </a:r>
            </a:p>
            <a:p>
              <a:pPr algn="ctr"/>
              <a:r>
                <a:rPr lang="uk-UA" sz="2400" b="1" dirty="0" smtClean="0">
                  <a:ln w="9525">
                    <a:solidFill>
                      <a:srgbClr val="002060"/>
                    </a:solidFill>
                    <a:prstDash val="solid"/>
                  </a:ln>
                  <a:solidFill>
                    <a:schemeClr val="bg1"/>
                  </a:solidFill>
                </a:rPr>
                <a:t>(</a:t>
              </a:r>
              <a:r>
                <a:rPr lang="uk-UA" sz="2400" b="1" dirty="0" err="1" smtClean="0">
                  <a:ln w="9525">
                    <a:solidFill>
                      <a:srgbClr val="002060"/>
                    </a:solidFill>
                    <a:prstDash val="solid"/>
                  </a:ln>
                  <a:solidFill>
                    <a:schemeClr val="bg1"/>
                  </a:solidFill>
                </a:rPr>
                <a:t>співуправління</a:t>
              </a:r>
              <a:r>
                <a:rPr lang="uk-UA" sz="2400" b="1" dirty="0" smtClean="0">
                  <a:ln w="9525">
                    <a:solidFill>
                      <a:srgbClr val="002060"/>
                    </a:solidFill>
                    <a:prstDash val="solid"/>
                  </a:ln>
                  <a:solidFill>
                    <a:schemeClr val="bg1"/>
                  </a:solidFill>
                </a:rPr>
                <a:t>)</a:t>
              </a:r>
              <a:endParaRPr lang="ru-RU" sz="24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953000" y="3219147"/>
              <a:ext cx="240453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2400" b="1" dirty="0" smtClean="0">
                  <a:ln w="9525">
                    <a:solidFill>
                      <a:srgbClr val="002060"/>
                    </a:solidFill>
                    <a:prstDash val="solid"/>
                  </a:ln>
                  <a:solidFill>
                    <a:schemeClr val="bg1"/>
                  </a:solidFill>
                </a:rPr>
                <a:t>Партнерство </a:t>
              </a:r>
              <a:endParaRPr lang="ru-RU" sz="24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9058693" y="3176812"/>
              <a:ext cx="2472267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2400" b="1" dirty="0" err="1" smtClean="0">
                  <a:ln w="9525">
                    <a:solidFill>
                      <a:srgbClr val="002060"/>
                    </a:solidFill>
                    <a:prstDash val="solid"/>
                  </a:ln>
                  <a:solidFill>
                    <a:schemeClr val="bg1"/>
                  </a:solidFill>
                </a:rPr>
                <a:t>Волонтерство</a:t>
              </a:r>
              <a:r>
                <a:rPr lang="uk-UA" sz="2400" b="1" dirty="0" smtClean="0">
                  <a:ln w="9525">
                    <a:solidFill>
                      <a:srgbClr val="002060"/>
                    </a:solidFill>
                    <a:prstDash val="solid"/>
                  </a:ln>
                  <a:solidFill>
                    <a:schemeClr val="bg1"/>
                  </a:solidFill>
                </a:rPr>
                <a:t> </a:t>
              </a:r>
              <a:endParaRPr lang="ru-RU" sz="24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</a:endParaRPr>
            </a:p>
          </p:txBody>
        </p:sp>
      </p:grpSp>
      <p:cxnSp>
        <p:nvCxnSpPr>
          <p:cNvPr id="18" name="Прямая со стрелкой 17"/>
          <p:cNvCxnSpPr>
            <a:endCxn id="12" idx="0"/>
          </p:cNvCxnSpPr>
          <p:nvPr/>
        </p:nvCxnSpPr>
        <p:spPr>
          <a:xfrm flipH="1">
            <a:off x="2023534" y="1806665"/>
            <a:ext cx="3881966" cy="1707823"/>
          </a:xfrm>
          <a:prstGeom prst="straightConnector1">
            <a:avLst/>
          </a:prstGeom>
          <a:ln w="57150">
            <a:solidFill>
              <a:srgbClr val="405CC4"/>
            </a:solidFill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13" idx="0"/>
          </p:cNvCxnSpPr>
          <p:nvPr/>
        </p:nvCxnSpPr>
        <p:spPr>
          <a:xfrm>
            <a:off x="5903864" y="1824165"/>
            <a:ext cx="268017" cy="1690323"/>
          </a:xfrm>
          <a:prstGeom prst="straightConnector1">
            <a:avLst/>
          </a:prstGeom>
          <a:ln w="57150">
            <a:solidFill>
              <a:srgbClr val="405CC4"/>
            </a:solidFill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903863" y="1824165"/>
            <a:ext cx="4416363" cy="1672823"/>
          </a:xfrm>
          <a:prstGeom prst="straightConnector1">
            <a:avLst/>
          </a:prstGeom>
          <a:ln w="57150">
            <a:solidFill>
              <a:srgbClr val="405CC4"/>
            </a:solidFill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1540933" y="5668431"/>
            <a:ext cx="55625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71463" indent="-271463"/>
            <a:r>
              <a:rPr lang="uk-UA" sz="20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405CC4"/>
                </a:solidFill>
              </a:rPr>
              <a:t>* Школа, яка не відгороджує учнів від реального життя, а включає це життя у свої </a:t>
            </a:r>
            <a:r>
              <a:rPr lang="uk-UA" sz="2000" b="1" dirty="0" err="1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405CC4"/>
                </a:solidFill>
              </a:rPr>
              <a:t>уроки</a:t>
            </a:r>
            <a:r>
              <a:rPr lang="uk-UA" sz="20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405CC4"/>
                </a:solidFill>
              </a:rPr>
              <a:t>, позаурочну діяльність</a:t>
            </a:r>
            <a:endParaRPr lang="ru-RU" sz="2000" b="1" dirty="0" err="1">
              <a:ln w="9525">
                <a:solidFill>
                  <a:srgbClr val="002060"/>
                </a:solidFill>
                <a:prstDash val="solid"/>
              </a:ln>
              <a:solidFill>
                <a:srgbClr val="405C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6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 стрелкой 17"/>
          <p:cNvCxnSpPr/>
          <p:nvPr/>
        </p:nvCxnSpPr>
        <p:spPr>
          <a:xfrm flipH="1">
            <a:off x="7353304" y="639097"/>
            <a:ext cx="3240959" cy="6229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2772548" y="639101"/>
            <a:ext cx="7821713" cy="28909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3662520" y="639101"/>
            <a:ext cx="6946489" cy="35471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6440129" y="639097"/>
            <a:ext cx="4168878" cy="37264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H="1">
            <a:off x="8937527" y="639101"/>
            <a:ext cx="1671483" cy="34980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421466" y="0"/>
            <a:ext cx="957580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Реалізація </a:t>
            </a:r>
            <a:r>
              <a:rPr lang="uk-UA" sz="44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досвіду. Напрямки  </a:t>
            </a:r>
            <a:endParaRPr lang="ru-RU" sz="4400" b="1" dirty="0" err="1">
              <a:ln w="95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71596494"/>
              </p:ext>
            </p:extLst>
          </p:nvPr>
        </p:nvGraphicFramePr>
        <p:xfrm>
          <a:off x="1947333" y="296336"/>
          <a:ext cx="10041466" cy="6443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1968590" y="4137124"/>
            <a:ext cx="2520000" cy="2520000"/>
            <a:chOff x="2571453" y="4977320"/>
            <a:chExt cx="1465646" cy="1465812"/>
          </a:xfrm>
          <a:solidFill>
            <a:srgbClr val="405CC4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Овал 10"/>
            <p:cNvSpPr/>
            <p:nvPr/>
          </p:nvSpPr>
          <p:spPr>
            <a:xfrm>
              <a:off x="2571453" y="4977320"/>
              <a:ext cx="1465646" cy="1465812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Овал 4"/>
            <p:cNvSpPr/>
            <p:nvPr/>
          </p:nvSpPr>
          <p:spPr>
            <a:xfrm>
              <a:off x="2786092" y="5191983"/>
              <a:ext cx="1036368" cy="10364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600" b="1" dirty="0" smtClean="0"/>
                <a:t>Інтеграція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600" b="1" dirty="0" smtClean="0"/>
                <a:t>Співпраця з громадськими організаціями </a:t>
              </a:r>
              <a:endParaRPr lang="uk-UA" sz="1600" b="1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52544" y="2174164"/>
            <a:ext cx="2520000" cy="2711684"/>
            <a:chOff x="2571453" y="4977320"/>
            <a:chExt cx="2520000" cy="271168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4" name="Овал 13"/>
            <p:cNvSpPr/>
            <p:nvPr/>
          </p:nvSpPr>
          <p:spPr>
            <a:xfrm>
              <a:off x="2571453" y="4977320"/>
              <a:ext cx="2520000" cy="2520000"/>
            </a:xfrm>
            <a:prstGeom prst="ellips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Овал 4"/>
            <p:cNvSpPr/>
            <p:nvPr/>
          </p:nvSpPr>
          <p:spPr>
            <a:xfrm>
              <a:off x="2749934" y="4977323"/>
              <a:ext cx="2255726" cy="27116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600" b="1" dirty="0" smtClean="0">
                  <a:solidFill>
                    <a:srgbClr val="002060"/>
                  </a:solidFill>
                </a:rPr>
                <a:t>Всесвітні та регіональні </a:t>
              </a:r>
              <a:endParaRPr lang="uk-UA" sz="1600" b="1" dirty="0">
                <a:solidFill>
                  <a:srgbClr val="002060"/>
                </a:solidFill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600" b="1" dirty="0">
                  <a:solidFill>
                    <a:srgbClr val="002060"/>
                  </a:solidFill>
                </a:rPr>
                <a:t>ініціативи 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600" b="1" dirty="0">
                  <a:solidFill>
                    <a:srgbClr val="002060"/>
                  </a:solidFill>
                </a:rPr>
                <a:t>Проекти</a:t>
              </a:r>
            </a:p>
          </p:txBody>
        </p:sp>
      </p:grpSp>
      <p:cxnSp>
        <p:nvCxnSpPr>
          <p:cNvPr id="16" name="Прямая со стрелкой 15"/>
          <p:cNvCxnSpPr/>
          <p:nvPr/>
        </p:nvCxnSpPr>
        <p:spPr>
          <a:xfrm>
            <a:off x="10609005" y="639097"/>
            <a:ext cx="689898" cy="25299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4119549" y="639097"/>
            <a:ext cx="6474711" cy="3146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10609007" y="639101"/>
            <a:ext cx="1" cy="6705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Ð ÐµÐ·ÑÐ»ÑÑÐ°Ñ Ð¿Ð¾ÑÑÐºÑ Ð·Ð¾Ð±ÑÐ°Ð¶ÐµÐ½Ñ Ð·Ð° Ð·Ð°Ð¿Ð¸ÑÐ¾Ð¼ &quot;Ð³ÑÐ¾Ð¼Ð°Ð´ÑÐ½ÑÑÐºÐ° Ð¾ÑÐ²ÑÑÐ°&quot;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750" b="95000" l="10000" r="91563">
                        <a14:foregroundMark x1="41667" y1="77969" x2="41563" y2="73281"/>
                        <a14:foregroundMark x1="43333" y1="87969" x2="42708" y2="79063"/>
                        <a14:foregroundMark x1="45417" y1="86875" x2="45521" y2="73125"/>
                        <a14:foregroundMark x1="68750" y1="86250" x2="68438" y2="7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068"/>
          <a:stretch/>
        </p:blipFill>
        <p:spPr bwMode="auto">
          <a:xfrm>
            <a:off x="6683404" y="5659860"/>
            <a:ext cx="5960534" cy="140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43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4" y="912752"/>
            <a:ext cx="3659127" cy="2430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08001" y="-10103"/>
            <a:ext cx="1103206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Демократизація. </a:t>
            </a:r>
            <a:r>
              <a:rPr lang="uk-UA" sz="28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Учнівське </a:t>
            </a:r>
            <a:r>
              <a:rPr lang="uk-UA" sz="28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самоврядування </a:t>
            </a:r>
            <a:endParaRPr lang="ru-RU" sz="2800" b="1" dirty="0" err="1">
              <a:ln w="95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115" y="3343068"/>
            <a:ext cx="3452532" cy="229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2"/>
          <a:stretch/>
        </p:blipFill>
        <p:spPr>
          <a:xfrm>
            <a:off x="3016606" y="3732534"/>
            <a:ext cx="3749996" cy="2748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3"/>
          <a:stretch/>
        </p:blipFill>
        <p:spPr>
          <a:xfrm>
            <a:off x="198476" y="3853914"/>
            <a:ext cx="2642348" cy="2626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0" y="1029715"/>
            <a:ext cx="4236946" cy="2383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384" y="4630274"/>
            <a:ext cx="3028985" cy="2011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Ð¡Ð²ÑÑÐ»Ð¸Ð½Ð° Ð²ÑÐ´ Ð®Ð»Ñ ÐÐ°Ð¼ÑÐ½ÑÑÐºÐ¾Ñ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9" r="5006"/>
          <a:stretch/>
        </p:blipFill>
        <p:spPr bwMode="auto">
          <a:xfrm>
            <a:off x="8496556" y="812289"/>
            <a:ext cx="3392091" cy="222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048" y="3074969"/>
            <a:ext cx="2240179" cy="17646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5806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707" y="98424"/>
            <a:ext cx="3453482" cy="2311835"/>
          </a:xfrm>
          <a:prstGeom prst="rect">
            <a:avLst/>
          </a:prstGeom>
          <a:ln w="38100" cap="sq" cmpd="thickThin">
            <a:solidFill>
              <a:srgbClr val="002060"/>
            </a:solidFill>
            <a:prstDash val="solid"/>
            <a:miter lim="800000"/>
          </a:ln>
          <a:effectLst>
            <a:outerShdw blurRad="88900" dist="50800" dir="2400000" sx="101000" sy="101000" algn="tl" rotWithShape="0">
              <a:prstClr val="black">
                <a:alpha val="47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6810" b="17212"/>
          <a:stretch/>
        </p:blipFill>
        <p:spPr>
          <a:xfrm>
            <a:off x="3916645" y="1647127"/>
            <a:ext cx="3961661" cy="2410585"/>
          </a:xfrm>
          <a:prstGeom prst="rect">
            <a:avLst/>
          </a:prstGeom>
          <a:ln w="38100" cap="sq" cmpd="thickThin">
            <a:solidFill>
              <a:srgbClr val="002060"/>
            </a:solidFill>
            <a:prstDash val="solid"/>
            <a:miter lim="800000"/>
          </a:ln>
          <a:effectLst>
            <a:outerShdw blurRad="88900" dist="50800" dir="2400000" sx="101000" sy="101000" algn="tl" rotWithShape="0">
              <a:prstClr val="black">
                <a:alpha val="47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67" y="4392235"/>
            <a:ext cx="3554633" cy="2379548"/>
          </a:xfrm>
          <a:prstGeom prst="rect">
            <a:avLst/>
          </a:prstGeom>
          <a:ln w="38100" cap="sq" cmpd="thickThin">
            <a:solidFill>
              <a:srgbClr val="002060"/>
            </a:solidFill>
            <a:prstDash val="solid"/>
            <a:miter lim="800000"/>
          </a:ln>
          <a:effectLst>
            <a:outerShdw blurRad="88900" dist="50800" dir="2400000" sx="101000" sy="101000" algn="tl" rotWithShape="0">
              <a:prstClr val="black">
                <a:alpha val="47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9" y="189471"/>
            <a:ext cx="3317474" cy="2220788"/>
          </a:xfrm>
          <a:prstGeom prst="rect">
            <a:avLst/>
          </a:prstGeom>
          <a:ln w="38100" cap="sq" cmpd="thickThin">
            <a:solidFill>
              <a:srgbClr val="002060"/>
            </a:solidFill>
            <a:prstDash val="solid"/>
            <a:miter lim="800000"/>
          </a:ln>
          <a:effectLst>
            <a:outerShdw blurRad="88900" dist="50800" dir="2400000" sx="101000" sy="101000" algn="tl" rotWithShape="0">
              <a:prstClr val="black">
                <a:alpha val="47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2" y="2676480"/>
            <a:ext cx="2709582" cy="3612776"/>
          </a:xfrm>
          <a:prstGeom prst="rect">
            <a:avLst/>
          </a:prstGeom>
          <a:ln w="38100" cap="sq" cmpd="thickThin">
            <a:solidFill>
              <a:srgbClr val="002060"/>
            </a:solidFill>
            <a:prstDash val="solid"/>
            <a:miter lim="800000"/>
          </a:ln>
          <a:effectLst>
            <a:outerShdw blurRad="88900" dist="50800" dir="2400000" sx="101000" sy="101000" algn="tl" rotWithShape="0">
              <a:prstClr val="black">
                <a:alpha val="47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400" y="2296990"/>
            <a:ext cx="3220017" cy="2415013"/>
          </a:xfrm>
          <a:prstGeom prst="rect">
            <a:avLst/>
          </a:prstGeom>
          <a:ln w="38100" cap="sq" cmpd="thickThin">
            <a:solidFill>
              <a:srgbClr val="002060"/>
            </a:solidFill>
            <a:prstDash val="solid"/>
            <a:miter lim="800000"/>
          </a:ln>
          <a:effectLst>
            <a:outerShdw blurRad="88900" dist="50800" dir="2400000" sx="101000" sy="101000" algn="tl" rotWithShape="0">
              <a:prstClr val="black">
                <a:alpha val="47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9" b="12428"/>
          <a:stretch/>
        </p:blipFill>
        <p:spPr>
          <a:xfrm>
            <a:off x="1793129" y="4573501"/>
            <a:ext cx="2401529" cy="2198282"/>
          </a:xfrm>
          <a:prstGeom prst="rect">
            <a:avLst/>
          </a:prstGeom>
          <a:ln w="38100" cap="sq" cmpd="thickThin">
            <a:solidFill>
              <a:srgbClr val="002060"/>
            </a:solidFill>
            <a:prstDash val="solid"/>
            <a:miter lim="800000"/>
          </a:ln>
          <a:effectLst>
            <a:outerShdw blurRad="88900" dist="50800" dir="2400000" sx="101000" sy="101000" algn="tl" rotWithShape="0">
              <a:prstClr val="black">
                <a:alpha val="47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34"/>
          <a:stretch/>
        </p:blipFill>
        <p:spPr>
          <a:xfrm>
            <a:off x="4338807" y="4273723"/>
            <a:ext cx="4055068" cy="2415013"/>
          </a:xfrm>
          <a:prstGeom prst="rect">
            <a:avLst/>
          </a:prstGeom>
          <a:ln w="38100" cap="sq" cmpd="thickThin">
            <a:solidFill>
              <a:srgbClr val="002060"/>
            </a:solidFill>
            <a:prstDash val="solid"/>
            <a:miter lim="800000"/>
          </a:ln>
          <a:effectLst>
            <a:outerShdw blurRad="88900" dist="50800" dir="2400000" sx="101000" sy="101000" algn="tl" rotWithShape="0">
              <a:prstClr val="black">
                <a:alpha val="47000"/>
              </a:prst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346798" y="42335"/>
            <a:ext cx="520590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355600">
              <a:lnSpc>
                <a:spcPct val="80000"/>
              </a:lnSpc>
            </a:pPr>
            <a:r>
              <a:rPr lang="uk-UA" sz="4000" b="1" dirty="0" smtClean="0">
                <a:ln w="9525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rgbClr val="C00000"/>
                    </a:gs>
                    <a:gs pos="38000">
                      <a:srgbClr val="FF0000"/>
                    </a:gs>
                    <a:gs pos="75500">
                      <a:srgbClr val="FF0000"/>
                    </a:gs>
                    <a:gs pos="58000">
                      <a:srgbClr val="FFFF00"/>
                    </a:gs>
                    <a:gs pos="100000">
                      <a:srgbClr val="C00000"/>
                    </a:gs>
                  </a:gsLst>
                  <a:lin ang="5400000" scaled="1"/>
                </a:gradFill>
              </a:rPr>
              <a:t>Фарби </a:t>
            </a:r>
          </a:p>
          <a:p>
            <a:pPr indent="355600">
              <a:lnSpc>
                <a:spcPct val="80000"/>
              </a:lnSpc>
            </a:pPr>
            <a:r>
              <a:rPr lang="uk-UA" sz="4000" b="1" dirty="0" smtClean="0">
                <a:ln w="9525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rgbClr val="C00000"/>
                    </a:gs>
                    <a:gs pos="38000">
                      <a:srgbClr val="FF0000"/>
                    </a:gs>
                    <a:gs pos="75500">
                      <a:srgbClr val="FF0000"/>
                    </a:gs>
                    <a:gs pos="58000">
                      <a:srgbClr val="FFFF00"/>
                    </a:gs>
                    <a:gs pos="100000">
                      <a:srgbClr val="C00000"/>
                    </a:gs>
                  </a:gsLst>
                  <a:lin ang="5400000" scaled="1"/>
                </a:gradFill>
              </a:rPr>
              <a:t>Дня </a:t>
            </a:r>
          </a:p>
          <a:p>
            <a:pPr algn="ctr">
              <a:lnSpc>
                <a:spcPct val="80000"/>
              </a:lnSpc>
            </a:pPr>
            <a:r>
              <a:rPr lang="uk-UA" sz="4000" b="1" dirty="0" smtClean="0">
                <a:ln w="9525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rgbClr val="C00000"/>
                    </a:gs>
                    <a:gs pos="38000">
                      <a:srgbClr val="FF0000"/>
                    </a:gs>
                    <a:gs pos="75500">
                      <a:srgbClr val="FF0000"/>
                    </a:gs>
                    <a:gs pos="58000">
                      <a:srgbClr val="FFFF00"/>
                    </a:gs>
                    <a:gs pos="100000">
                      <a:srgbClr val="C00000"/>
                    </a:gs>
                  </a:gsLst>
                  <a:lin ang="5400000" scaled="1"/>
                </a:gradFill>
              </a:rPr>
              <a:t>самоврядування</a:t>
            </a:r>
            <a:r>
              <a:rPr lang="uk-UA" sz="4000" b="1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endParaRPr lang="ru-RU" sz="4000" b="1" dirty="0" err="1">
              <a:ln w="9525">
                <a:solidFill>
                  <a:srgbClr val="C0000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-82461"/>
            <a:ext cx="1758950" cy="133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6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2047</TotalTime>
  <Words>914</Words>
  <Application>Microsoft Office PowerPoint</Application>
  <PresentationFormat>Широкоэкранный</PresentationFormat>
  <Paragraphs>168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Wingdings</vt:lpstr>
      <vt:lpstr>Wingdings 3</vt:lpstr>
      <vt:lpstr>Легкий дым</vt:lpstr>
      <vt:lpstr>Презентация PowerPoint</vt:lpstr>
      <vt:lpstr>Презентация PowerPoint</vt:lpstr>
      <vt:lpstr>Коло компетентностей Ради Європи для культури демократії у навчальному закладі</vt:lpstr>
      <vt:lpstr>Розвиток  громадянських компетентностей</vt:lpstr>
      <vt:lpstr>Розвиток соціальних компетентностей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Досягнення моїх учнів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155</cp:revision>
  <dcterms:created xsi:type="dcterms:W3CDTF">2019-01-27T15:51:59Z</dcterms:created>
  <dcterms:modified xsi:type="dcterms:W3CDTF">2019-02-04T18:01:04Z</dcterms:modified>
</cp:coreProperties>
</file>