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4" r:id="rId12"/>
    <p:sldId id="265" r:id="rId13"/>
    <p:sldId id="267" r:id="rId14"/>
    <p:sldId id="268" r:id="rId15"/>
    <p:sldId id="269" r:id="rId16"/>
    <p:sldId id="270" r:id="rId17"/>
    <p:sldId id="275" r:id="rId18"/>
    <p:sldId id="276" r:id="rId19"/>
    <p:sldId id="277" r:id="rId20"/>
    <p:sldId id="278" r:id="rId21"/>
    <p:sldId id="279" r:id="rId22"/>
    <p:sldId id="283" r:id="rId23"/>
    <p:sldId id="280" r:id="rId24"/>
    <p:sldId id="281" r:id="rId25"/>
    <p:sldId id="284" r:id="rId26"/>
    <p:sldId id="282" r:id="rId27"/>
    <p:sldId id="285" r:id="rId28"/>
    <p:sldId id="286" r:id="rId29"/>
    <p:sldId id="271" r:id="rId30"/>
    <p:sldId id="272" r:id="rId31"/>
    <p:sldId id="273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287" r:id="rId63"/>
    <p:sldId id="318" r:id="rId64"/>
    <p:sldId id="319" r:id="rId65"/>
    <p:sldId id="320" r:id="rId66"/>
    <p:sldId id="321" r:id="rId6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 3" initials="A3" lastIdx="1" clrIdx="0">
    <p:extLst>
      <p:ext uri="{19B8F6BF-5375-455C-9EA6-DF929625EA0E}">
        <p15:presenceInfo xmlns:p15="http://schemas.microsoft.com/office/powerpoint/2012/main" userId="Admin 3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7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6-18T13:04:01.376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55EAA-4D5E-45A6-B585-A6DB9223CF20}" type="datetimeFigureOut">
              <a:rPr lang="uk-UA" smtClean="0"/>
              <a:t>22.06.2018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9F1C7-6F96-4C0C-8B94-9D2E17FFE32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480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01A4-9750-4C35-B321-8477EEB653FF}" type="slidenum">
              <a:rPr lang="uk-UA" smtClean="0">
                <a:solidFill>
                  <a:prstClr val="black"/>
                </a:solidFill>
              </a:rPr>
              <a:pPr/>
              <a:t>33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047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01A4-9750-4C35-B321-8477EEB653FF}" type="slidenum">
              <a:rPr lang="uk-UA" smtClean="0">
                <a:solidFill>
                  <a:prstClr val="black"/>
                </a:solidFill>
              </a:rPr>
              <a:pPr/>
              <a:t>39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6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66B7-CEF2-46C9-AF3F-FFE420E5DDB7}" type="datetimeFigureOut">
              <a:rPr lang="uk-UA" smtClean="0"/>
              <a:t>22.06.2018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52ED-4BB5-46EE-AF2F-F6A48E1343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212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66B7-CEF2-46C9-AF3F-FFE420E5DDB7}" type="datetimeFigureOut">
              <a:rPr lang="uk-UA" smtClean="0"/>
              <a:t>22.06.2018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52ED-4BB5-46EE-AF2F-F6A48E1343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351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66B7-CEF2-46C9-AF3F-FFE420E5DDB7}" type="datetimeFigureOut">
              <a:rPr lang="uk-UA" smtClean="0"/>
              <a:t>22.06.2018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52ED-4BB5-46EE-AF2F-F6A48E1343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266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0A38FAE-D53E-4F17-890D-E844D2403354}" type="datetimeFigureOut">
              <a:rPr lang="uk-UA" smtClean="0">
                <a:solidFill>
                  <a:srgbClr val="191B0E"/>
                </a:solidFill>
              </a:rPr>
              <a:pPr/>
              <a:t>22.06.2018</a:t>
            </a:fld>
            <a:endParaRPr lang="uk-UA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uk-UA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0B927B2-E317-478D-96F8-076EBA71D056}" type="slidenum">
              <a:rPr lang="uk-UA" smtClean="0">
                <a:solidFill>
                  <a:srgbClr val="191B0E"/>
                </a:solidFill>
              </a:rPr>
              <a:pPr/>
              <a:t>‹#›</a:t>
            </a:fld>
            <a:endParaRPr lang="uk-UA">
              <a:solidFill>
                <a:srgbClr val="191B0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324679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8FAE-D53E-4F17-890D-E844D2403354}" type="datetimeFigureOut">
              <a:rPr lang="uk-UA" smtClean="0">
                <a:solidFill>
                  <a:srgbClr val="191B0E"/>
                </a:solidFill>
              </a:rPr>
              <a:pPr/>
              <a:t>22.06.2018</a:t>
            </a:fld>
            <a:endParaRPr lang="uk-UA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927B2-E317-478D-96F8-076EBA71D056}" type="slidenum">
              <a:rPr lang="uk-UA" smtClean="0">
                <a:solidFill>
                  <a:srgbClr val="191B0E"/>
                </a:solidFill>
              </a:rPr>
              <a:pPr/>
              <a:t>‹#›</a:t>
            </a:fld>
            <a:endParaRPr lang="uk-UA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48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0A38FAE-D53E-4F17-890D-E844D2403354}" type="datetimeFigureOut">
              <a:rPr lang="uk-UA" smtClean="0">
                <a:solidFill>
                  <a:srgbClr val="EFEDE3"/>
                </a:solidFill>
              </a:rPr>
              <a:pPr/>
              <a:t>22.06.2018</a:t>
            </a:fld>
            <a:endParaRPr lang="uk-UA">
              <a:solidFill>
                <a:srgbClr val="EFEDE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uk-UA">
              <a:solidFill>
                <a:srgbClr val="EFEDE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B927B2-E317-478D-96F8-076EBA71D056}" type="slidenum">
              <a:rPr lang="uk-UA" smtClean="0">
                <a:solidFill>
                  <a:srgbClr val="EFEDE3"/>
                </a:solidFill>
              </a:rPr>
              <a:pPr/>
              <a:t>‹#›</a:t>
            </a:fld>
            <a:endParaRPr lang="uk-UA">
              <a:solidFill>
                <a:srgbClr val="EFEDE3"/>
              </a:solidFill>
            </a:endParaRPr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83743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8FAE-D53E-4F17-890D-E844D2403354}" type="datetimeFigureOut">
              <a:rPr lang="uk-UA" smtClean="0">
                <a:solidFill>
                  <a:srgbClr val="191B0E"/>
                </a:solidFill>
              </a:rPr>
              <a:pPr/>
              <a:t>22.06.2018</a:t>
            </a:fld>
            <a:endParaRPr lang="uk-UA">
              <a:solidFill>
                <a:srgbClr val="191B0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191B0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927B2-E317-478D-96F8-076EBA71D056}" type="slidenum">
              <a:rPr lang="uk-UA" smtClean="0">
                <a:solidFill>
                  <a:srgbClr val="191B0E"/>
                </a:solidFill>
              </a:rPr>
              <a:pPr/>
              <a:t>‹#›</a:t>
            </a:fld>
            <a:endParaRPr lang="uk-UA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5911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8FAE-D53E-4F17-890D-E844D2403354}" type="datetimeFigureOut">
              <a:rPr lang="uk-UA" smtClean="0">
                <a:solidFill>
                  <a:srgbClr val="191B0E"/>
                </a:solidFill>
              </a:rPr>
              <a:pPr/>
              <a:t>22.06.2018</a:t>
            </a:fld>
            <a:endParaRPr lang="uk-UA">
              <a:solidFill>
                <a:srgbClr val="191B0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191B0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927B2-E317-478D-96F8-076EBA71D056}" type="slidenum">
              <a:rPr lang="uk-UA" smtClean="0">
                <a:solidFill>
                  <a:srgbClr val="191B0E"/>
                </a:solidFill>
              </a:rPr>
              <a:pPr/>
              <a:t>‹#›</a:t>
            </a:fld>
            <a:endParaRPr lang="uk-UA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593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8FAE-D53E-4F17-890D-E844D2403354}" type="datetimeFigureOut">
              <a:rPr lang="uk-UA" smtClean="0">
                <a:solidFill>
                  <a:srgbClr val="191B0E"/>
                </a:solidFill>
              </a:rPr>
              <a:pPr/>
              <a:t>22.06.2018</a:t>
            </a:fld>
            <a:endParaRPr lang="uk-UA">
              <a:solidFill>
                <a:srgbClr val="191B0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191B0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927B2-E317-478D-96F8-076EBA71D056}" type="slidenum">
              <a:rPr lang="uk-UA" smtClean="0">
                <a:solidFill>
                  <a:srgbClr val="191B0E"/>
                </a:solidFill>
              </a:rPr>
              <a:pPr/>
              <a:t>‹#›</a:t>
            </a:fld>
            <a:endParaRPr lang="uk-UA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62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8FAE-D53E-4F17-890D-E844D2403354}" type="datetimeFigureOut">
              <a:rPr lang="uk-UA" smtClean="0">
                <a:solidFill>
                  <a:srgbClr val="191B0E"/>
                </a:solidFill>
              </a:rPr>
              <a:pPr/>
              <a:t>22.06.2018</a:t>
            </a:fld>
            <a:endParaRPr lang="uk-UA">
              <a:solidFill>
                <a:srgbClr val="191B0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191B0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927B2-E317-478D-96F8-076EBA71D056}" type="slidenum">
              <a:rPr lang="uk-UA" smtClean="0">
                <a:solidFill>
                  <a:srgbClr val="191B0E"/>
                </a:solidFill>
              </a:rPr>
              <a:pPr/>
              <a:t>‹#›</a:t>
            </a:fld>
            <a:endParaRPr lang="uk-UA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004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0A38FAE-D53E-4F17-890D-E844D2403354}" type="datetimeFigureOut">
              <a:rPr lang="uk-UA" smtClean="0">
                <a:solidFill>
                  <a:srgbClr val="191B0E"/>
                </a:solidFill>
              </a:rPr>
              <a:pPr/>
              <a:t>22.06.2018</a:t>
            </a:fld>
            <a:endParaRPr lang="uk-UA">
              <a:solidFill>
                <a:srgbClr val="191B0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uk-UA">
              <a:solidFill>
                <a:srgbClr val="191B0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B927B2-E317-478D-96F8-076EBA71D056}" type="slidenum">
              <a:rPr lang="uk-UA" smtClean="0">
                <a:solidFill>
                  <a:srgbClr val="191B0E"/>
                </a:solidFill>
              </a:rPr>
              <a:pPr/>
              <a:t>‹#›</a:t>
            </a:fld>
            <a:endParaRPr lang="uk-UA">
              <a:solidFill>
                <a:srgbClr val="191B0E"/>
              </a:solidFill>
            </a:endParaRPr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45717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66B7-CEF2-46C9-AF3F-FFE420E5DDB7}" type="datetimeFigureOut">
              <a:rPr lang="uk-UA" smtClean="0"/>
              <a:t>22.06.2018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52ED-4BB5-46EE-AF2F-F6A48E1343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67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0A38FAE-D53E-4F17-890D-E844D2403354}" type="datetimeFigureOut">
              <a:rPr lang="uk-UA" smtClean="0">
                <a:solidFill>
                  <a:srgbClr val="191B0E"/>
                </a:solidFill>
              </a:rPr>
              <a:pPr/>
              <a:t>22.06.2018</a:t>
            </a:fld>
            <a:endParaRPr lang="uk-UA">
              <a:solidFill>
                <a:srgbClr val="191B0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uk-UA">
              <a:solidFill>
                <a:srgbClr val="191B0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B927B2-E317-478D-96F8-076EBA71D056}" type="slidenum">
              <a:rPr lang="uk-UA" smtClean="0">
                <a:solidFill>
                  <a:srgbClr val="191B0E"/>
                </a:solidFill>
              </a:rPr>
              <a:pPr/>
              <a:t>‹#›</a:t>
            </a:fld>
            <a:endParaRPr lang="uk-UA">
              <a:solidFill>
                <a:srgbClr val="191B0E"/>
              </a:solidFill>
            </a:endParaRPr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44325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8FAE-D53E-4F17-890D-E844D2403354}" type="datetimeFigureOut">
              <a:rPr lang="uk-UA" smtClean="0">
                <a:solidFill>
                  <a:srgbClr val="191B0E"/>
                </a:solidFill>
              </a:rPr>
              <a:pPr/>
              <a:t>22.06.2018</a:t>
            </a:fld>
            <a:endParaRPr lang="uk-UA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927B2-E317-478D-96F8-076EBA71D056}" type="slidenum">
              <a:rPr lang="uk-UA" smtClean="0">
                <a:solidFill>
                  <a:srgbClr val="191B0E"/>
                </a:solidFill>
              </a:rPr>
              <a:pPr/>
              <a:t>‹#›</a:t>
            </a:fld>
            <a:endParaRPr lang="uk-UA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47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8FAE-D53E-4F17-890D-E844D2403354}" type="datetimeFigureOut">
              <a:rPr lang="uk-UA" smtClean="0">
                <a:solidFill>
                  <a:srgbClr val="191B0E"/>
                </a:solidFill>
              </a:rPr>
              <a:pPr/>
              <a:t>22.06.2018</a:t>
            </a:fld>
            <a:endParaRPr lang="uk-UA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927B2-E317-478D-96F8-076EBA71D056}" type="slidenum">
              <a:rPr lang="uk-UA" smtClean="0">
                <a:solidFill>
                  <a:srgbClr val="191B0E"/>
                </a:solidFill>
              </a:rPr>
              <a:pPr/>
              <a:t>‹#›</a:t>
            </a:fld>
            <a:endParaRPr lang="uk-UA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32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66B7-CEF2-46C9-AF3F-FFE420E5DDB7}" type="datetimeFigureOut">
              <a:rPr lang="uk-UA" smtClean="0"/>
              <a:t>22.06.2018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52ED-4BB5-46EE-AF2F-F6A48E1343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415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66B7-CEF2-46C9-AF3F-FFE420E5DDB7}" type="datetimeFigureOut">
              <a:rPr lang="uk-UA" smtClean="0"/>
              <a:t>22.06.2018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52ED-4BB5-46EE-AF2F-F6A48E1343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123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66B7-CEF2-46C9-AF3F-FFE420E5DDB7}" type="datetimeFigureOut">
              <a:rPr lang="uk-UA" smtClean="0"/>
              <a:t>22.06.2018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52ED-4BB5-46EE-AF2F-F6A48E1343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38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66B7-CEF2-46C9-AF3F-FFE420E5DDB7}" type="datetimeFigureOut">
              <a:rPr lang="uk-UA" smtClean="0"/>
              <a:t>22.06.2018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52ED-4BB5-46EE-AF2F-F6A48E1343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757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66B7-CEF2-46C9-AF3F-FFE420E5DDB7}" type="datetimeFigureOut">
              <a:rPr lang="uk-UA" smtClean="0"/>
              <a:t>22.06.2018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52ED-4BB5-46EE-AF2F-F6A48E1343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513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66B7-CEF2-46C9-AF3F-FFE420E5DDB7}" type="datetimeFigureOut">
              <a:rPr lang="uk-UA" smtClean="0"/>
              <a:t>22.06.2018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52ED-4BB5-46EE-AF2F-F6A48E1343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090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66B7-CEF2-46C9-AF3F-FFE420E5DDB7}" type="datetimeFigureOut">
              <a:rPr lang="uk-UA" smtClean="0"/>
              <a:t>22.06.2018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52ED-4BB5-46EE-AF2F-F6A48E1343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22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266B7-CEF2-46C9-AF3F-FFE420E5DDB7}" type="datetimeFigureOut">
              <a:rPr lang="uk-UA" smtClean="0"/>
              <a:t>22.06.2018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D52ED-4BB5-46EE-AF2F-F6A48E1343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077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B0A38FAE-D53E-4F17-890D-E844D2403354}" type="datetimeFigureOut">
              <a:rPr lang="uk-UA" smtClean="0">
                <a:solidFill>
                  <a:srgbClr val="191B0E"/>
                </a:solidFill>
              </a:rPr>
              <a:pPr/>
              <a:t>22.06.2018</a:t>
            </a:fld>
            <a:endParaRPr lang="uk-UA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uk-UA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90B927B2-E317-478D-96F8-076EBA71D056}" type="slidenum">
              <a:rPr lang="uk-UA" smtClean="0">
                <a:solidFill>
                  <a:srgbClr val="191B0E"/>
                </a:solidFill>
              </a:rPr>
              <a:pPr/>
              <a:t>‹#›</a:t>
            </a:fld>
            <a:endParaRPr lang="uk-UA">
              <a:solidFill>
                <a:srgbClr val="191B0E"/>
              </a:solidFill>
            </a:endParaRPr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1490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orient="horz" pos="1368">
          <p15:clr>
            <a:srgbClr val="F26B43"/>
          </p15:clr>
        </p15:guide>
        <p15:guide id="4294967295" orient="horz" pos="1440">
          <p15:clr>
            <a:srgbClr val="F26B43"/>
          </p15:clr>
        </p15:guide>
        <p15:guide id="4294967295" orient="horz" pos="3696">
          <p15:clr>
            <a:srgbClr val="F26B43"/>
          </p15:clr>
        </p15:guide>
        <p15:guide id="4294967295" orient="horz" pos="432">
          <p15:clr>
            <a:srgbClr val="F26B43"/>
          </p15:clr>
        </p15:guide>
        <p15:guide id="4294967295" orient="horz" pos="1512">
          <p15:clr>
            <a:srgbClr val="F26B43"/>
          </p15:clr>
        </p15:guide>
        <p15:guide id="4294967295" pos="6912">
          <p15:clr>
            <a:srgbClr val="F26B43"/>
          </p15:clr>
        </p15:guide>
        <p15:guide id="4294967295" pos="936">
          <p15:clr>
            <a:srgbClr val="F26B43"/>
          </p15:clr>
        </p15:guide>
        <p15:guide id="4294967295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5.wdp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Relationship Id="rId5" Type="http://schemas.microsoft.com/office/2007/relationships/hdphoto" Target="../media/hdphoto6.wdp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8.xml"/><Relationship Id="rId4" Type="http://schemas.openxmlformats.org/officeDocument/2006/relationships/comments" Target="../comments/commen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7.wdp"/><Relationship Id="rId4" Type="http://schemas.openxmlformats.org/officeDocument/2006/relationships/image" Target="../media/image10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08550" y="471949"/>
            <a:ext cx="9085007" cy="8947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CC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ШКІЛЬНИЙ ОСКАР</a:t>
            </a:r>
            <a:endParaRPr lang="ru-RU" sz="5400" b="1" cap="none" spc="0" dirty="0">
              <a:ln/>
              <a:solidFill>
                <a:srgbClr val="FFCC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08550" y="5474560"/>
            <a:ext cx="8758615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/>
                <a:solidFill>
                  <a:srgbClr val="FFFF00"/>
                </a:solidFill>
                <a:effectLst/>
              </a:rPr>
              <a:t>ЦЕРЕМОНІЯ ВРУЧЕННЯ АТЕСТАТІВ 2018</a:t>
            </a:r>
            <a:endParaRPr lang="ru-RU" sz="4000" b="1" cap="none" spc="0" dirty="0">
              <a:ln/>
              <a:solidFill>
                <a:srgbClr val="FFFF00"/>
              </a:solidFill>
              <a:effectLst/>
            </a:endParaRPr>
          </a:p>
        </p:txBody>
      </p:sp>
      <p:pic>
        <p:nvPicPr>
          <p:cNvPr id="1026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613" y="4424515"/>
            <a:ext cx="2298721" cy="229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93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08550" y="471949"/>
            <a:ext cx="9085007" cy="8947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CC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ШКІЛЬНИЙ ОСКАР</a:t>
            </a:r>
            <a:endParaRPr lang="ru-RU" sz="5400" b="1" cap="none" spc="0" dirty="0">
              <a:ln/>
              <a:solidFill>
                <a:srgbClr val="FFCC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609" y="2783895"/>
            <a:ext cx="3812888" cy="381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594" y="5104462"/>
            <a:ext cx="2154369" cy="138100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983" y="4848974"/>
            <a:ext cx="2840814" cy="189198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4243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6" r="9732"/>
          <a:stretch/>
        </p:blipFill>
        <p:spPr>
          <a:xfrm>
            <a:off x="7443019" y="548014"/>
            <a:ext cx="4532667" cy="5855110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1" t="3441" r="20944" b="5949"/>
          <a:stretch/>
        </p:blipFill>
        <p:spPr>
          <a:xfrm>
            <a:off x="5673213" y="1160206"/>
            <a:ext cx="2674822" cy="4829965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4" name="Прямоугольник 3"/>
          <p:cNvSpPr/>
          <p:nvPr/>
        </p:nvSpPr>
        <p:spPr>
          <a:xfrm>
            <a:off x="817587" y="337275"/>
            <a:ext cx="4526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CC00"/>
                </a:solidFill>
                <a:effectLst/>
              </a:rPr>
              <a:t>Василь </a:t>
            </a:r>
            <a:r>
              <a:rPr lang="ru-RU" sz="5400" b="1" dirty="0" smtClean="0">
                <a:ln/>
                <a:solidFill>
                  <a:srgbClr val="FFCC00"/>
                </a:solidFill>
              </a:rPr>
              <a:t>Котляр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29721" y="3785421"/>
            <a:ext cx="37728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cap="none" spc="0" dirty="0" err="1" smtClean="0">
                <a:ln/>
                <a:solidFill>
                  <a:srgbClr val="FFCC00"/>
                </a:solidFill>
                <a:effectLst/>
              </a:rPr>
              <a:t>Сонцесяйна</a:t>
            </a:r>
            <a:endParaRPr lang="ru-RU" sz="5400" b="1" i="1" cap="none" spc="0" dirty="0" smtClean="0">
              <a:ln/>
              <a:solidFill>
                <a:srgbClr val="FFCC00"/>
              </a:solidFill>
              <a:effectLst/>
            </a:endParaRPr>
          </a:p>
          <a:p>
            <a:pPr algn="ctr"/>
            <a:r>
              <a:rPr lang="ru-RU" sz="5400" b="1" i="1" dirty="0" err="1" smtClean="0">
                <a:ln/>
                <a:solidFill>
                  <a:srgbClr val="FFCC00"/>
                </a:solidFill>
              </a:rPr>
              <a:t>усмішка</a:t>
            </a:r>
            <a:endParaRPr lang="ru-RU" sz="5400" b="1" i="1" dirty="0" smtClean="0">
              <a:ln/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862" y="147483"/>
            <a:ext cx="4419763" cy="6602361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6" t="15736" r="17008" b="8576"/>
          <a:stretch/>
        </p:blipFill>
        <p:spPr>
          <a:xfrm>
            <a:off x="5109490" y="1200912"/>
            <a:ext cx="2933295" cy="5003244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5" name="Прямоугольник 4"/>
          <p:cNvSpPr/>
          <p:nvPr/>
        </p:nvSpPr>
        <p:spPr>
          <a:xfrm>
            <a:off x="492145" y="277582"/>
            <a:ext cx="52902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FFCC00"/>
                </a:solidFill>
                <a:effectLst/>
              </a:rPr>
              <a:t>Юрій</a:t>
            </a:r>
            <a:r>
              <a:rPr lang="ru-RU" sz="5400" b="1" cap="none" spc="0" dirty="0" smtClean="0">
                <a:ln/>
                <a:solidFill>
                  <a:srgbClr val="FFCC00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rgbClr val="FFCC00"/>
                </a:solidFill>
                <a:effectLst/>
              </a:rPr>
              <a:t>Дармограй</a:t>
            </a:r>
            <a:endParaRPr lang="ru-RU" sz="5400" b="1" dirty="0" smtClean="0">
              <a:ln/>
              <a:solidFill>
                <a:srgbClr val="FFCC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6776" y="4601498"/>
            <a:ext cx="38125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cap="none" spc="0" dirty="0" err="1" smtClean="0">
                <a:ln/>
                <a:solidFill>
                  <a:srgbClr val="FFCC00"/>
                </a:solidFill>
                <a:effectLst/>
              </a:rPr>
              <a:t>Творець</a:t>
            </a:r>
            <a:r>
              <a:rPr lang="ru-RU" sz="5400" b="1" i="1" cap="none" spc="0" dirty="0" smtClean="0">
                <a:ln/>
                <a:solidFill>
                  <a:srgbClr val="FFCC00"/>
                </a:solidFill>
                <a:effectLst/>
              </a:rPr>
              <a:t> </a:t>
            </a:r>
          </a:p>
          <a:p>
            <a:pPr algn="ctr"/>
            <a:r>
              <a:rPr lang="ru-RU" sz="5400" b="1" i="1" dirty="0" err="1" smtClean="0">
                <a:ln/>
                <a:solidFill>
                  <a:srgbClr val="FFCC00"/>
                </a:solidFill>
              </a:rPr>
              <a:t>шкільного</a:t>
            </a:r>
            <a:r>
              <a:rPr lang="ru-RU" sz="5400" b="1" i="1" dirty="0" smtClean="0">
                <a:ln/>
                <a:solidFill>
                  <a:srgbClr val="FFCC00"/>
                </a:solidFill>
              </a:rPr>
              <a:t> </a:t>
            </a:r>
            <a:r>
              <a:rPr lang="ru-RU" sz="5400" b="1" i="1" dirty="0" err="1" smtClean="0">
                <a:ln/>
                <a:solidFill>
                  <a:srgbClr val="FFCC00"/>
                </a:solidFill>
              </a:rPr>
              <a:t>ефіру</a:t>
            </a:r>
            <a:endParaRPr lang="ru-RU" sz="5400" b="1" i="1" dirty="0" smtClean="0">
              <a:ln/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77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884" y="334296"/>
            <a:ext cx="6153758" cy="6169742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t="6881" r="15592" b="3799"/>
          <a:stretch/>
        </p:blipFill>
        <p:spPr>
          <a:xfrm>
            <a:off x="5207960" y="877529"/>
            <a:ext cx="3119959" cy="4933336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4" name="Прямоугольник 3"/>
          <p:cNvSpPr/>
          <p:nvPr/>
        </p:nvSpPr>
        <p:spPr>
          <a:xfrm>
            <a:off x="707927" y="176980"/>
            <a:ext cx="34034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CC00"/>
                </a:solidFill>
                <a:effectLst/>
              </a:rPr>
              <a:t>Владислав</a:t>
            </a:r>
          </a:p>
          <a:p>
            <a:pPr algn="ctr"/>
            <a:r>
              <a:rPr lang="ru-RU" sz="5400" b="1" dirty="0" err="1" smtClean="0">
                <a:ln/>
                <a:solidFill>
                  <a:srgbClr val="FFCC00"/>
                </a:solidFill>
              </a:rPr>
              <a:t>Митражик</a:t>
            </a:r>
            <a:endParaRPr lang="ru-RU" sz="5400" b="1" dirty="0" smtClean="0">
              <a:ln/>
              <a:solidFill>
                <a:srgbClr val="FFCC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0963" y="4434348"/>
            <a:ext cx="4469035" cy="20696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>
                <a:gd name="adj" fmla="val 9095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cap="none" spc="0" dirty="0" err="1" smtClean="0">
                <a:ln/>
                <a:solidFill>
                  <a:srgbClr val="FFCC00"/>
                </a:solidFill>
                <a:effectLst/>
              </a:rPr>
              <a:t>Естет</a:t>
            </a:r>
            <a:r>
              <a:rPr lang="ru-RU" sz="5400" b="1" i="1" cap="none" spc="0" dirty="0" smtClean="0">
                <a:ln/>
                <a:solidFill>
                  <a:srgbClr val="FFCC00"/>
                </a:solidFill>
                <a:effectLst/>
              </a:rPr>
              <a:t>, </a:t>
            </a:r>
          </a:p>
          <a:p>
            <a:pPr algn="ctr"/>
            <a:r>
              <a:rPr lang="ru-RU" sz="5400" b="1" i="1" dirty="0" err="1" smtClean="0">
                <a:ln/>
                <a:solidFill>
                  <a:srgbClr val="FFCC00"/>
                </a:solidFill>
              </a:rPr>
              <a:t>дослідник</a:t>
            </a:r>
            <a:r>
              <a:rPr lang="ru-RU" sz="5400" b="1" i="1" dirty="0" smtClean="0">
                <a:ln/>
                <a:solidFill>
                  <a:srgbClr val="FFCC00"/>
                </a:solidFill>
              </a:rPr>
              <a:t> і </a:t>
            </a:r>
          </a:p>
          <a:p>
            <a:pPr algn="ctr"/>
            <a:r>
              <a:rPr lang="ru-RU" sz="5400" b="1" i="1" dirty="0" err="1" smtClean="0">
                <a:ln/>
                <a:solidFill>
                  <a:srgbClr val="FFCC00"/>
                </a:solidFill>
              </a:rPr>
              <a:t>майже</a:t>
            </a:r>
            <a:r>
              <a:rPr lang="ru-RU" sz="5400" b="1" i="1" dirty="0" smtClean="0">
                <a:ln/>
                <a:solidFill>
                  <a:srgbClr val="FFCC00"/>
                </a:solidFill>
              </a:rPr>
              <a:t> француз</a:t>
            </a:r>
          </a:p>
        </p:txBody>
      </p:sp>
    </p:spTree>
    <p:extLst>
      <p:ext uri="{BB962C8B-B14F-4D97-AF65-F5344CB8AC3E}">
        <p14:creationId xmlns:p14="http://schemas.microsoft.com/office/powerpoint/2010/main" val="301027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6956" y="78657"/>
            <a:ext cx="35830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CC00"/>
                </a:solidFill>
                <a:effectLst/>
              </a:rPr>
              <a:t>В</a:t>
            </a:r>
            <a:r>
              <a:rPr lang="en-US" sz="5400" b="1" cap="none" spc="0" dirty="0" smtClean="0">
                <a:ln/>
                <a:solidFill>
                  <a:srgbClr val="FFCC00"/>
                </a:solidFill>
                <a:effectLst/>
              </a:rPr>
              <a:t>’</a:t>
            </a:r>
            <a:r>
              <a:rPr lang="ru-RU" sz="5400" b="1" cap="none" spc="0" dirty="0" err="1" smtClean="0">
                <a:ln/>
                <a:solidFill>
                  <a:srgbClr val="FFCC00"/>
                </a:solidFill>
                <a:effectLst/>
              </a:rPr>
              <a:t>ячеслав</a:t>
            </a:r>
            <a:r>
              <a:rPr lang="ru-RU" sz="5400" b="1" cap="none" spc="0" dirty="0" smtClean="0">
                <a:ln/>
                <a:solidFill>
                  <a:srgbClr val="FFCC00"/>
                </a:solidFill>
                <a:effectLst/>
              </a:rPr>
              <a:t> </a:t>
            </a:r>
          </a:p>
          <a:p>
            <a:pPr algn="ctr"/>
            <a:r>
              <a:rPr lang="ru-RU" sz="5400" b="1" dirty="0" err="1" smtClean="0">
                <a:ln/>
                <a:solidFill>
                  <a:srgbClr val="FFCC00"/>
                </a:solidFill>
              </a:rPr>
              <a:t>Кузьмович</a:t>
            </a:r>
            <a:r>
              <a:rPr lang="ru-RU" sz="5400" b="1" dirty="0" smtClean="0">
                <a:ln/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6956" y="4724954"/>
            <a:ext cx="38125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cap="none" spc="0" dirty="0" err="1" smtClean="0">
                <a:ln/>
                <a:solidFill>
                  <a:srgbClr val="FFCC00"/>
                </a:solidFill>
                <a:effectLst/>
              </a:rPr>
              <a:t>Правдошукач</a:t>
            </a:r>
            <a:r>
              <a:rPr lang="ru-RU" sz="5400" b="1" i="1" cap="none" spc="0" dirty="0" smtClean="0">
                <a:ln/>
                <a:solidFill>
                  <a:srgbClr val="FFCC00"/>
                </a:solidFill>
                <a:effectLst/>
              </a:rPr>
              <a:t>, </a:t>
            </a:r>
          </a:p>
          <a:p>
            <a:pPr algn="ctr"/>
            <a:r>
              <a:rPr lang="ru-RU" sz="5400" b="1" i="1" dirty="0" err="1" smtClean="0">
                <a:ln/>
                <a:solidFill>
                  <a:srgbClr val="FFCC00"/>
                </a:solidFill>
              </a:rPr>
              <a:t>лірик</a:t>
            </a:r>
            <a:r>
              <a:rPr lang="ru-RU" sz="5400" b="1" i="1" dirty="0" smtClean="0">
                <a:ln/>
                <a:solidFill>
                  <a:srgbClr val="FFCC00"/>
                </a:solidFill>
              </a:rPr>
              <a:t>, </a:t>
            </a:r>
            <a:r>
              <a:rPr lang="ru-RU" sz="5400" b="1" i="1" dirty="0" err="1" smtClean="0">
                <a:ln/>
                <a:solidFill>
                  <a:srgbClr val="FFCC00"/>
                </a:solidFill>
              </a:rPr>
              <a:t>ерудит</a:t>
            </a:r>
            <a:endParaRPr lang="ru-RU" sz="5400" b="1" i="1" dirty="0" smtClean="0">
              <a:ln/>
              <a:solidFill>
                <a:srgbClr val="FFCC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9796"/>
          <a:stretch/>
        </p:blipFill>
        <p:spPr>
          <a:xfrm>
            <a:off x="7610553" y="321734"/>
            <a:ext cx="4250462" cy="6256867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5" t="4875" r="19606" b="19283"/>
          <a:stretch/>
        </p:blipFill>
        <p:spPr>
          <a:xfrm>
            <a:off x="5359351" y="839702"/>
            <a:ext cx="3395085" cy="5220929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252759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8656" y="276407"/>
            <a:ext cx="4522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FFCC00"/>
                </a:solidFill>
                <a:effectLst/>
              </a:rPr>
              <a:t>Андрій</a:t>
            </a:r>
            <a:r>
              <a:rPr lang="ru-RU" sz="5400" b="1" cap="none" spc="0" dirty="0" smtClean="0">
                <a:ln/>
                <a:solidFill>
                  <a:srgbClr val="FFCC00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rgbClr val="FFCC00"/>
                </a:solidFill>
                <a:effectLst/>
              </a:rPr>
              <a:t>Дацків</a:t>
            </a:r>
            <a:endParaRPr lang="ru-RU" sz="5400" b="1" dirty="0" smtClean="0">
              <a:ln/>
              <a:solidFill>
                <a:srgbClr val="FFCC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6776" y="4424516"/>
            <a:ext cx="3812539" cy="19313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>
                <a:gd name="adj" fmla="val 89255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cap="none" spc="0" dirty="0" smtClean="0">
                <a:ln/>
                <a:solidFill>
                  <a:srgbClr val="FFCC00"/>
                </a:solidFill>
                <a:effectLst/>
              </a:rPr>
              <a:t>Фантазер.</a:t>
            </a:r>
          </a:p>
          <a:p>
            <a:pPr algn="ctr"/>
            <a:r>
              <a:rPr lang="ru-RU" sz="5400" b="1" i="1" dirty="0" err="1" smtClean="0">
                <a:ln/>
                <a:solidFill>
                  <a:srgbClr val="FFCC00"/>
                </a:solidFill>
              </a:rPr>
              <a:t>Філософ</a:t>
            </a:r>
            <a:r>
              <a:rPr lang="ru-RU" sz="5400" b="1" i="1" dirty="0" smtClean="0">
                <a:ln/>
                <a:solidFill>
                  <a:srgbClr val="FFCC00"/>
                </a:solidFill>
              </a:rPr>
              <a:t>. </a:t>
            </a:r>
          </a:p>
          <a:p>
            <a:pPr algn="ctr"/>
            <a:r>
              <a:rPr lang="ru-RU" sz="5400" b="1" i="1" dirty="0" smtClean="0">
                <a:ln/>
                <a:solidFill>
                  <a:srgbClr val="FFCC00"/>
                </a:solidFill>
              </a:rPr>
              <a:t>Людина.</a:t>
            </a:r>
            <a:r>
              <a:rPr lang="ru-RU" sz="5400" b="1" i="1" cap="none" spc="0" dirty="0" smtClean="0">
                <a:ln/>
                <a:solidFill>
                  <a:srgbClr val="FFCC00"/>
                </a:solidFill>
                <a:effectLst/>
              </a:rPr>
              <a:t> </a:t>
            </a:r>
            <a:endParaRPr lang="ru-RU" sz="5400" b="1" i="1" dirty="0" smtClean="0">
              <a:ln/>
              <a:solidFill>
                <a:srgbClr val="FFCC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7155" y="738073"/>
            <a:ext cx="5637417" cy="5637417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8746" r="14061"/>
          <a:stretch/>
        </p:blipFill>
        <p:spPr>
          <a:xfrm>
            <a:off x="5191433" y="1322766"/>
            <a:ext cx="2772776" cy="4468030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388850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711" y="139438"/>
            <a:ext cx="34034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CC00"/>
                </a:solidFill>
                <a:effectLst/>
              </a:rPr>
              <a:t>Владислав</a:t>
            </a:r>
          </a:p>
          <a:p>
            <a:pPr algn="ctr"/>
            <a:r>
              <a:rPr lang="ru-RU" sz="5400" b="1" dirty="0" err="1" smtClean="0">
                <a:ln/>
                <a:solidFill>
                  <a:srgbClr val="FFCC00"/>
                </a:solidFill>
              </a:rPr>
              <a:t>Ференц</a:t>
            </a:r>
            <a:r>
              <a:rPr lang="ru-RU" sz="5400" b="1" dirty="0" smtClean="0">
                <a:ln/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87047" y="4648798"/>
            <a:ext cx="38125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cap="none" spc="0" dirty="0" err="1" smtClean="0">
                <a:ln/>
                <a:solidFill>
                  <a:srgbClr val="FFCC00"/>
                </a:solidFill>
                <a:effectLst/>
              </a:rPr>
              <a:t>Актор</a:t>
            </a:r>
            <a:r>
              <a:rPr lang="ru-RU" sz="5400" b="1" i="1" cap="none" spc="0" dirty="0" smtClean="0">
                <a:ln/>
                <a:solidFill>
                  <a:srgbClr val="FFCC00"/>
                </a:solidFill>
                <a:effectLst/>
              </a:rPr>
              <a:t> – </a:t>
            </a:r>
            <a:r>
              <a:rPr lang="ru-RU" sz="5400" b="1" i="1" dirty="0" err="1" smtClean="0">
                <a:ln/>
                <a:solidFill>
                  <a:srgbClr val="FFCC00"/>
                </a:solidFill>
              </a:rPr>
              <a:t>моє</a:t>
            </a:r>
            <a:r>
              <a:rPr lang="ru-RU" sz="5400" b="1" i="1" dirty="0" smtClean="0">
                <a:ln/>
                <a:solidFill>
                  <a:srgbClr val="FFCC00"/>
                </a:solidFill>
              </a:rPr>
              <a:t> </a:t>
            </a:r>
          </a:p>
          <a:p>
            <a:pPr algn="ctr"/>
            <a:r>
              <a:rPr lang="ru-RU" sz="5400" b="1" i="1" cap="none" spc="0" dirty="0" smtClean="0">
                <a:ln/>
                <a:solidFill>
                  <a:srgbClr val="FFCC00"/>
                </a:solidFill>
                <a:effectLst/>
              </a:rPr>
              <a:t>друге </a:t>
            </a:r>
            <a:r>
              <a:rPr lang="ru-RU" sz="5400" b="1" i="1" cap="none" spc="0" dirty="0" err="1" smtClean="0">
                <a:ln/>
                <a:solidFill>
                  <a:srgbClr val="FFCC00"/>
                </a:solidFill>
                <a:effectLst/>
              </a:rPr>
              <a:t>ім</a:t>
            </a:r>
            <a:r>
              <a:rPr lang="en-US" sz="5400" b="1" i="1" cap="none" spc="0" dirty="0" smtClean="0">
                <a:ln/>
                <a:solidFill>
                  <a:srgbClr val="FFCC00"/>
                </a:solidFill>
                <a:effectLst/>
              </a:rPr>
              <a:t>’</a:t>
            </a:r>
            <a:r>
              <a:rPr lang="ru-RU" sz="5400" b="1" i="1" cap="none" spc="0" dirty="0" smtClean="0">
                <a:ln/>
                <a:solidFill>
                  <a:srgbClr val="FFCC00"/>
                </a:solidFill>
                <a:effectLst/>
              </a:rPr>
              <a:t>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8" t="168" r="49526" b="-168"/>
          <a:stretch/>
        </p:blipFill>
        <p:spPr>
          <a:xfrm>
            <a:off x="7197219" y="548014"/>
            <a:ext cx="4532667" cy="5855110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" t="8029" r="17885" b="4803"/>
          <a:stretch/>
        </p:blipFill>
        <p:spPr>
          <a:xfrm>
            <a:off x="6076342" y="1016601"/>
            <a:ext cx="3209948" cy="4783452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7157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9107" y="186812"/>
            <a:ext cx="25426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5400" b="1" dirty="0" smtClean="0">
                <a:ln/>
                <a:solidFill>
                  <a:srgbClr val="FFCC00"/>
                </a:solidFill>
              </a:rPr>
              <a:t>Дмитро</a:t>
            </a:r>
          </a:p>
          <a:p>
            <a:pPr algn="ctr"/>
            <a:r>
              <a:rPr lang="uk-UA" sz="5400" b="1" cap="none" spc="0" dirty="0" err="1" smtClean="0">
                <a:ln/>
                <a:solidFill>
                  <a:srgbClr val="FFCC00"/>
                </a:solidFill>
                <a:effectLst/>
              </a:rPr>
              <a:t>Шимків</a:t>
            </a:r>
            <a:endParaRPr lang="en-US" sz="5400" b="1" cap="none" spc="0" dirty="0" smtClean="0">
              <a:ln/>
              <a:solidFill>
                <a:srgbClr val="FFCC0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6776" y="4601498"/>
            <a:ext cx="38125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2887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cap="none" spc="0" dirty="0" err="1" smtClean="0">
                <a:ln/>
                <a:solidFill>
                  <a:srgbClr val="FFCC00"/>
                </a:solidFill>
                <a:effectLst/>
              </a:rPr>
              <a:t>Дмитре</a:t>
            </a:r>
            <a:r>
              <a:rPr lang="ru-RU" sz="5400" b="1" i="1" cap="none" spc="0" dirty="0" smtClean="0">
                <a:ln/>
                <a:solidFill>
                  <a:srgbClr val="FFCC00"/>
                </a:solidFill>
                <a:effectLst/>
              </a:rPr>
              <a:t>, 198 – </a:t>
            </a:r>
          </a:p>
          <a:p>
            <a:pPr algn="ctr"/>
            <a:r>
              <a:rPr lang="ru-RU" sz="5400" b="1" i="1" dirty="0" err="1" smtClean="0">
                <a:ln/>
                <a:solidFill>
                  <a:srgbClr val="FFCC00"/>
                </a:solidFill>
              </a:rPr>
              <a:t>це</a:t>
            </a:r>
            <a:r>
              <a:rPr lang="ru-RU" sz="5400" b="1" i="1" dirty="0" smtClean="0">
                <a:ln/>
                <a:solidFill>
                  <a:srgbClr val="FFCC00"/>
                </a:solidFill>
              </a:rPr>
              <a:t> круто!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2" r="14489"/>
          <a:stretch/>
        </p:blipFill>
        <p:spPr>
          <a:xfrm>
            <a:off x="6607277" y="491612"/>
            <a:ext cx="5121140" cy="5963265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" t="6451" r="20561" b="2939"/>
          <a:stretch/>
        </p:blipFill>
        <p:spPr>
          <a:xfrm>
            <a:off x="5207541" y="1049592"/>
            <a:ext cx="2799471" cy="4847303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1113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6024" y="117986"/>
            <a:ext cx="30944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CC00"/>
                </a:solidFill>
                <a:effectLst/>
              </a:rPr>
              <a:t>Олег</a:t>
            </a:r>
          </a:p>
          <a:p>
            <a:pPr algn="ctr"/>
            <a:r>
              <a:rPr lang="ru-RU" sz="5400" b="1" dirty="0" err="1" smtClean="0">
                <a:ln/>
                <a:solidFill>
                  <a:srgbClr val="FFCC00"/>
                </a:solidFill>
              </a:rPr>
              <a:t>Нагорний</a:t>
            </a:r>
            <a:endParaRPr lang="ru-RU" sz="5400" b="1" dirty="0" smtClean="0">
              <a:ln/>
              <a:solidFill>
                <a:srgbClr val="FFCC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0664" y="5014453"/>
            <a:ext cx="4245159" cy="12978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i="1" cap="none" spc="0" dirty="0" smtClean="0">
                <a:ln/>
                <a:solidFill>
                  <a:srgbClr val="FFCC00"/>
                </a:solidFill>
                <a:effectLst/>
              </a:rPr>
              <a:t>Mr</a:t>
            </a:r>
            <a:r>
              <a:rPr lang="en-US" sz="5400" b="1" i="1" dirty="0" smtClean="0">
                <a:ln/>
                <a:solidFill>
                  <a:srgbClr val="FFCC00"/>
                </a:solidFill>
              </a:rPr>
              <a:t>. Universe</a:t>
            </a:r>
            <a:endParaRPr lang="ru-RU" sz="5400" b="1" i="1" dirty="0" smtClean="0">
              <a:ln/>
              <a:solidFill>
                <a:srgbClr val="FFCC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76"/>
          <a:stretch/>
        </p:blipFill>
        <p:spPr>
          <a:xfrm>
            <a:off x="6813755" y="497475"/>
            <a:ext cx="5063613" cy="5948516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5" r="19224"/>
          <a:stretch/>
        </p:blipFill>
        <p:spPr>
          <a:xfrm>
            <a:off x="5050085" y="1189702"/>
            <a:ext cx="2592925" cy="4746889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213837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8492" y="1"/>
            <a:ext cx="27190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FFCC00"/>
                </a:solidFill>
                <a:effectLst/>
              </a:rPr>
              <a:t>Віта</a:t>
            </a:r>
            <a:r>
              <a:rPr lang="ru-RU" sz="5400" b="1" cap="none" spc="0" dirty="0" smtClean="0">
                <a:ln/>
                <a:solidFill>
                  <a:srgbClr val="FFCC00"/>
                </a:solidFill>
                <a:effectLst/>
              </a:rPr>
              <a:t> </a:t>
            </a:r>
          </a:p>
          <a:p>
            <a:pPr algn="ctr"/>
            <a:r>
              <a:rPr lang="ru-RU" sz="5400" b="1" dirty="0" err="1" smtClean="0">
                <a:ln/>
                <a:solidFill>
                  <a:srgbClr val="FFCC00"/>
                </a:solidFill>
              </a:rPr>
              <a:t>Шушвар</a:t>
            </a:r>
            <a:endParaRPr lang="ru-RU" sz="5400" b="1" dirty="0" smtClean="0">
              <a:ln/>
              <a:solidFill>
                <a:srgbClr val="FFCC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6776" y="4601498"/>
            <a:ext cx="38125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cap="none" spc="0" dirty="0" err="1" smtClean="0">
                <a:ln/>
                <a:solidFill>
                  <a:srgbClr val="FFCC00"/>
                </a:solidFill>
                <a:effectLst/>
              </a:rPr>
              <a:t>Золотий</a:t>
            </a:r>
            <a:r>
              <a:rPr lang="ru-RU" sz="5400" b="1" i="1" cap="none" spc="0" dirty="0" smtClean="0">
                <a:ln/>
                <a:solidFill>
                  <a:srgbClr val="FFCC00"/>
                </a:solidFill>
                <a:effectLst/>
              </a:rPr>
              <a:t> </a:t>
            </a:r>
          </a:p>
          <a:p>
            <a:pPr algn="ctr"/>
            <a:r>
              <a:rPr lang="ru-RU" sz="5400" b="1" i="1" dirty="0" smtClean="0">
                <a:ln/>
                <a:solidFill>
                  <a:srgbClr val="FFCC00"/>
                </a:solidFill>
              </a:rPr>
              <a:t>голос 11-ої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2"/>
          <a:stretch/>
        </p:blipFill>
        <p:spPr>
          <a:xfrm>
            <a:off x="7377892" y="432618"/>
            <a:ext cx="4399161" cy="6091083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5" t="6881" r="7754" b="3512"/>
          <a:stretch/>
        </p:blipFill>
        <p:spPr>
          <a:xfrm>
            <a:off x="4798143" y="877164"/>
            <a:ext cx="3055394" cy="4601497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359828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9" y="294968"/>
            <a:ext cx="4034720" cy="602717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FFC000"/>
            </a:solidFill>
            <a:miter lim="800000"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323467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6126" y="98688"/>
            <a:ext cx="28546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FFCC00"/>
                </a:solidFill>
                <a:effectLst/>
              </a:rPr>
              <a:t>Арміне</a:t>
            </a:r>
            <a:endParaRPr lang="ru-RU" sz="5400" b="1" cap="none" spc="0" dirty="0" smtClean="0">
              <a:ln/>
              <a:solidFill>
                <a:srgbClr val="FFCC00"/>
              </a:solidFill>
              <a:effectLst/>
            </a:endParaRPr>
          </a:p>
          <a:p>
            <a:pPr algn="ctr"/>
            <a:r>
              <a:rPr lang="ru-RU" sz="5400" b="1" dirty="0" err="1" smtClean="0">
                <a:ln/>
                <a:solidFill>
                  <a:srgbClr val="FFCC00"/>
                </a:solidFill>
              </a:rPr>
              <a:t>Скарлош</a:t>
            </a:r>
            <a:endParaRPr lang="ru-RU" sz="5400" b="1" dirty="0" smtClean="0">
              <a:ln/>
              <a:solidFill>
                <a:srgbClr val="FFCC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2910" y="5202631"/>
            <a:ext cx="4053157" cy="13844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33591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cap="none" spc="0" dirty="0" err="1" smtClean="0">
                <a:ln/>
                <a:solidFill>
                  <a:srgbClr val="FFCC00"/>
                </a:solidFill>
                <a:effectLst/>
              </a:rPr>
              <a:t>Кольорова</a:t>
            </a:r>
            <a:r>
              <a:rPr lang="ru-RU" sz="5400" b="1" i="1" cap="none" spc="0" dirty="0" smtClean="0">
                <a:ln/>
                <a:solidFill>
                  <a:srgbClr val="FFCC00"/>
                </a:solidFill>
                <a:effectLst/>
              </a:rPr>
              <a:t> </a:t>
            </a:r>
            <a:r>
              <a:rPr lang="ru-RU" sz="5400" b="1" i="1" cap="none" spc="0" dirty="0" err="1" smtClean="0">
                <a:ln/>
                <a:solidFill>
                  <a:srgbClr val="FFCC00"/>
                </a:solidFill>
                <a:effectLst/>
              </a:rPr>
              <a:t>ліра</a:t>
            </a:r>
            <a:endParaRPr lang="ru-RU" sz="5400" b="1" i="1" dirty="0" smtClean="0">
              <a:ln/>
              <a:solidFill>
                <a:srgbClr val="FFCC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11"/>
          <a:stretch/>
        </p:blipFill>
        <p:spPr>
          <a:xfrm>
            <a:off x="7354802" y="304800"/>
            <a:ext cx="4420697" cy="6179574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 t="8458" r="18269" b="6093"/>
          <a:stretch/>
        </p:blipFill>
        <p:spPr>
          <a:xfrm>
            <a:off x="5152103" y="975851"/>
            <a:ext cx="3279092" cy="4837471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7058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3390" y="37371"/>
            <a:ext cx="214943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FFCC00"/>
                </a:solidFill>
                <a:effectLst/>
              </a:rPr>
              <a:t>Тетяна</a:t>
            </a:r>
            <a:endParaRPr lang="ru-RU" sz="5400" b="1" cap="none" spc="0" dirty="0" smtClean="0">
              <a:ln/>
              <a:solidFill>
                <a:srgbClr val="FFCC00"/>
              </a:solidFill>
              <a:effectLst/>
            </a:endParaRPr>
          </a:p>
          <a:p>
            <a:pPr algn="ctr"/>
            <a:r>
              <a:rPr lang="ru-RU" sz="5400" b="1" dirty="0" smtClean="0">
                <a:ln/>
                <a:solidFill>
                  <a:srgbClr val="FFCC00"/>
                </a:solidFill>
              </a:rPr>
              <a:t>Дуда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0200" y="4601498"/>
            <a:ext cx="47498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cap="none" spc="0" dirty="0" smtClean="0">
                <a:ln/>
                <a:solidFill>
                  <a:srgbClr val="FFCC00"/>
                </a:solidFill>
                <a:effectLst/>
              </a:rPr>
              <a:t>Права рука </a:t>
            </a:r>
          </a:p>
          <a:p>
            <a:pPr algn="ctr"/>
            <a:r>
              <a:rPr lang="ru-RU" sz="5400" b="1" i="1" dirty="0" err="1" smtClean="0">
                <a:ln/>
                <a:solidFill>
                  <a:srgbClr val="FFCC00"/>
                </a:solidFill>
              </a:rPr>
              <a:t>класного</a:t>
            </a:r>
            <a:r>
              <a:rPr lang="ru-RU" sz="5400" b="1" i="1" dirty="0" smtClean="0">
                <a:ln/>
                <a:solidFill>
                  <a:srgbClr val="FFCC00"/>
                </a:solidFill>
              </a:rPr>
              <a:t> </a:t>
            </a:r>
            <a:r>
              <a:rPr lang="ru-RU" sz="5400" b="1" i="1" dirty="0" err="1" smtClean="0">
                <a:ln/>
                <a:solidFill>
                  <a:srgbClr val="FFCC00"/>
                </a:solidFill>
              </a:rPr>
              <a:t>керівника</a:t>
            </a:r>
            <a:endParaRPr lang="ru-RU" sz="5400" b="1" i="1" dirty="0" smtClean="0">
              <a:ln/>
              <a:solidFill>
                <a:srgbClr val="FFCC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14623" r="51439"/>
          <a:stretch/>
        </p:blipFill>
        <p:spPr>
          <a:xfrm>
            <a:off x="7317383" y="290587"/>
            <a:ext cx="4542503" cy="6410095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6" t="10179" r="14253" b="3656"/>
          <a:stretch/>
        </p:blipFill>
        <p:spPr>
          <a:xfrm>
            <a:off x="5270091" y="914534"/>
            <a:ext cx="3272544" cy="5162203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426177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092" y="167147"/>
            <a:ext cx="41818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FFCC00"/>
                </a:solidFill>
                <a:effectLst/>
              </a:rPr>
              <a:t>Валерія</a:t>
            </a:r>
            <a:endParaRPr lang="en-US" sz="5400" b="1" cap="none" spc="0" dirty="0" smtClean="0">
              <a:ln/>
              <a:solidFill>
                <a:srgbClr val="FFCC00"/>
              </a:solidFill>
              <a:effectLst/>
            </a:endParaRPr>
          </a:p>
          <a:p>
            <a:pPr algn="ctr"/>
            <a:r>
              <a:rPr lang="uk-UA" sz="5400" b="1" dirty="0" err="1" smtClean="0">
                <a:ln/>
                <a:solidFill>
                  <a:srgbClr val="FFCC00"/>
                </a:solidFill>
              </a:rPr>
              <a:t>Величанська</a:t>
            </a:r>
            <a:r>
              <a:rPr lang="ru-RU" sz="5400" b="1" cap="none" spc="0" dirty="0" smtClean="0">
                <a:ln/>
                <a:solidFill>
                  <a:srgbClr val="FFCC00"/>
                </a:solidFill>
                <a:effectLst/>
              </a:rPr>
              <a:t> </a:t>
            </a:r>
            <a:endParaRPr lang="ru-RU" sz="5400" b="1" dirty="0" smtClean="0">
              <a:ln/>
              <a:solidFill>
                <a:srgbClr val="FFCC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6776" y="4601498"/>
            <a:ext cx="38125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cap="none" spc="0" dirty="0" err="1" smtClean="0">
                <a:ln/>
                <a:solidFill>
                  <a:srgbClr val="FFCC00"/>
                </a:solidFill>
                <a:effectLst/>
              </a:rPr>
              <a:t>Із</a:t>
            </a:r>
            <a:r>
              <a:rPr lang="ru-RU" sz="5400" b="1" i="1" cap="none" spc="0" dirty="0" smtClean="0">
                <a:ln/>
                <a:solidFill>
                  <a:srgbClr val="FFCC00"/>
                </a:solidFill>
                <a:effectLst/>
              </a:rPr>
              <a:t> </a:t>
            </a:r>
            <a:r>
              <a:rPr lang="ru-RU" sz="5400" b="1" i="1" cap="none" spc="0" dirty="0" err="1" smtClean="0">
                <a:ln/>
                <a:solidFill>
                  <a:srgbClr val="FFCC00"/>
                </a:solidFill>
                <a:effectLst/>
              </a:rPr>
              <a:t>іскри</a:t>
            </a:r>
            <a:r>
              <a:rPr lang="ru-RU" sz="5400" b="1" i="1" cap="none" spc="0" dirty="0" smtClean="0">
                <a:ln/>
                <a:solidFill>
                  <a:srgbClr val="FFCC00"/>
                </a:solidFill>
                <a:effectLst/>
              </a:rPr>
              <a:t> – </a:t>
            </a:r>
          </a:p>
          <a:p>
            <a:pPr algn="ctr"/>
            <a:r>
              <a:rPr lang="ru-RU" sz="5400" b="1" i="1" dirty="0" err="1" smtClean="0">
                <a:ln/>
                <a:solidFill>
                  <a:srgbClr val="FFCC00"/>
                </a:solidFill>
              </a:rPr>
              <a:t>вогонь</a:t>
            </a:r>
            <a:r>
              <a:rPr lang="ru-RU" sz="5400" b="1" i="1" dirty="0" smtClean="0">
                <a:ln/>
                <a:solidFill>
                  <a:srgbClr val="FFCC00"/>
                </a:solidFill>
              </a:rPr>
              <a:t>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 r="35968" b="33347"/>
          <a:stretch/>
        </p:blipFill>
        <p:spPr>
          <a:xfrm>
            <a:off x="7735645" y="313455"/>
            <a:ext cx="4178710" cy="6234124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" r="3968"/>
          <a:stretch/>
        </p:blipFill>
        <p:spPr>
          <a:xfrm>
            <a:off x="5489404" y="891336"/>
            <a:ext cx="3352800" cy="5078361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28924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7" r="11445"/>
          <a:stretch/>
        </p:blipFill>
        <p:spPr>
          <a:xfrm>
            <a:off x="5981414" y="859227"/>
            <a:ext cx="3073342" cy="5070439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18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9097" y="137651"/>
            <a:ext cx="30006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CC00"/>
                </a:solidFill>
                <a:effectLst/>
              </a:rPr>
              <a:t>Катерина</a:t>
            </a:r>
          </a:p>
          <a:p>
            <a:pPr algn="ctr"/>
            <a:r>
              <a:rPr lang="ru-RU" sz="5400" b="1" dirty="0" err="1" smtClean="0">
                <a:ln/>
                <a:solidFill>
                  <a:srgbClr val="FFCC00"/>
                </a:solidFill>
              </a:rPr>
              <a:t>Зубрик</a:t>
            </a:r>
            <a:endParaRPr lang="ru-RU" sz="5400" b="1" dirty="0" smtClean="0">
              <a:ln/>
              <a:solidFill>
                <a:srgbClr val="FFCC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8267" y="4601498"/>
            <a:ext cx="48260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CC00"/>
                </a:solidFill>
                <a:effectLst/>
              </a:rPr>
              <a:t>Per </a:t>
            </a:r>
            <a:r>
              <a:rPr lang="en-US" sz="5400" b="1" cap="none" spc="0" dirty="0" err="1" smtClean="0">
                <a:ln/>
                <a:solidFill>
                  <a:srgbClr val="FFCC00"/>
                </a:solidFill>
                <a:effectLst/>
              </a:rPr>
              <a:t>aspera</a:t>
            </a:r>
            <a:r>
              <a:rPr lang="en-US" sz="5400" b="1" cap="none" spc="0" dirty="0" smtClean="0">
                <a:ln/>
                <a:solidFill>
                  <a:srgbClr val="FFCC00"/>
                </a:solidFill>
                <a:effectLst/>
              </a:rPr>
              <a:t> </a:t>
            </a:r>
          </a:p>
          <a:p>
            <a:pPr algn="ctr"/>
            <a:r>
              <a:rPr lang="en-US" sz="5400" b="1" cap="none" spc="0" dirty="0" smtClean="0">
                <a:ln/>
                <a:solidFill>
                  <a:srgbClr val="FFCC00"/>
                </a:solidFill>
                <a:effectLst/>
              </a:rPr>
              <a:t>ad </a:t>
            </a:r>
            <a:r>
              <a:rPr lang="en-US" sz="5400" b="1" cap="none" spc="0" dirty="0" err="1" smtClean="0">
                <a:ln/>
                <a:solidFill>
                  <a:srgbClr val="FFCC00"/>
                </a:solidFill>
                <a:effectLst/>
              </a:rPr>
              <a:t>astra</a:t>
            </a:r>
            <a:endParaRPr lang="ru-RU" sz="5400" b="1" dirty="0" smtClean="0">
              <a:ln/>
              <a:solidFill>
                <a:srgbClr val="FFCC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25287" r="27056" b="5355"/>
          <a:stretch/>
        </p:blipFill>
        <p:spPr>
          <a:xfrm>
            <a:off x="8556526" y="220946"/>
            <a:ext cx="3215149" cy="6347003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7" r="11445"/>
          <a:stretch/>
        </p:blipFill>
        <p:spPr>
          <a:xfrm>
            <a:off x="5981414" y="859227"/>
            <a:ext cx="3073342" cy="5070439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306800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t="4731" r="25341" b="3226"/>
          <a:stretch/>
        </p:blipFill>
        <p:spPr>
          <a:xfrm>
            <a:off x="6312311" y="792857"/>
            <a:ext cx="2640724" cy="5416437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421041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6360" y="88489"/>
            <a:ext cx="29875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FFCC00"/>
                </a:solidFill>
                <a:effectLst/>
              </a:rPr>
              <a:t>Юлія</a:t>
            </a:r>
            <a:endParaRPr lang="ru-RU" sz="5400" b="1" cap="none" spc="0" dirty="0" smtClean="0">
              <a:ln/>
              <a:solidFill>
                <a:srgbClr val="FFCC00"/>
              </a:solidFill>
              <a:effectLst/>
            </a:endParaRPr>
          </a:p>
          <a:p>
            <a:pPr algn="ctr"/>
            <a:r>
              <a:rPr lang="ru-RU" sz="5400" b="1" dirty="0" err="1" smtClean="0">
                <a:ln/>
                <a:solidFill>
                  <a:srgbClr val="FFCC00"/>
                </a:solidFill>
              </a:rPr>
              <a:t>Ізюмська</a:t>
            </a:r>
            <a:endParaRPr lang="ru-RU" sz="5400" b="1" dirty="0" smtClean="0">
              <a:ln/>
              <a:solidFill>
                <a:srgbClr val="FFCC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7467" y="4843480"/>
            <a:ext cx="4969933" cy="145048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CC00"/>
                </a:solidFill>
                <a:effectLst/>
              </a:rPr>
              <a:t>Best of the best</a:t>
            </a:r>
            <a:endParaRPr lang="ru-RU" sz="5400" b="1" dirty="0" smtClean="0">
              <a:ln/>
              <a:solidFill>
                <a:srgbClr val="FFCC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4" r="26870"/>
          <a:stretch/>
        </p:blipFill>
        <p:spPr>
          <a:xfrm>
            <a:off x="8186118" y="262420"/>
            <a:ext cx="3720745" cy="6423516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t="4731" r="25341" b="3226"/>
          <a:stretch/>
        </p:blipFill>
        <p:spPr>
          <a:xfrm>
            <a:off x="6312311" y="792857"/>
            <a:ext cx="2640724" cy="5416437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200824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08550" y="471949"/>
            <a:ext cx="9085007" cy="8947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CC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ШКІЛЬНИЙ ОСКАР</a:t>
            </a:r>
            <a:endParaRPr lang="ru-RU" sz="5400" b="1" cap="none" spc="0" dirty="0">
              <a:ln/>
              <a:solidFill>
                <a:srgbClr val="FFCC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609" y="2783895"/>
            <a:ext cx="3812888" cy="381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594" y="5104462"/>
            <a:ext cx="2154369" cy="138100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983" y="4848974"/>
            <a:ext cx="2840814" cy="189198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99888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67" y="313266"/>
            <a:ext cx="9410700" cy="6273800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91302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221743"/>
            <a:ext cx="9660467" cy="6466924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26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507" y="364067"/>
            <a:ext cx="1150662" cy="162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43" r="32791"/>
          <a:stretch/>
        </p:blipFill>
        <p:spPr bwMode="auto">
          <a:xfrm>
            <a:off x="3115732" y="1744134"/>
            <a:ext cx="1289237" cy="417695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57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" y="120619"/>
            <a:ext cx="6373199" cy="4208034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902" y="2765409"/>
            <a:ext cx="5941172" cy="3977148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161990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970">
            <a:off x="7457672" y="4416456"/>
            <a:ext cx="1884395" cy="1995569"/>
          </a:xfrm>
          <a:prstGeom prst="rect">
            <a:avLst/>
          </a:prstGeom>
          <a:effectLst>
            <a:glow rad="431800">
              <a:srgbClr val="FFFF00"/>
            </a:glow>
          </a:effectLst>
        </p:spPr>
      </p:pic>
      <p:pic>
        <p:nvPicPr>
          <p:cNvPr id="2054" name="Picture 6" descr="Ð ÐµÐ·ÑÐ»ÑÑÐ°Ñ Ð¿Ð¾ÑÑÐºÑ Ð·Ð¾Ð±ÑÐ°Ð¶ÐµÐ½Ñ Ð·Ð° Ð·Ð°Ð¿Ð¸ÑÐ¾Ð¼ &quot;ÑÐºÑÐ»ÑÐ½Ð° Ð·Ð¾Ð»Ð¾ÑÐ° ÑÑÑÐ±Ð½Ð° Ð¼ÐµÐ´Ð°Ð»Ñ&quot;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684" l="0" r="971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5359" flipH="1">
            <a:off x="5085291" y="4184909"/>
            <a:ext cx="1843937" cy="1989337"/>
          </a:xfrm>
          <a:prstGeom prst="rect">
            <a:avLst/>
          </a:prstGeom>
          <a:noFill/>
          <a:effectLst>
            <a:glow rad="431800">
              <a:srgbClr val="FF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16"/>
          <a:stretch/>
        </p:blipFill>
        <p:spPr bwMode="auto">
          <a:xfrm rot="561057">
            <a:off x="5234487" y="4273667"/>
            <a:ext cx="2879305" cy="2607205"/>
          </a:xfrm>
          <a:prstGeom prst="rect">
            <a:avLst/>
          </a:prstGeom>
          <a:noFill/>
          <a:effectLst>
            <a:glow rad="431800">
              <a:srgbClr val="FF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 ÐµÐ·ÑÐ»ÑÑÐ°Ñ Ð¿Ð¾ÑÑÐºÑ Ð·Ð¾Ð±ÑÐ°Ð¶ÐµÐ½Ñ Ð·Ð° Ð·Ð°Ð¿Ð¸ÑÐ¾Ð¼ &quot;Ð°ÑÐµÑÑÐ°Ñ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200">
            <a:off x="3763761" y="821199"/>
            <a:ext cx="5102788" cy="3516286"/>
          </a:xfrm>
          <a:prstGeom prst="rect">
            <a:avLst/>
          </a:prstGeom>
          <a:noFill/>
          <a:effectLst>
            <a:glow rad="850900">
              <a:srgbClr val="FF66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ÐÐ¾Ð²âÑÐ·Ð°Ð½Ðµ Ð·Ð¾Ð±ÑÐ°Ð¶ÐµÐ½Ð½Ñ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25" b="96250" l="417" r="75000">
                        <a14:foregroundMark x1="24167" y1="36250" x2="24167" y2="3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85" t="-1294" r="34932" b="12949"/>
          <a:stretch/>
        </p:blipFill>
        <p:spPr bwMode="auto">
          <a:xfrm rot="19069546">
            <a:off x="6708128" y="1500902"/>
            <a:ext cx="2680975" cy="184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40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0" y="98613"/>
            <a:ext cx="10493066" cy="6606988"/>
          </a:xfrm>
          <a:prstGeom prst="rect">
            <a:avLst/>
          </a:prstGeom>
          <a:ln w="127000" cap="sq">
            <a:solidFill>
              <a:srgbClr val="7030A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60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5" y="1065753"/>
            <a:ext cx="3727814" cy="4970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857">
            <a:off x="7197114" y="396869"/>
            <a:ext cx="4048859" cy="6047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Прямокутник 8"/>
          <p:cNvSpPr/>
          <p:nvPr/>
        </p:nvSpPr>
        <p:spPr>
          <a:xfrm>
            <a:off x="2192303" y="-120128"/>
            <a:ext cx="48378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err="1" smtClean="0">
                <a:ln w="22225">
                  <a:solidFill>
                    <a:srgbClr val="E6C069"/>
                  </a:solidFill>
                  <a:prstDash val="solid"/>
                </a:ln>
                <a:solidFill>
                  <a:srgbClr val="FFFF00"/>
                </a:solidFill>
              </a:rPr>
              <a:t>Задоріжна</a:t>
            </a:r>
            <a:r>
              <a:rPr lang="uk-UA" sz="5400" b="1" dirty="0" smtClean="0">
                <a:ln w="22225">
                  <a:solidFill>
                    <a:srgbClr val="E6C069"/>
                  </a:solidFill>
                  <a:prstDash val="solid"/>
                </a:ln>
                <a:solidFill>
                  <a:srgbClr val="FFFF00"/>
                </a:solidFill>
              </a:rPr>
              <a:t> Інна</a:t>
            </a:r>
            <a:endParaRPr lang="uk-UA" sz="5400" b="1" dirty="0">
              <a:ln w="22225">
                <a:solidFill>
                  <a:srgbClr val="E6C069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1026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0"/>
          <a:stretch/>
        </p:blipFill>
        <p:spPr bwMode="auto">
          <a:xfrm>
            <a:off x="4953928" y="2115671"/>
            <a:ext cx="1666267" cy="24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44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882">
            <a:off x="824452" y="1633070"/>
            <a:ext cx="3639583" cy="4852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3374">
            <a:off x="5316075" y="1824291"/>
            <a:ext cx="6543547" cy="43803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кутник 6"/>
          <p:cNvSpPr/>
          <p:nvPr/>
        </p:nvSpPr>
        <p:spPr>
          <a:xfrm>
            <a:off x="4053025" y="222323"/>
            <a:ext cx="4601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22225">
                  <a:solidFill>
                    <a:srgbClr val="E6C069"/>
                  </a:solidFill>
                  <a:prstDash val="solid"/>
                </a:ln>
                <a:solidFill>
                  <a:srgbClr val="FFFF00"/>
                </a:solidFill>
              </a:rPr>
              <a:t>Нагорний</a:t>
            </a:r>
            <a:r>
              <a:rPr lang="uk-UA" sz="5400" b="1" dirty="0" smtClean="0">
                <a:ln w="22225">
                  <a:solidFill>
                    <a:srgbClr val="E6C069"/>
                  </a:solidFill>
                  <a:prstDash val="solid"/>
                </a:ln>
                <a:solidFill>
                  <a:srgbClr val="E6C069">
                    <a:lumMod val="40000"/>
                    <a:lumOff val="60000"/>
                  </a:srgbClr>
                </a:solidFill>
              </a:rPr>
              <a:t> </a:t>
            </a:r>
            <a:r>
              <a:rPr lang="uk-UA" sz="5400" b="1" dirty="0" smtClean="0">
                <a:ln w="22225">
                  <a:solidFill>
                    <a:srgbClr val="E6C069"/>
                  </a:solidFill>
                  <a:prstDash val="solid"/>
                </a:ln>
                <a:solidFill>
                  <a:srgbClr val="FFFF00"/>
                </a:solidFill>
              </a:rPr>
              <a:t>Олег</a:t>
            </a:r>
            <a:endParaRPr lang="uk-UA" sz="5400" b="1" dirty="0">
              <a:ln w="22225">
                <a:solidFill>
                  <a:srgbClr val="E6C069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212">
            <a:off x="4203435" y="5269383"/>
            <a:ext cx="2083363" cy="15189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18" y="5364384"/>
            <a:ext cx="2083363" cy="151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3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799" y="378069"/>
            <a:ext cx="9601200" cy="1485900"/>
          </a:xfrm>
        </p:spPr>
        <p:txBody>
          <a:bodyPr>
            <a:normAutofit/>
          </a:bodyPr>
          <a:lstStyle/>
          <a:p>
            <a:r>
              <a:rPr lang="ru-RU" sz="5400" b="1" dirty="0" err="1" smtClean="0">
                <a:solidFill>
                  <a:srgbClr val="FFFF00"/>
                </a:solidFill>
              </a:rPr>
              <a:t>Зубрик</a:t>
            </a:r>
            <a:r>
              <a:rPr lang="ru-RU" sz="5400" b="1" dirty="0" smtClean="0">
                <a:solidFill>
                  <a:srgbClr val="FFFF00"/>
                </a:solidFill>
              </a:rPr>
              <a:t> Катерина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" t="29359" b="29487"/>
          <a:stretch/>
        </p:blipFill>
        <p:spPr>
          <a:xfrm>
            <a:off x="685799" y="2504950"/>
            <a:ext cx="4844561" cy="3588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786">
            <a:off x="7100749" y="858601"/>
            <a:ext cx="4478720" cy="54806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34" y="2365130"/>
            <a:ext cx="1282685" cy="223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88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0683" y="242615"/>
            <a:ext cx="5761703" cy="1487129"/>
          </a:xfrm>
        </p:spPr>
        <p:txBody>
          <a:bodyPr>
            <a:normAutofit/>
          </a:bodyPr>
          <a:lstStyle/>
          <a:p>
            <a:r>
              <a:rPr lang="ru-RU" sz="5400" b="1" dirty="0" err="1" smtClean="0">
                <a:solidFill>
                  <a:srgbClr val="FFFF00"/>
                </a:solidFill>
              </a:rPr>
              <a:t>Балук</a:t>
            </a:r>
            <a:r>
              <a:rPr lang="ru-RU" sz="5400" b="1" dirty="0" smtClean="0">
                <a:solidFill>
                  <a:srgbClr val="FFFF00"/>
                </a:solidFill>
              </a:rPr>
              <a:t> Юл</a:t>
            </a:r>
            <a:r>
              <a:rPr lang="uk-UA" sz="5400" b="1" dirty="0" err="1" smtClean="0">
                <a:solidFill>
                  <a:srgbClr val="FFFF00"/>
                </a:solidFill>
              </a:rPr>
              <a:t>ія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638">
            <a:off x="588410" y="1736298"/>
            <a:ext cx="4670070" cy="4670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6066" flipH="1">
            <a:off x="7408380" y="448249"/>
            <a:ext cx="4035256" cy="60481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1055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4228">
            <a:off x="5455910" y="966316"/>
            <a:ext cx="6320286" cy="423162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1" r="27928"/>
          <a:stretch/>
        </p:blipFill>
        <p:spPr>
          <a:xfrm rot="16200000">
            <a:off x="1762126" y="1600159"/>
            <a:ext cx="3082451" cy="50113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кутник 4"/>
          <p:cNvSpPr/>
          <p:nvPr/>
        </p:nvSpPr>
        <p:spPr>
          <a:xfrm>
            <a:off x="1303507" y="748783"/>
            <a:ext cx="4669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i="1" dirty="0" err="1">
                <a:solidFill>
                  <a:srgbClr val="FFFF00"/>
                </a:solidFill>
              </a:rPr>
              <a:t>Буртняк</a:t>
            </a:r>
            <a:r>
              <a:rPr lang="uk-UA" sz="4400" b="1" i="1" dirty="0">
                <a:solidFill>
                  <a:srgbClr val="FFFF00"/>
                </a:solidFill>
              </a:rPr>
              <a:t> Олена</a:t>
            </a:r>
          </a:p>
        </p:txBody>
      </p:sp>
    </p:spTree>
    <p:extLst>
      <p:ext uri="{BB962C8B-B14F-4D97-AF65-F5344CB8AC3E}">
        <p14:creationId xmlns:p14="http://schemas.microsoft.com/office/powerpoint/2010/main" val="26646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8524" y="0"/>
            <a:ext cx="6626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err="1" smtClean="0">
                <a:solidFill>
                  <a:srgbClr val="FFFF00"/>
                </a:solidFill>
              </a:rPr>
              <a:t>Бучинський</a:t>
            </a:r>
            <a:r>
              <a:rPr lang="uk-UA" sz="5400" b="1" dirty="0" smtClean="0">
                <a:solidFill>
                  <a:srgbClr val="FFFF00"/>
                </a:solidFill>
              </a:rPr>
              <a:t> Петро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2" y="1797768"/>
            <a:ext cx="3414619" cy="47173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345">
            <a:off x="6881519" y="526187"/>
            <a:ext cx="4590716" cy="59169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0244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1691" y="79253"/>
            <a:ext cx="7334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err="1" smtClean="0">
                <a:solidFill>
                  <a:srgbClr val="FFFF00"/>
                </a:solidFill>
              </a:rPr>
              <a:t>Величанська</a:t>
            </a:r>
            <a:r>
              <a:rPr lang="uk-UA" sz="5400" b="1" dirty="0" smtClean="0">
                <a:solidFill>
                  <a:srgbClr val="FFFF00"/>
                </a:solidFill>
              </a:rPr>
              <a:t> Валерія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55" y="1328112"/>
            <a:ext cx="3873074" cy="5174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158">
            <a:off x="6817651" y="434837"/>
            <a:ext cx="4777719" cy="59708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2667" l="833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67" y="540918"/>
            <a:ext cx="2170699" cy="21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1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4916" y="112504"/>
            <a:ext cx="8347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err="1" smtClean="0">
                <a:solidFill>
                  <a:srgbClr val="FFFF00"/>
                </a:solidFill>
              </a:rPr>
              <a:t>Гесюк</a:t>
            </a:r>
            <a:r>
              <a:rPr lang="uk-UA" sz="5400" b="1" dirty="0" smtClean="0">
                <a:solidFill>
                  <a:srgbClr val="FFFF00"/>
                </a:solidFill>
              </a:rPr>
              <a:t> Мар</a:t>
            </a:r>
            <a:r>
              <a:rPr lang="en-US" sz="5400" b="1" dirty="0" smtClean="0">
                <a:solidFill>
                  <a:srgbClr val="FFFF00"/>
                </a:solidFill>
              </a:rPr>
              <a:t>’</a:t>
            </a:r>
            <a:r>
              <a:rPr lang="uk-UA" sz="5400" b="1" dirty="0" err="1" smtClean="0">
                <a:solidFill>
                  <a:srgbClr val="FFFF00"/>
                </a:solidFill>
              </a:rPr>
              <a:t>яна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60" y="1234125"/>
            <a:ext cx="2190577" cy="54040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5857">
            <a:off x="7357458" y="374007"/>
            <a:ext cx="3850090" cy="64168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9232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53" y="174523"/>
            <a:ext cx="9787986" cy="6521245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267113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8469" y="0"/>
            <a:ext cx="8131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err="1" smtClean="0">
                <a:solidFill>
                  <a:srgbClr val="FFFF00"/>
                </a:solidFill>
              </a:rPr>
              <a:t>Голочинська</a:t>
            </a:r>
            <a:r>
              <a:rPr lang="uk-UA" sz="5400" b="1" dirty="0" smtClean="0">
                <a:solidFill>
                  <a:srgbClr val="FFFF00"/>
                </a:solidFill>
              </a:rPr>
              <a:t> Анастасія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80" y="1968909"/>
            <a:ext cx="3320466" cy="4427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672">
            <a:off x="6451572" y="1279748"/>
            <a:ext cx="5044733" cy="50447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78665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2824" y="127257"/>
            <a:ext cx="5820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err="1" smtClean="0">
                <a:solidFill>
                  <a:srgbClr val="FFFF00"/>
                </a:solidFill>
              </a:rPr>
              <a:t>Гураль</a:t>
            </a:r>
            <a:r>
              <a:rPr lang="uk-UA" sz="5400" b="1" dirty="0" smtClean="0">
                <a:solidFill>
                  <a:srgbClr val="FFFF00"/>
                </a:solidFill>
              </a:rPr>
              <a:t> Тарас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280" y="2403949"/>
            <a:ext cx="4679004" cy="3509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0693">
            <a:off x="6880739" y="500917"/>
            <a:ext cx="4125023" cy="61610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063" y="3042139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3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7990" y="206230"/>
            <a:ext cx="6371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err="1" smtClean="0">
                <a:solidFill>
                  <a:srgbClr val="FFFF00"/>
                </a:solidFill>
              </a:rPr>
              <a:t>Дармограй</a:t>
            </a:r>
            <a:r>
              <a:rPr lang="uk-UA" sz="5400" b="1" dirty="0" smtClean="0">
                <a:solidFill>
                  <a:srgbClr val="FFFF00"/>
                </a:solidFill>
              </a:rPr>
              <a:t> Юрій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90" y="1393674"/>
            <a:ext cx="3443592" cy="5200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459">
            <a:off x="6642445" y="475237"/>
            <a:ext cx="4585716" cy="61137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0" b="100000" l="3560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48" y="5262663"/>
            <a:ext cx="1461985" cy="1461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17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3706" y="161081"/>
            <a:ext cx="7020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err="1" smtClean="0">
                <a:solidFill>
                  <a:srgbClr val="FFFF00"/>
                </a:solidFill>
              </a:rPr>
              <a:t>Дацків</a:t>
            </a:r>
            <a:r>
              <a:rPr lang="uk-UA" sz="5400" b="1" dirty="0" smtClean="0">
                <a:solidFill>
                  <a:srgbClr val="FFFF00"/>
                </a:solidFill>
              </a:rPr>
              <a:t> Андрій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85" y="1478963"/>
            <a:ext cx="3712884" cy="49510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964">
            <a:off x="7431003" y="489224"/>
            <a:ext cx="3955347" cy="59145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812" y="747140"/>
            <a:ext cx="2218766" cy="209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9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3686" y="338134"/>
            <a:ext cx="6794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solidFill>
                  <a:srgbClr val="FFFF00"/>
                </a:solidFill>
              </a:rPr>
              <a:t>Дуда Тетяна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46">
            <a:off x="4957795" y="1270151"/>
            <a:ext cx="6798819" cy="45307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28" y="1935805"/>
            <a:ext cx="3411113" cy="4548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251">
            <a:off x="5260958" y="5443887"/>
            <a:ext cx="2391747" cy="13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9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9492" y="0"/>
            <a:ext cx="7069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solidFill>
                  <a:srgbClr val="FFFF00"/>
                </a:solidFill>
              </a:rPr>
              <a:t>Ізюмська Юлія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92" y="1097986"/>
            <a:ext cx="3864065" cy="51520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5038">
            <a:off x="7287790" y="873208"/>
            <a:ext cx="4092671" cy="54568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906">
            <a:off x="5403520" y="2397782"/>
            <a:ext cx="1506871" cy="169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23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0194" y="0"/>
            <a:ext cx="6135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solidFill>
                  <a:srgbClr val="FFFF00"/>
                </a:solidFill>
              </a:rPr>
              <a:t>Котляр Василь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7" y="1664677"/>
            <a:ext cx="3631223" cy="4841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6978">
            <a:off x="7410420" y="441434"/>
            <a:ext cx="4085453" cy="61227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117" y="4299153"/>
            <a:ext cx="1632934" cy="163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93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4147" y="0"/>
            <a:ext cx="6213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err="1" smtClean="0">
                <a:solidFill>
                  <a:srgbClr val="FFFF00"/>
                </a:solidFill>
              </a:rPr>
              <a:t>Кочмарик</a:t>
            </a:r>
            <a:r>
              <a:rPr lang="uk-UA" sz="5400" b="1" dirty="0" smtClean="0">
                <a:solidFill>
                  <a:srgbClr val="FFFF00"/>
                </a:solidFill>
              </a:rPr>
              <a:t> Тетяна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455" y="1607240"/>
            <a:ext cx="3673256" cy="4897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7332">
            <a:off x="7235781" y="329062"/>
            <a:ext cx="4144424" cy="62263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9106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8261" y="0"/>
            <a:ext cx="7128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solidFill>
                  <a:srgbClr val="FFFF00"/>
                </a:solidFill>
              </a:rPr>
              <a:t>Кузьмович В</a:t>
            </a:r>
            <a:r>
              <a:rPr lang="en-US" sz="5400" b="1" dirty="0" smtClean="0">
                <a:solidFill>
                  <a:srgbClr val="FFFF00"/>
                </a:solidFill>
              </a:rPr>
              <a:t>’</a:t>
            </a:r>
            <a:r>
              <a:rPr lang="uk-UA" sz="5400" b="1" dirty="0" err="1" smtClean="0">
                <a:solidFill>
                  <a:srgbClr val="FFFF00"/>
                </a:solidFill>
              </a:rPr>
              <a:t>ячеслав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" y="1409317"/>
            <a:ext cx="3688740" cy="5132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9081">
            <a:off x="7470120" y="420868"/>
            <a:ext cx="4109458" cy="61449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38941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1" y="69109"/>
            <a:ext cx="7075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err="1" smtClean="0">
                <a:solidFill>
                  <a:srgbClr val="FFFF00"/>
                </a:solidFill>
              </a:rPr>
              <a:t>Куритчак</a:t>
            </a:r>
            <a:r>
              <a:rPr lang="uk-UA" sz="5400" b="1" dirty="0" smtClean="0">
                <a:solidFill>
                  <a:srgbClr val="FFFF00"/>
                </a:solidFill>
              </a:rPr>
              <a:t> Христина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2" y="1580660"/>
            <a:ext cx="3733801" cy="4978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0275">
            <a:off x="7054052" y="611552"/>
            <a:ext cx="4606786" cy="61423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0544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 ÐµÐ·ÑÐ»ÑÑÐ°Ñ Ð¿Ð¾ÑÑÐºÑ Ð·Ð¾Ð±ÑÐ°Ð¶ÐµÐ½Ñ Ð·Ð° Ð·Ð°Ð¿Ð¸ÑÐ¾Ð¼ &quot;Ð²ÐµÐ´Ð¼ÐµÐ´Ð¸Ðº Ð´Ð¸ÑÑÑÐ¸Ð¹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70" y="330610"/>
            <a:ext cx="11088604" cy="6237340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5085" y="194085"/>
            <a:ext cx="8416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err="1" smtClean="0">
                <a:solidFill>
                  <a:srgbClr val="FFFF00"/>
                </a:solidFill>
              </a:rPr>
              <a:t>Мисак</a:t>
            </a:r>
            <a:r>
              <a:rPr lang="uk-UA" sz="5400" b="1" dirty="0" smtClean="0">
                <a:solidFill>
                  <a:srgbClr val="FFFF00"/>
                </a:solidFill>
              </a:rPr>
              <a:t> Владислав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5" t="2187" r="29871" b="199"/>
          <a:stretch/>
        </p:blipFill>
        <p:spPr>
          <a:xfrm>
            <a:off x="389105" y="1512381"/>
            <a:ext cx="3443593" cy="4987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962">
            <a:off x="5336834" y="1755740"/>
            <a:ext cx="6136755" cy="41059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13620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3496" y="0"/>
            <a:ext cx="8184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err="1" smtClean="0">
                <a:solidFill>
                  <a:srgbClr val="FFFF00"/>
                </a:solidFill>
              </a:rPr>
              <a:t>Митражик</a:t>
            </a:r>
            <a:r>
              <a:rPr lang="uk-UA" sz="5400" b="1" dirty="0" smtClean="0">
                <a:solidFill>
                  <a:srgbClr val="FFFF00"/>
                </a:solidFill>
              </a:rPr>
              <a:t> Владислав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38" y="1766997"/>
            <a:ext cx="4068800" cy="47217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7282">
            <a:off x="7112555" y="467198"/>
            <a:ext cx="4486653" cy="59573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4952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6161" y="30295"/>
            <a:ext cx="8302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solidFill>
                  <a:srgbClr val="FFFF00"/>
                </a:solidFill>
              </a:rPr>
              <a:t>Онищук Діана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" t="13763" b="13835"/>
          <a:stretch/>
        </p:blipFill>
        <p:spPr>
          <a:xfrm>
            <a:off x="776748" y="1317524"/>
            <a:ext cx="3833591" cy="49652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t="12903" b="12832"/>
          <a:stretch/>
        </p:blipFill>
        <p:spPr>
          <a:xfrm rot="575926">
            <a:off x="7454903" y="776748"/>
            <a:ext cx="3843423" cy="50931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67" l="0" r="92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695" y="4192619"/>
            <a:ext cx="1099227" cy="109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57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181" y="0"/>
            <a:ext cx="7378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solidFill>
                  <a:srgbClr val="FFFF00"/>
                </a:solidFill>
              </a:rPr>
              <a:t>Паламар Владислав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t="14616" r="36645" b="29871"/>
          <a:stretch/>
        </p:blipFill>
        <p:spPr>
          <a:xfrm rot="474321">
            <a:off x="7482598" y="702183"/>
            <a:ext cx="3889305" cy="56702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3" t="33076" r="6639" b="46283"/>
          <a:stretch/>
        </p:blipFill>
        <p:spPr>
          <a:xfrm>
            <a:off x="895858" y="2188802"/>
            <a:ext cx="5492875" cy="29283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796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135" y="405961"/>
            <a:ext cx="5948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solidFill>
                  <a:srgbClr val="FFFF00"/>
                </a:solidFill>
              </a:rPr>
              <a:t>Сиротюк Дмитро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75" y="2047914"/>
            <a:ext cx="3219136" cy="44497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565">
            <a:off x="5551783" y="1746182"/>
            <a:ext cx="6111217" cy="40677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994" y="4760436"/>
            <a:ext cx="1128814" cy="123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1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495" y="147033"/>
            <a:ext cx="9134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err="1" smtClean="0">
                <a:solidFill>
                  <a:srgbClr val="FFFF00"/>
                </a:solidFill>
              </a:rPr>
              <a:t>Скарлош</a:t>
            </a:r>
            <a:r>
              <a:rPr lang="uk-UA" sz="5400" b="1" dirty="0" smtClean="0">
                <a:solidFill>
                  <a:srgbClr val="FFFF00"/>
                </a:solidFill>
              </a:rPr>
              <a:t> </a:t>
            </a:r>
            <a:r>
              <a:rPr lang="uk-UA" sz="5400" b="1" dirty="0" err="1" smtClean="0">
                <a:solidFill>
                  <a:srgbClr val="FFFF00"/>
                </a:solidFill>
              </a:rPr>
              <a:t>Арміне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77" y="1504462"/>
            <a:ext cx="3744791" cy="4993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8040">
            <a:off x="7348714" y="474952"/>
            <a:ext cx="3994061" cy="59724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07" y="2034680"/>
            <a:ext cx="1901950" cy="24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3484" y="0"/>
            <a:ext cx="7079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err="1" smtClean="0">
                <a:solidFill>
                  <a:srgbClr val="FFFF00"/>
                </a:solidFill>
              </a:rPr>
              <a:t>Сороківський</a:t>
            </a:r>
            <a:r>
              <a:rPr lang="uk-UA" sz="5400" b="1" dirty="0" smtClean="0">
                <a:solidFill>
                  <a:srgbClr val="FFFF00"/>
                </a:solidFill>
              </a:rPr>
              <a:t> Ілля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 t="190"/>
          <a:stretch/>
        </p:blipFill>
        <p:spPr>
          <a:xfrm>
            <a:off x="1134206" y="1250930"/>
            <a:ext cx="2919048" cy="5281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811">
            <a:off x="7171709" y="377443"/>
            <a:ext cx="4313126" cy="64430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15" y="3095088"/>
            <a:ext cx="2294793" cy="181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05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269" y="0"/>
            <a:ext cx="7457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solidFill>
                  <a:srgbClr val="FFFF00"/>
                </a:solidFill>
              </a:rPr>
              <a:t>Ференц Владислав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1" y="1369158"/>
            <a:ext cx="3241844" cy="51547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t="52" r="13104" b="-2"/>
          <a:stretch/>
        </p:blipFill>
        <p:spPr>
          <a:xfrm rot="468309">
            <a:off x="6383214" y="1102712"/>
            <a:ext cx="5389686" cy="52446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08598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014" y="161518"/>
            <a:ext cx="7061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err="1" smtClean="0">
                <a:solidFill>
                  <a:srgbClr val="FFFF00"/>
                </a:solidFill>
              </a:rPr>
              <a:t>Харкава</a:t>
            </a:r>
            <a:r>
              <a:rPr lang="uk-UA" sz="5400" b="1" dirty="0" smtClean="0">
                <a:solidFill>
                  <a:srgbClr val="FFFF00"/>
                </a:solidFill>
              </a:rPr>
              <a:t> Юлія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533">
            <a:off x="7198944" y="530542"/>
            <a:ext cx="3999001" cy="6000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20" y="1557213"/>
            <a:ext cx="3698633" cy="4931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7974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0228" y="225855"/>
            <a:ext cx="4997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err="1" smtClean="0">
                <a:solidFill>
                  <a:srgbClr val="FFFF00"/>
                </a:solidFill>
              </a:rPr>
              <a:t>Шимків</a:t>
            </a:r>
            <a:r>
              <a:rPr lang="uk-UA" sz="5400" b="1" dirty="0" smtClean="0">
                <a:solidFill>
                  <a:srgbClr val="FFFF00"/>
                </a:solidFill>
              </a:rPr>
              <a:t> Дмитро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78" y="1727589"/>
            <a:ext cx="3571062" cy="4766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934">
            <a:off x="7125462" y="672707"/>
            <a:ext cx="4237971" cy="56506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719" y="4553683"/>
            <a:ext cx="36957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4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" t="4158" r="6416" b="25591"/>
          <a:stretch/>
        </p:blipFill>
        <p:spPr>
          <a:xfrm>
            <a:off x="4109885" y="196645"/>
            <a:ext cx="4513007" cy="6484968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6639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1501" y="79047"/>
            <a:ext cx="7641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err="1" smtClean="0">
                <a:solidFill>
                  <a:srgbClr val="FFFF00"/>
                </a:solidFill>
              </a:rPr>
              <a:t>Шушвар</a:t>
            </a:r>
            <a:r>
              <a:rPr lang="uk-UA" sz="5400" b="1" dirty="0" smtClean="0">
                <a:solidFill>
                  <a:srgbClr val="FFFF00"/>
                </a:solidFill>
              </a:rPr>
              <a:t> Віта</a:t>
            </a:r>
            <a:endParaRPr lang="uk-UA" sz="54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8" t="3119" r="6746" b="3349"/>
          <a:stretch/>
        </p:blipFill>
        <p:spPr>
          <a:xfrm>
            <a:off x="829981" y="1945532"/>
            <a:ext cx="3707880" cy="44066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906">
            <a:off x="6610550" y="882584"/>
            <a:ext cx="4906559" cy="52731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730" y="2702169"/>
            <a:ext cx="2414347" cy="241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4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31" y="196645"/>
            <a:ext cx="9684502" cy="6483014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155783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7"/>
          <a:stretch/>
        </p:blipFill>
        <p:spPr>
          <a:xfrm>
            <a:off x="3782114" y="275302"/>
            <a:ext cx="5117260" cy="6376219"/>
          </a:xfrm>
          <a:prstGeom prst="rect">
            <a:avLst/>
          </a:prstGeom>
          <a:ln w="368300" cap="sq" cmpd="thickThin">
            <a:solidFill>
              <a:srgbClr val="FFCC00"/>
            </a:solidFill>
            <a:prstDash val="solid"/>
            <a:miter lim="800000"/>
          </a:ln>
          <a:effectLst>
            <a:glow>
              <a:schemeClr val="accent1"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7444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15" y="416183"/>
            <a:ext cx="9006076" cy="6028861"/>
          </a:xfrm>
          <a:prstGeom prst="rect">
            <a:avLst/>
          </a:prstGeom>
          <a:ln w="403225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Прямоугольник 2"/>
          <p:cNvSpPr/>
          <p:nvPr/>
        </p:nvSpPr>
        <p:spPr>
          <a:xfrm>
            <a:off x="1889937" y="416183"/>
            <a:ext cx="479387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Рідна</a:t>
            </a:r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школо</a:t>
            </a:r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</a:t>
            </a:r>
          </a:p>
          <a:p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ми не забудем </a:t>
            </a:r>
          </a:p>
          <a:p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тебе…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4414" y="5342144"/>
            <a:ext cx="5418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Випуск</a:t>
            </a:r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2018 року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169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3703982" y="108155"/>
            <a:ext cx="5194213" cy="6669067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296314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2" b="13675"/>
          <a:stretch/>
        </p:blipFill>
        <p:spPr>
          <a:xfrm>
            <a:off x="314633" y="1317523"/>
            <a:ext cx="11612700" cy="4601497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1244567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1200"/>
            <a:ext cx="9773265" cy="6542433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244217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11" y="127819"/>
            <a:ext cx="9811382" cy="6567950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376212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20932" r="14009" b="5233"/>
          <a:stretch/>
        </p:blipFill>
        <p:spPr>
          <a:xfrm>
            <a:off x="2192594" y="256546"/>
            <a:ext cx="8829368" cy="6350732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Сердце 2"/>
          <p:cNvSpPr/>
          <p:nvPr/>
        </p:nvSpPr>
        <p:spPr>
          <a:xfrm rot="1121061">
            <a:off x="2772695" y="836197"/>
            <a:ext cx="3067664" cy="2654710"/>
          </a:xfrm>
          <a:prstGeom prst="hear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343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177</Words>
  <Application>Microsoft Office PowerPoint</Application>
  <PresentationFormat>Широкоэкранный</PresentationFormat>
  <Paragraphs>91</Paragraphs>
  <Slides>65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65</vt:i4>
      </vt:variant>
    </vt:vector>
  </HeadingPairs>
  <TitlesOfParts>
    <vt:vector size="72" baseType="lpstr">
      <vt:lpstr>Arial</vt:lpstr>
      <vt:lpstr>Arial Black</vt:lpstr>
      <vt:lpstr>Calibri</vt:lpstr>
      <vt:lpstr>Calibri Light</vt:lpstr>
      <vt:lpstr>Franklin Gothic Book</vt:lpstr>
      <vt:lpstr>Тема Office</vt:lpstr>
      <vt:lpstr>Crop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Зубрик Катерина</vt:lpstr>
      <vt:lpstr>Балук Юлія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39</cp:revision>
  <dcterms:created xsi:type="dcterms:W3CDTF">2018-06-22T11:34:53Z</dcterms:created>
  <dcterms:modified xsi:type="dcterms:W3CDTF">2018-06-22T17:51:33Z</dcterms:modified>
</cp:coreProperties>
</file>