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57" r:id="rId4"/>
    <p:sldId id="271" r:id="rId5"/>
    <p:sldId id="273" r:id="rId6"/>
    <p:sldId id="310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311" r:id="rId16"/>
    <p:sldId id="285" r:id="rId17"/>
    <p:sldId id="286" r:id="rId18"/>
    <p:sldId id="287" r:id="rId19"/>
    <p:sldId id="289" r:id="rId20"/>
    <p:sldId id="288" r:id="rId21"/>
    <p:sldId id="290" r:id="rId22"/>
    <p:sldId id="291" r:id="rId23"/>
    <p:sldId id="292" r:id="rId24"/>
    <p:sldId id="267" r:id="rId25"/>
    <p:sldId id="298" r:id="rId26"/>
    <p:sldId id="303" r:id="rId27"/>
    <p:sldId id="297" r:id="rId28"/>
    <p:sldId id="302" r:id="rId29"/>
    <p:sldId id="29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0ECC6-4AD5-4942-A058-A451F47AC105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24F6-59D6-4ECA-9A73-D178AE62929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1357298"/>
            <a:ext cx="1202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Display" pitchFamily="18" charset="0"/>
              </a:rPr>
              <a:t>Гра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no Pro Displa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2500306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err="1" smtClean="0">
                <a:solidFill>
                  <a:srgbClr val="9900CC"/>
                </a:solidFill>
                <a:latin typeface="Monotype Corsiva" pitchFamily="66" charset="0"/>
              </a:rPr>
              <a:t>“</a:t>
            </a:r>
            <a:r>
              <a:rPr lang="uk-UA" sz="6000" b="1" dirty="0" err="1" smtClean="0">
                <a:solidFill>
                  <a:srgbClr val="9900CC"/>
                </a:solidFill>
                <a:latin typeface="Monotype Corsiva" pitchFamily="66" charset="0"/>
              </a:rPr>
              <a:t>Колесо</a:t>
            </a:r>
            <a:r>
              <a:rPr lang="uk-UA" sz="6000" b="1" dirty="0" smtClean="0">
                <a:solidFill>
                  <a:srgbClr val="9900CC"/>
                </a:solidFill>
                <a:latin typeface="Monotype Corsiva" pitchFamily="66" charset="0"/>
              </a:rPr>
              <a:t> </a:t>
            </a:r>
            <a:r>
              <a:rPr lang="uk-UA" sz="6000" b="1" dirty="0" err="1" smtClean="0">
                <a:solidFill>
                  <a:srgbClr val="9900CC"/>
                </a:solidFill>
                <a:latin typeface="Monotype Corsiva" pitchFamily="66" charset="0"/>
              </a:rPr>
              <a:t>фізики”</a:t>
            </a:r>
            <a:endParaRPr lang="ru-RU" sz="6000" b="1" dirty="0">
              <a:solidFill>
                <a:srgbClr val="9900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Другий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771530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вареники через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деякий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того,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вкинули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кип'ячу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воду,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піднімаються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поверхню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smtClean="0"/>
              <a:t>    </a:t>
            </a:r>
            <a:r>
              <a:rPr lang="ru-RU" i="1" dirty="0" smtClean="0"/>
              <a:t> </a:t>
            </a:r>
            <a:endParaRPr lang="uk-UA" sz="40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929066"/>
            <a:ext cx="5072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дією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тісто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розбухає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об '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єм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збільшується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виштовхувальна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сила, яка 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момент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більшою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за вагу вареника</a:t>
            </a:r>
            <a:endParaRPr lang="ru-RU" sz="3200" dirty="0"/>
          </a:p>
        </p:txBody>
      </p:sp>
      <p:pic>
        <p:nvPicPr>
          <p:cNvPr id="29698" name="Picture 2" descr="https://encrypted-tbn3.gstatic.com/images?q=tbn:ANd9GcQW-MbWEMaFS2J6johocoNhlvD2njCzpJFDkLGwZSRD4s0jS4U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071942"/>
            <a:ext cx="2662850" cy="20002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14744" y="500042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Вибір правильного напряму</a:t>
            </a:r>
            <a:endParaRPr lang="ru-RU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Другий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78581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поставити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яйце вертикально на точку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найбільшої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крутизни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   </a:t>
            </a:r>
            <a:r>
              <a:rPr lang="ru-RU" sz="3200" i="1" dirty="0" smtClean="0"/>
              <a:t> </a:t>
            </a:r>
            <a:endParaRPr lang="ru-RU" sz="3200" dirty="0" smtClean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929066"/>
            <a:ext cx="5929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 smtClean="0"/>
              <a:t>Скористатися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властивістю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дзиґи</a:t>
            </a:r>
            <a:r>
              <a:rPr lang="ru-RU" sz="2800" i="1" dirty="0" smtClean="0"/>
              <a:t>: </a:t>
            </a:r>
            <a:r>
              <a:rPr lang="ru-RU" sz="2800" i="1" dirty="0" err="1" smtClean="0"/>
              <a:t>змусити</a:t>
            </a:r>
            <a:r>
              <a:rPr lang="ru-RU" sz="2800" i="1" dirty="0" smtClean="0"/>
              <a:t> яйце </a:t>
            </a:r>
            <a:r>
              <a:rPr lang="ru-RU" sz="2800" i="1" dirty="0" err="1" smtClean="0"/>
              <a:t>обертатися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певною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кутовою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швидкістю</a:t>
            </a:r>
            <a:endParaRPr lang="ru-RU" sz="2800" dirty="0"/>
          </a:p>
        </p:txBody>
      </p:sp>
      <p:pic>
        <p:nvPicPr>
          <p:cNvPr id="28674" name="Picture 2" descr="https://encrypted-tbn3.gstatic.com/images?q=tbn:ANd9GcR23I9K4pagS5ugDGPugGT7LPTCLsxjrpBNmLa9AKI5yGMct-K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429132"/>
            <a:ext cx="2457450" cy="1866901"/>
          </a:xfrm>
          <a:prstGeom prst="rect">
            <a:avLst/>
          </a:prstGeom>
          <a:noFill/>
        </p:spPr>
      </p:pic>
      <p:pic>
        <p:nvPicPr>
          <p:cNvPr id="28676" name="Picture 4" descr="https://encrypted-tbn1.gstatic.com/images?q=tbn:ANd9GcTbgzyVfHyHyFvy5c3USqN3WH3oBBy4wuAgezTy5zAFytUdtOf9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1338" y="5143512"/>
            <a:ext cx="1691729" cy="17144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14744" y="500042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Вибір правильного напряму</a:t>
            </a:r>
            <a:endParaRPr lang="ru-RU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Другий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7286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b="1" dirty="0" smtClean="0"/>
              <a:t>6</a:t>
            </a:r>
            <a:r>
              <a:rPr lang="ru-RU" sz="3200" b="1" dirty="0" smtClean="0"/>
              <a:t>.</a:t>
            </a:r>
            <a:r>
              <a:rPr lang="ru-RU" sz="3200" dirty="0" smtClean="0"/>
              <a:t> Спортсмен, </a:t>
            </a:r>
            <a:r>
              <a:rPr lang="ru-RU" sz="3200" dirty="0" err="1" smtClean="0"/>
              <a:t>щоб</a:t>
            </a:r>
            <a:r>
              <a:rPr lang="ru-RU" sz="3200" dirty="0" smtClean="0"/>
              <a:t> </a:t>
            </a:r>
            <a:r>
              <a:rPr lang="ru-RU" sz="3200" dirty="0" err="1" smtClean="0"/>
              <a:t>подолати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більшу</a:t>
            </a:r>
            <a:r>
              <a:rPr lang="ru-RU" sz="3200" dirty="0" smtClean="0"/>
              <a:t> </a:t>
            </a:r>
            <a:r>
              <a:rPr lang="ru-RU" sz="3200" dirty="0" err="1" smtClean="0"/>
              <a:t>висоту</a:t>
            </a:r>
            <a:r>
              <a:rPr lang="ru-RU" sz="3200" dirty="0" smtClean="0"/>
              <a:t>, </a:t>
            </a:r>
            <a:r>
              <a:rPr lang="ru-RU" sz="3200" dirty="0" err="1" smtClean="0"/>
              <a:t>має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розбігатися</a:t>
            </a:r>
            <a:r>
              <a:rPr lang="ru-RU" sz="3200" dirty="0" smtClean="0"/>
              <a:t>. </a:t>
            </a:r>
            <a:r>
              <a:rPr lang="ru-RU" sz="3200" dirty="0" err="1" smtClean="0"/>
              <a:t>Чому</a:t>
            </a:r>
            <a:r>
              <a:rPr lang="ru-RU" sz="3200" dirty="0" smtClean="0"/>
              <a:t>? </a:t>
            </a:r>
            <a:br>
              <a:rPr lang="ru-RU" sz="3200" dirty="0" smtClean="0"/>
            </a:br>
            <a:r>
              <a:rPr lang="ru-RU" sz="3200" dirty="0" smtClean="0"/>
              <a:t>    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857628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За таких умов спортсмен </a:t>
            </a:r>
            <a:r>
              <a:rPr lang="ru-RU" sz="2400" i="1" dirty="0" err="1" smtClean="0"/>
              <a:t>збільшує</a:t>
            </a:r>
            <a:r>
              <a:rPr lang="ru-RU" sz="2400" i="1" dirty="0" smtClean="0"/>
              <a:t> свою </a:t>
            </a:r>
            <a:r>
              <a:rPr lang="ru-RU" sz="2400" i="1" dirty="0" err="1" smtClean="0"/>
              <a:t>потенціальну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енергію</a:t>
            </a:r>
            <a:r>
              <a:rPr lang="ru-RU" sz="2400" i="1" dirty="0" smtClean="0"/>
              <a:t> не </a:t>
            </a:r>
            <a:r>
              <a:rPr lang="ru-RU" sz="2400" i="1" dirty="0" err="1" smtClean="0"/>
              <a:t>лише</a:t>
            </a:r>
            <a:r>
              <a:rPr lang="ru-RU" sz="2400" i="1" dirty="0" smtClean="0"/>
              <a:t> за </a:t>
            </a:r>
            <a:r>
              <a:rPr lang="ru-RU" sz="2400" i="1" dirty="0" err="1" smtClean="0"/>
              <a:t>рахунок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сили</a:t>
            </a:r>
            <a:r>
              <a:rPr lang="ru-RU" sz="2400" i="1" dirty="0" smtClean="0"/>
              <a:t> м '</a:t>
            </a:r>
            <a:r>
              <a:rPr lang="ru-RU" sz="2400" i="1" dirty="0" err="1" smtClean="0"/>
              <a:t>язів</a:t>
            </a:r>
            <a:r>
              <a:rPr lang="ru-RU" sz="2400" i="1" dirty="0" smtClean="0"/>
              <a:t>, а </a:t>
            </a:r>
            <a:r>
              <a:rPr lang="ru-RU" sz="2400" i="1" dirty="0" err="1" smtClean="0"/>
              <a:t>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використовуючи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набуту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кінетичну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енергію</a:t>
            </a:r>
            <a:endParaRPr lang="ru-RU" sz="3200" dirty="0"/>
          </a:p>
        </p:txBody>
      </p:sp>
      <p:pic>
        <p:nvPicPr>
          <p:cNvPr id="27650" name="Picture 2" descr="http://fakty.ua/user_uploads/images/articles/2012/03/15/147028/16s28%20bub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857496"/>
            <a:ext cx="2895589" cy="37043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14744" y="500042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Вибір правильного напряму</a:t>
            </a:r>
            <a:endParaRPr lang="ru-RU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Другий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73581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поруч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гітарою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проспівати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якусь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ноту, 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почути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вона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відгукується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повторюючи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ту саму ноту.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Поясніть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явище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>     </a:t>
            </a:r>
            <a:endParaRPr lang="ru-RU" sz="1400" dirty="0" smtClean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4071942"/>
            <a:ext cx="55721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Звукові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коливання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викликані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голосом,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змусять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коливатися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струну,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власна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частота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частоті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коливань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angeldust.com.ua/images/gitara-fender-telecaster-usa-95/gitara-fender-telecaster-usa-95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3107553" cy="207170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14744" y="500042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Вибір правильного напряму</a:t>
            </a:r>
            <a:endParaRPr lang="ru-RU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Другий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b="1" dirty="0" smtClean="0"/>
              <a:t>8</a:t>
            </a:r>
            <a:r>
              <a:rPr lang="ru-RU" sz="3200" b="1" dirty="0" smtClean="0"/>
              <a:t>.</a:t>
            </a:r>
            <a:r>
              <a:rPr lang="ru-RU" sz="3200" dirty="0" smtClean="0"/>
              <a:t> </a:t>
            </a:r>
            <a:r>
              <a:rPr lang="ru-RU" sz="3200" dirty="0" err="1" smtClean="0"/>
              <a:t>Чому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мокрий</a:t>
            </a:r>
            <a:r>
              <a:rPr lang="ru-RU" sz="3200" dirty="0" smtClean="0"/>
              <a:t> </a:t>
            </a:r>
            <a:r>
              <a:rPr lang="ru-RU" sz="3200" dirty="0" err="1" smtClean="0"/>
              <a:t>папір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прилипає</a:t>
            </a:r>
            <a:r>
              <a:rPr lang="ru-RU" sz="3200" dirty="0" smtClean="0"/>
              <a:t> до </a:t>
            </a:r>
            <a:r>
              <a:rPr lang="ru-RU" sz="3200" dirty="0" err="1" smtClean="0"/>
              <a:t>скла</a:t>
            </a:r>
            <a:r>
              <a:rPr lang="ru-RU" sz="3200" dirty="0" smtClean="0"/>
              <a:t>, а </a:t>
            </a:r>
            <a:r>
              <a:rPr lang="ru-RU" sz="3200" dirty="0" err="1" smtClean="0"/>
              <a:t>сухий</a:t>
            </a:r>
            <a:r>
              <a:rPr lang="ru-RU" sz="3200" dirty="0" smtClean="0"/>
              <a:t> </a:t>
            </a:r>
            <a:r>
              <a:rPr lang="ru-RU" sz="3200" dirty="0" err="1" smtClean="0"/>
              <a:t>ні</a:t>
            </a:r>
            <a:r>
              <a:rPr lang="ru-RU" sz="3200" dirty="0" smtClean="0"/>
              <a:t>? </a:t>
            </a:r>
            <a:br>
              <a:rPr lang="ru-RU" sz="3200" dirty="0" smtClean="0"/>
            </a:b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3714752"/>
            <a:ext cx="657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змочування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притягання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2" descr="data:image/jpeg;base64,/9j/4AAQSkZJRgABAQAAAQABAAD/2wCEAAkGBhQSEBQUEhQVFRUVFRQUFBQUFRcWGBQUFhQVFRQVFhUXHCYeGBkjGRQUHy8gIycpLCwsFR4xNTAqNSYrLCkBCQoKDgwOGg8PGiwkHyQsLCwsLCwsLyksLC8pLCwsLCwsKSwsLCwsKSwpLCksKSwpLCwsLCwsLCwpKSwsLCwpLP/AABEIAL4BCQMBIgACEQEDEQH/xAAcAAAABwEBAAAAAAAAAAAAAAAAAQIDBAUGBwj/xABAEAACAQIEAwYDBgMHAwUAAAABAhEAAwQFEiExQVEGEyJhcZEygaEHFEKxwdEjUuEVFjNygqLwYmOSJENTc7L/xAAZAQACAwEAAAAAAAAAAAAAAAABAwACBAX/xAAwEQACAgEDAwIEBQQDAAAAAAAAAQIRAxIhMQQTQSJRMoGh8BRhkbHRBXHB4SNC8f/aAAwDAQACEQMRAD8A6zNCaTNCaeZxU0JpNCoAVqoTSZoTUCKmhNJmhNQAc0JpM0LhmoQCXwTA3PrUgWXPAj0FZbMciDXVuBmVln4SRqB5GtDltsBJJM+ZNWlFJWmUhJttNBXWadzSsIi6vEKDuCetID0PBfyXC2V8qaxGLRQQT7VDS8CIJI9Kj3VHMVRR9y7ntsQbecXw7RoCT4BpMhfMzxqauaXT+JB/pP7033K9KPuF86a9L8CFqXkft5q0wW1HyAAqZau3Dxj2qsFqDsadTFOpkGfI1RxXgZGT8lsFPMD2pXd+S+1V6Zo3NR9acfMDyEUvSxupEi6jASNI84qoDTO878aO/cZviO3T+lNgxTYqhUpWxc0JpE0JolBRNFNJmhRIHNFNFQJqABNCaKaJgahBStJgAE+Zp/7q/RahmOm9Hr9fc1GiJk2aFFNDVVS4dHSNVDVUIKqBm2d2sMuq60TwA3Y+gqbNc57YMfvrlYkKqmQW8JVSNgRz/PhTsOPXKmZupzPFC0bFe0qGDpYBt1bbSw/6WGx+XDnTpz1R+F/9v71zzJSO8e0I0OhRwW8O8QShBh9jB5SK2uV5SBbXxsV5ST6c9z70zJijDkThzzyrYtHzKLYuaGKnhBSfbVVLc7cpvpQ7T8RPLjAUHfyMc6tVwtsdJ67T+dM3uz9i4ZMT13pcdC+JDsndfwNFFjO3xCgoqmTGw57bSaGV53exOoXvCNLFPFuAI8TD8K7/ADp/Edi7ZJ0jY8wzKZ9QYj5U7geyCW10yqgmTJJkyTuxMmnt4q2RlUeocvU9iqus8IRG91tLGfCo8SmAQRsOPmBzrW5PmgveFvC424RJ9ORqFc7Lqd2bUOmmRsZ57cd6rcRnNm1qVbnjXkYieW68fSqyrIqQyN4XcnsbC7gmHKo7SOIrCYTtbiLaC4124zyC6kHu1AO6hY5iAI8966HkHaK3jLZZNmX4kYbieB9D1pE8c8at8GjFnx5ZaU6ZF78c5FKF0dRVhintr8dsb8I5/LamRh7DcmBPk37UvV+Q/S+LI00NVSmyq0PxlfUx+dAZcOVwH1ipqRNMiOl4ije8TRXrYUxqExMA8RTdEFtAJoURopolQ6E0maE1ABzQmkzRFqJLFTT1qzPWoF5SSDMR/wA4U8mPZVgH2G/1qNexE1e5bplII4kVXXgUlNUgHlwpt8e5EBmA5702poKLXJaUk+EGTR955CkzQqxQm0KRNHNUGCy2wED150VJmhNQgqua9qroXGXiD4gysAOJ/hIvHkBBNdImuX9p2VsbfBmCNBj0E/kK1dMvU/7GDrn6F/f/AAyjyvMQGJEiXuXGM7tD7D2J+ldKwPaQLh1dhtpLAiAGETux2Bj5VyNn+63lZwGU6l3HEkahPzUV1HI7IuYS7alU0XQgB3A7xEYKDy8VyKZkpqpeGJxWpNxfKLbKc7sXpkOkCfHpEjyIMGpVzNbIEKmo9S6D8iTWU+znJrdxbrPxS6bayTIUAEgk8TJ4+ldDtZRbVxpVdMb9Z8qzZdEZVubcHcnBN0Ul/Ea1Gi2ob/MxHzgCapzh8Wb6nwC0IJtgEtMbw5krvuPyroNyyqqYA2BpuyNOld9gATwkxE7UpZa4Q+XT292Yp8od/jLMZ21sfbnTeN7IKLTtGltBOoEkggHcEmtbibLBVhgf4gIBHCJncHeqftnmYtYK+dS6u5umJhmhDAReZJgUxZpeBUunhvqOddjsML5ck6wAp+Z5+u1WuWXDZzO2luU71XVoOxZQW267ge9ZD7PccMObgusVRrLMWWdQKaSNC7ySC23GpXZHOjmGefeEDi2iBVDxIUI3IbDckxJ+KtMsjbp+f4MWPBGKteHz8zsf3i4fjhukrw9qeTMCOX0J/Oor3QokmB1JinAT51io6Sl+ZMGcHms1XY0i5/7aj0FOgn/hFFctkcfzqJJPYMm5LcjYfDaf2p4mo2JzC3bEu4HkASfaKz+O7aCYs22nUAWuKQo6iJBmDTY45T4M08sMa3ZqJoTVAvbBQCXtqo5HWTPpFP4XtVYcDVNstMbhhspYkxuNgT8qLxTXgiz43smW80U01axCuJRlcdVM+/Q0uapQ27Br68KXeKz4SSORNNk0U1KJYCaGqiJoqIBRaimioqgA5oTRUU1CE6aE0maLVVBguaE0jVQ1VCWKLVzvO8mb7yzuHZWciF8KyqliGbpCkmP1rcZnjltWXuOYVVkk8hw/Ws1hM3+9ZZibjFldL1xhJKsn8TdeHCHYeYp+FuLv32MnUxU1T8bmKxKLdsMdAGhhcVQCRCypEsSW2348q1/YJgbBJbV31wXSTvJ8Ok/7RHyrMYW615XjSBr0gEcV26SJLEjeNvStRkuGCtbRCQqlNEiJVBAEHhIrVkSaMWBtSSf3ZN7F4sW+/TredvkSR+lag5qFrC5PbK37x63bu3TTdcAfr86scbcbrSJ41KVmrDmlCFexqD2oQgqfepeFzgE7/Q/oaw+Hslv3q4wrFFmlSwxXBoh1E3yaV78xPKfqa519o2Vol61jWdmAKI9iABcUSQFuRKdTseG0GtEM63j6isx2ivG+Ct1tgzuttF1E20gGRrXUx17Cdt54CZjxuLsGXKpRr9zFZhjjfuPct2wg1FQqAhAIj4jxMcT1rV/ZdlqozlQAQsn1YxM/I1nrmE1XbRDMy3FaCyi3AVgptFAI1AtwIBhT0Na7sFa03745aVAHozCa1yp42znQTjmjF8c/uXfbW4wwbFeOpPz2n5xXPsN9pZsOLeIiWYtrEkBeAlBw36Gukdp0Bwl3VwABPyIrgHbfCaL9uN20ww32KmQPZhWe6w2vc2OOrqVFvZr+TumTZwt74bw4A+EEiCOTbVbHLQd2vP8ALavP3ZHE3u/t2FYKLhYjc7QJ8J6zW9xeNxthhb3cj5ny48atGHcVxdFJ5Xiemav2aOjrgrOkqbr78zEqeRBAqlx3Za276xiTq06SSF8Q5al4E+cVW4ftKAEN8NLCCpUQOniHCqLtBi2YOcPqbQVBAO51TusfEBHEVaGOSfJXJnxyWyv50aJ+xmoBdSOvPl7byN/PlUex2DdLhjdGESHIdV5gSCIO4PkazeX2MdMlyg4gayY6D0qe+S3rniu4lweACtAjnTPV7/QQtF/D9Ta5R2Zaw5KL8UzJHPfl51b3sEyiY28t4rlOOtG0d3MHhuTPkTPH5VCTN7mpQlx1kwNMiSTtzqsunct9X3+paHWRh6VD6/6OtE0VZjspm11na1eJYhdQJEMN4IPX+laaazzg4OmbsWVZI6kChNFQqowOaKioTUAHRTQmiqEJRx9v+U/M/tSTmKfyfU/vUXuqHdUNKDqkSf7ST+Qe7fvRjMbf8v1P71ENqkGxR0oGqRC7c4b7zl9+1YB711AUTsYYEgz5CuS5Jcxtp7yX3YC4CrW7hlidgpAGw258665mSlbTEDUQNh6b/pVbYuWL6fxAC6jwsZDpz2H6cKdjgl6t9jNmyN3DZNnN8XmTYYKludSt3zkgQzksygA7EANzre9msXcu2luG2FlQSjHYTvKsP6Vk+1/Z1w5uBw6s6KYEFQdKyRwgAceG9T8pxF1LzW7N0qqkIFfx6jsqwW4baeHWm023QhyjFJvk1WUYFjevEAQx7wyIPi5zO8xPz86tLmWdd6ayLstdGDS7h2C3W/iqhJFt1fco6mRIHA8qkumZkQbeEtmdmdzv6AE0iU7ezRohCo7xe+/vyHhbIBpOLwty6YRdojntuN/p9TTmXJiNX8a/hoX42t2WIHUd60IDt58aq8bllzG3mV8W7YfcIuFQ6I4S95AV1SIIB5cBwqt7jNtNU/p/JYYfs62oAkEmeG4BEcSOHEcaoO02S6WJ1rqtpflSJDDuiHHyDDkf1q+wP2dYbSgRbrAHdrz3SYA2jXuNwOEbcKjfahlQs4J7qy0ajoZiV2tkgxHLT9TUjlWqm/oSeB6G0vqc+y7JLzFC91iXulw0fEgXcjeTyNdHyzs+cNdBZgWdGXaOAKmT58frXH+zvaG9i3sJcDOcOri06+Fih0qQd/EQSvrp3mK6vl2EcXbVy4TqJuCWMkqVJA47xpHtTdeqGz2E9vRk3Vv3LLtDZL4W8o4lDHrXFM6w73r5a58RLq234gVJA+URXb81aLFw9EY+wrk3aKyynvFGoKQW4wQRBIPzBo4UnB2U6mTjkVckLKrCC9YfYNbuKVjjuYPqImuodq7Vtgl63IYnubkcmgaDHz+tYPsxgxfUNo8Voghhx3Zj7VpM3x5S6bMbO9q/PSF0nb1UGm0nJOIjU4wkpfL8ueBy7lfeKNvfn8qfwvZ4oNhFbnLsMotrI/DMRx6UnFWlrK+ofBuXRx+J8mJuYJ6FnLAJ23Me81pHwsmkDLZuTyAA+ZJ/ar90r2NzCfaJFrDW9UAG4JY8oB/esSmGe4NVjxtbKvAO4HEEe1di7dYW3bwjXbyo9tB4lclSQxA8BH4pjiKpPsV7OW3tXsU1shXc27GrgbS76o5ktt/pod1KNsn4dvJS/wBCfs7wlx7TYu8CDeMWw06u7UmWM8NTEx5AHnWwmpGYx3p07BQFA5COnvUWaXqct2PUFD0oOhRTRTQCHQmimimiAK5uCASNuI4j0nnTGk9D/wCbfvT5oUQNWP0KE0JqhcKKI0qiokIeZoTaYDp/T9a5g151bjuOfP0musXUkEeVcyxGF/i3B0J+hrb0r2aOT/UFvFkrAdotAYOttgwOrWpaR/KQDwqFZDNiUayGNnWpZAsaNLqw0sWLMNog8ufKit4cSV0hpB8iOcj2q3TKh3B0s6jZtpmflTZxSdmfFOUlXNGtbMUfC27N0YoG3oU9wpXgObkaSvWDO9MW8RhkMjB3bjDg+JbUf9OssB8oqLleFDWFBuM8bGSOPtT9jKrYOySeu7VhcUm1bOqpNpOl/f7sLOL5xaFXUIu0BXmIIPACOXzqswEYa69y1fdXcAPpQMDHDwmRO/EfpWmTA7fCB7D8hSRhT1FFSjVeAuE71XuU75zi3+DF311bD+DbIn5qYrO5/fxN5mt4i4biAEkM4CnbeUBAG09a3v3bnI4cY/f0rPYvBnXcIKNIIg214xA3jzq+LQnwKzrI0vU/kc0xGOwti54gEuKAw7vcc4KkSs10nshnv3kIbx1OviSQFKyu5YLsTx35T61mD2ctXne42GHeoBp7tSJIjiimDAkgxOw48Ktuxm2IAiPC/LpApjg6k3W3FCI5UpQUbd83/g2mbCbF0f8Abf8A/Jrk+ILP8RG5Jg8Wnjv+Qrq2Y22e06KpZmVlCggEyIgE8K5YSuFxDd5bZjoINu7ICFpCuIMjcDfcCeNVwNJNF+ri5STNJ9nWGW3rHLgenlUzOcKq4hzzu2yik7w5On5ACD71S9iL3ixB6Og/2A/rVrnxOuy25BY7cdwNv1q6X/JsUbrCr55/X/03N3OAlsCRsBwqrfNSx2gzyk/XaszZzT2qVYzEHypPY0mn8Vr8mzwFzwywidv+GputQN43M1jFzEJvqjnuai3M+ZzsflSuw2x/4qMVRm/t4zW5fexhbIJtoDduHkXaVQH0AY/6q2fZbtQiZbhlAClLSIVH4WUQR7iud9uMKzO99ryrbQWk0GdTO7EahygKJ/01V5VnaWrSqr3HDtAgMVBJ3aY8O4G3nVo4YXTFz6nIlqir54+/yO0WsRrAb+belVW9nr+vDWz/ANMH1BIqxJoSVOhkJaopgoTRUVVCHNCaKaKaJA5oTSZoVAD80JpM0U0C9i5oTSJoTUJYsmueZvY/9Rc/zMen4jXQKwvaS0RfJ/m4f89Qa1dM/Uznf1BXBP8AMr7jQRA4fr/z61p8rbVh/PT9YrKaSD151eZZmaJbIfw6Z4+4J58605Y2tjB0s0puzQ9nL/8ACjjB+vA1Z9/WSs9qsLl+HtviGb+OC9sIuosAYbhwg9etV1/7cMED4bGIfzOhR9WmublklJndwRk8aOg6iRTQU1jMs+2nCXGh07kci8tPQ+EbVMzX7TcMLZNm4bjRsEtsd/nQVvgtJpcmpKmKoc5za1YE3rir0EjV7DeuR559pmYXJVnNtT8IC6TFZrBYC9inManPFncnSoJ4sx4VXuJOkrZbtOUdUnSOwf3uw95B3bspZ+7V1AJLmIjkY1VZ9nEb7xcZ2DMoKlhtqMgT6+H865tg8J3BthGVhbLFX0ne4wILKD0naRyFdE7FPK3DMmVBPua2q9DbOW9LyxSd7v6cEztbnDWbdsq/d6mjWD4hA5Acon2HWsZ237X2L1nUe8+8vpglCFKqYARuBEkmfOtn2pyP7zaWCZtlnC7EOdDBVM7fEVPyrKZR3TM+GxQZ7YNt7a308C3NJa4snddjEzGx60rmPp5ND2ncuCX9m9p2w7uF+K4DGx20LV12h1LYPEGR5cTFTMpzT7ujtYsB1BhrdsBBZYAAACCSsQaiZtmdzEsmtglq7bBKuo0rc1KLfd3AAYaT8U/Krx1KSvgXkcHBpPd/a3KTB4ZmVTvwq4w+FIFabLey7LbAKkGYAgcI4zVjb7LT8RCj60J9TGw4uiklfkxGLci2yIq6n21ESQOg6etDLcouEAec/OthmNzBYJdV3xEdSB15EjpymmcJ22tOmq1YI9VbYTHEgA/I1TvSaqMRj6aClc5fI5n26u4XDshxdq9cD61WyjC0C1tk/im58WwdwIkHfhE1V28KjWUOHVgLoJ8R1d2h5F9tTRO9a77XcaBiLPeprCSVZkUqAWkQvEhZEmOlUOU5W1whGcguRbREA4fG+kcAAgJ6SRTMW/rfsJ6h8Y4rh/r8jbdjwBg7SSCUGhiOZAB1HzIINXM1WdmMoNtCj3LZdfjZF0yTw1rJhgABPlVwcN0YfUUiTV7GzGpaVYyTQmlvh2G8bdRv+VNUCz2DmioURNQAdCaTNFRAPTRilpZ5mrHA5fqGo7L1PP0qjkkMjFsrltE8qfXBGrhbA4KPn/SnBgFPE+xilPIOWEobiKvUnoOJqcOz9u6itdUrz0mJHrVmps2uBVfqf3qBje1Fm2YJLHoB+poapS+FBcIRXraM7n/YtD4sPK8Q0zHkRymaq8R9nty/aZ2A1gqoD7K9v8UTEEcuXKrvMe3cCbdoA8muNw+XKqn+87YhG75wwBnSogbdRzHnWuHe07nPyLptTrn9EYbtJ2Re7oshg/dIO7aF8JLEspCtA+XlVQPsfuk/41seik/T+tdQ7OYRTZ1KgEk/tV3aw5NTLpb3Qen7ij6Xs/n+5yi19jEAacS+r/6hH1NSLX2U3js+KYD/ALaBSR6zsa60mGjifc1CxWORfP8AL3pUX4ih815kzD5f9lOGR9bhrrbf4p1D1jgfnNH2nyOzh7I7tEUs4JAAE7HeBxrb2cXbbiY9R+tUucWkRmulw2kjSCCQsiJ24ncwPOnYnUjP1Ebhz9eDn+IywthhcUS2o+sAkR9OFXf2e3JF1f8AKfzFKt4vUhBk6jcMwAd2Jnbgd+VM9hrZW/d81n61qmnTMGKS1pI0Gd5uLHdhhIuNp4x6fUiqzMrz6/4NpBAALXAV1SoMz8op3tZly3nsLcYLbDlnJ6DSY+cEfOovaPtHbxLBLZJW0dJuLuBAjT/1Gl41uhuZ7N3x4Edlc9vYe81rEW1RXOtLitqhuEMY3XYCeI9OF/oS9ilS4p0kF2CniVdGEDgFkGfU1iP7RbSAfGh2B8+foausmzxregm9ZbTIC3FYNB2ieNWljq2uSmPPdRapI6/ex4UqFlpEwJ4Uq0zNyj1Mx6Csfb7bKBvctzH4V39yxqpzntlcuIRZvMh6qFJ+RERWBdNN7UdaXW4oq7+R0Z8ut6i5C6v52An35VRZvmdi2d7iE9Na/XeBXJ8Rl928PHisUZ/mdB9NBMUwvY8keJu8/wA6BifYCmx6Zp7v7/Uzy66Ml6V+/wDCLf7Scdba7YNtu97sXNRVlYeOIBgzI328hSMi7P2cbb7oXcP3gYsq961q6s6dXg0aoOkD0FUGN7Pt326hSCHUKCADy8J5eRqff7M37ui88akEJCKpUT8XrWjRJRpGTuwlPU7+X2zq+W9kbeGsEKUVjJOkbSSWIk7tuTvUE3CDVNkr4gIRdcvEAAyTEdauiuw/Ks7i4vd2bYzU4pxVBpiD1pz7xPxCfPgajxQoUWtkg253Xfy500TSQ5HClk6t+f51CWJmi1UkmiolbL7LbAuMWbcLEL1J4E1YYjFKm9w+grJ2c2NvEaGBhx/DYEgagJIJHOnL2ILGWJJ6mlPE29x8cyS25LXEZ6Tsggdag3MWx4sfQcKiG5Q1VZQSKPI3yPm55e9RsVb1iNvT+tKJotVXWxR78mdzbIjoJUnaTBM+xqksnSsep+n9K3jb1nc1yYyWSJPLhPp+1a8WXxI5nUdPXrgS+z2dC3ZKzEExtPt0qTe7ST/MfUwPYVm8Hg3Egqw36Gpgy1zy99qkscNTbDjzZdCSJl7tC3IKPkapb2NdySWnfqdqtbeSTxPsP1p9MjUfze4/apGUI8AnDNk5ZWW8S6nwkjhzG/y4UWY4x2SGJPyj8quRlC9D70dzKEPEf7j9KncjdlnhyOLVmPSa0nZbAFdTnbUAB6Sd6nWcrReAHsP0qcggUMmbUqQOn6TRLVJlL2rsTh3PQA/UVicu7u0yLc1C1JLaeJJMmBzJNdBz9h92uTzWPcgVzngjI3w8jzX0o4vhsnU1rotcThUZtVi06oY2c7nzImpNrLgxUMh9efpVZlWIuWxGtmXZQ7AEEx161o8qxQ1EM081PL0pttRMyUXPf/RNtZKkDwe8VLs5co4Koo0uT+1SbdZXKXudGGOC4QBhSB+Eegmldyf5jS96VNLtj6Rls+GnFL5oPzapHfKLQPkeB32n9aru1jxfQjhpj5hjPy3oZOAwDE/BO3XmPlWtK4Js5jk1llFeTTZYrKu5PnJnc7kVNL1Fs7KOvP1505qrK92dKOyocLUNVNFqIvQoNj+qjDVHD0oPUolj1wcwf6U1NGl6Kc1JQ4DyKt3xI1AGDI8j1FOPhpEoZ8udVHe0pcWRwNHQ/BVZF5Jh240RekLm/wDMAfWg+JRuGx9alPyG14Y9cxTOZbcwB8hwpGqq29mJU722I6rB/rSRndvnK/5lI/Sr9t+EKeaN7ss9VEd6g281ttwdfen/ALyvUe9DS0WU0+GOC0KUFHSkB54UcnoaARzVQ1U1v0ob9KgbHdVDVTcHoaM22iYqEFaqGqqh+0VoGJYnyU0LWeBmACXN+ZWBV9D9hXeh7h9prsYc+bKPrP6VkLeE7y1d4SANvmK22e5elyzBuqsENuJGwO31rBYcsrmIj6EU/E7jRi6lVk1P2GcNhS1h7bMVIOoeo4Vd5blTpam7JbbQevMkDnVfhgS5DxpJ3jpWg/vLJVUUCPCGbcgeXSrtNVpFRlGV62WuXEloIqzYVU4THi2u51MeJHWlXcyms0ots6MJxUSf3wmg+LqnOKY8BS0nixAHnU0A7vsV/ae1re2TsBIPpsf3p/LtIUkCANwI8uP0peY3rUDUQd5jn7VAxGd8kWB50+KbjSRjnKMcjk2aS3d2HpS+8quy67NpP8oqTrpDjubYztWP66GumNdDVQoOoe10YamQ1KWpQbHdVFNLS31pWtetVLCbmWOOKmoz4cirzD9oFdN2GoEj2MU9auC6fhUxxPCqa5LlDO3CXwsy7WTSDbNanEvZtAl0MDiV3+gp7KBhMWCbDBiOI4EeoNHu0rrYr2E3p1KzGywod81ajM8uso+g3UR+OkkT7VAu5IeKlW9DV1lixcsEk6RQuQeKKfkKRdtI3xIKsr+XFeIPy3qO2GpqkjPKD8oGHx5QQuwp7+2X6moptUkpU0phUpImHOX6mmzmjedRooRU0omuXuSP7RaktjWPOmoo6NIGqXuH3hod4etFQmoAg5rYZlEHYbkdazN6/BgCtVmF6E9eFUGItq3H3p0U3Ex5XFT3GcC8sJqxxHdgAoCTq3naNthtVbh7BDCN6m4sEDhuSCashcmr2JFnHgDdT/5f0qR/ayj8De/9Ki4bDat4j5ipaZYOZFR6fJaDyeBp81c/ANIHTefU0PE27tpH1pzE4EhfAw4+c1Cv4G56+lRV4BJT/wCw5cvp+ESeAkSTTGYYgr4dg3MD8PkT18hTQw7AzuKC4brJo0ympeS/yO7/AAR6n86n66p8mfivCdx+tXKWOprPNUzoYZaoqga6UDTiWl60lsbbUxInzNL54H8csXbtk085FtdTkACmRmAHn0A2FZ7Nbd3EseKoOZ2A/eoouXIJ5FBbbsczTtIHOlWIQEaivGPKlf3mw3R/aqE23KCyNIQE6io8T9JNI/uyOjf+VOcHwkZVl3bbv5GlwOIct4bUE8zNWWYZZcTRcZnCH/E0sV/Kp2Pz/QhZba7CayWN7T3sSIcgJ/Ku0+tUjqm7SobkcMUWm23+hIuxcY6TcVORLkz71Z5DmX3MsbQEsNyd6zRxRoDEHrT5YtSp8GOHUaHqS3HMcFLO/wAd52JNy5ufQCoi4/EgR3hjy2p5rxNNtVtCoU88rstsr7VX7VoCVYTwcEn3mrfDdozdHitp8jWNuDkaYt2QplSw+dLlij7GjH1E1y9vY6EpDfhil/2fNZLLs/dDuSw6GtVge0SkDwn6UicJR4NuLNjnzyKOVHlSf7HbpV1bzFYnSfpU1MSsTBrO8kkbFhgzOLkTHlTh7Ovyq5OcKDGk/Ss5m+PuX1IW69sEx4IBj1q0XkkUnHFFe45/YLjiUHzp3BZD3jEB0aOIUyRWGzXAm2Y7245IO7sTFar7MxZwOFaFZ7lxyzuYJMbAegFXyKcY2hOGWKc3F7BduMmXDYRrrH4SAPUmK5lazuQTHpWx+1PMfvty0q6kW3JKngxPAwOlY58oGvY7UYd2tyuX8O5Ovui4yHF22Oq6+iNxz3q/wWCtXie7ulhO87daxdvAlZAIjzqZhItbmSDxAMU9OXkySWNcKzY4zN8HYGlm1MOS71VP2ysE+C0T6mKyj5YG3B3NLt5RA+KlpSse5wrmvkaZ+1Nv/wCL/dTLdq1G4tf7qpVwBH4p9RSDl/p8hV6l7ClKPuWWK7Wsw/h2Y85FR7edXiOAHtUUYAyDq4cutPJl6knUW4bbnjUSmSUsf3Y++ZPG7wei8airnF5WJDGCNtW/0pyxlnVqmpgVHETVtEpCu7jh+ZWWswvsxLFn+ZUVbZViXUEtAJ4QJ59TSgoHKli9HAD2pkcdeRU8+rhUSzjHJ2k+bfnFC6zN/iOT5VEN40XeVbSKc2TrdwLwpX3iq/XQ7yppCsj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data:image/jpeg;base64,/9j/4AAQSkZJRgABAQAAAQABAAD/2wCEAAkGBhQSEBQUEhQVFRUVFRQUFBQUFRcWGBQUFhQVFRQVFhUXHCYeGBkjGRQUHy8gIycpLCwsFR4xNTAqNSYrLCkBCQoKDgwOGg8PGiwkHyQsLCwsLCwsLyksLC8pLCwsLCwsKSwsLCwsKSwpLCksKSwpLCwsLCwsLCwpKSwsLCwpLP/AABEIAL4BCQMBIgACEQEDEQH/xAAcAAAABwEBAAAAAAAAAAAAAAAAAQIDBAUGBwj/xABAEAACAQIEAwYDBgMHAwUAAAABAhEAAwQFEiExQVEGEyJhcZEygaEHFEKxwdEjUuEVFjNygqLwYmOSJENTc7L/xAAZAQACAwEAAAAAAAAAAAAAAAABAwACBAX/xAAwEQACAgEDAwIEBQQDAAAAAAAAAQIRAxIhMQQTQSJRMoGh8BRhkbHRBXHB4SNC8f/aAAwDAQACEQMRAD8A6zNCaTNCaeZxU0JpNCoAVqoTSZoTUCKmhNJmhNQAc0JpM0LhmoQCXwTA3PrUgWXPAj0FZbMciDXVuBmVln4SRqB5GtDltsBJJM+ZNWlFJWmUhJttNBXWadzSsIi6vEKDuCetID0PBfyXC2V8qaxGLRQQT7VDS8CIJI9Kj3VHMVRR9y7ntsQbecXw7RoCT4BpMhfMzxqauaXT+JB/pP7033K9KPuF86a9L8CFqXkft5q0wW1HyAAqZau3Dxj2qsFqDsadTFOpkGfI1RxXgZGT8lsFPMD2pXd+S+1V6Zo3NR9acfMDyEUvSxupEi6jASNI84qoDTO878aO/cZviO3T+lNgxTYqhUpWxc0JpE0JolBRNFNJmhRIHNFNFQJqABNCaKaJgahBStJgAE+Zp/7q/RahmOm9Hr9fc1GiJk2aFFNDVVS4dHSNVDVUIKqBm2d2sMuq60TwA3Y+gqbNc57YMfvrlYkKqmQW8JVSNgRz/PhTsOPXKmZupzPFC0bFe0qGDpYBt1bbSw/6WGx+XDnTpz1R+F/9v71zzJSO8e0I0OhRwW8O8QShBh9jB5SK2uV5SBbXxsV5ST6c9z70zJijDkThzzyrYtHzKLYuaGKnhBSfbVVLc7cpvpQ7T8RPLjAUHfyMc6tVwtsdJ67T+dM3uz9i4ZMT13pcdC+JDsndfwNFFjO3xCgoqmTGw57bSaGV53exOoXvCNLFPFuAI8TD8K7/ADp/Edi7ZJ0jY8wzKZ9QYj5U7geyCW10yqgmTJJkyTuxMmnt4q2RlUeocvU9iqus8IRG91tLGfCo8SmAQRsOPmBzrW5PmgveFvC424RJ9ORqFc7Lqd2bUOmmRsZ57cd6rcRnNm1qVbnjXkYieW68fSqyrIqQyN4XcnsbC7gmHKo7SOIrCYTtbiLaC4124zyC6kHu1AO6hY5iAI8966HkHaK3jLZZNmX4kYbieB9D1pE8c8at8GjFnx5ZaU6ZF78c5FKF0dRVhintr8dsb8I5/LamRh7DcmBPk37UvV+Q/S+LI00NVSmyq0PxlfUx+dAZcOVwH1ipqRNMiOl4ije8TRXrYUxqExMA8RTdEFtAJoURopolQ6E0maE1ABzQmkzRFqJLFTT1qzPWoF5SSDMR/wA4U8mPZVgH2G/1qNexE1e5bplII4kVXXgUlNUgHlwpt8e5EBmA5702poKLXJaUk+EGTR955CkzQqxQm0KRNHNUGCy2wED150VJmhNQgqua9qroXGXiD4gysAOJ/hIvHkBBNdImuX9p2VsbfBmCNBj0E/kK1dMvU/7GDrn6F/f/AAyjyvMQGJEiXuXGM7tD7D2J+ldKwPaQLh1dhtpLAiAGETux2Bj5VyNn+63lZwGU6l3HEkahPzUV1HI7IuYS7alU0XQgB3A7xEYKDy8VyKZkpqpeGJxWpNxfKLbKc7sXpkOkCfHpEjyIMGpVzNbIEKmo9S6D8iTWU+znJrdxbrPxS6bayTIUAEgk8TJ4+ldDtZRbVxpVdMb9Z8qzZdEZVubcHcnBN0Ul/Ea1Gi2ob/MxHzgCapzh8Wb6nwC0IJtgEtMbw5krvuPyroNyyqqYA2BpuyNOld9gATwkxE7UpZa4Q+XT292Yp8od/jLMZ21sfbnTeN7IKLTtGltBOoEkggHcEmtbibLBVhgf4gIBHCJncHeqftnmYtYK+dS6u5umJhmhDAReZJgUxZpeBUunhvqOddjsML5ck6wAp+Z5+u1WuWXDZzO2luU71XVoOxZQW267ge9ZD7PccMObgusVRrLMWWdQKaSNC7ySC23GpXZHOjmGefeEDi2iBVDxIUI3IbDckxJ+KtMsjbp+f4MWPBGKteHz8zsf3i4fjhukrw9qeTMCOX0J/Oor3QokmB1JinAT51io6Sl+ZMGcHms1XY0i5/7aj0FOgn/hFFctkcfzqJJPYMm5LcjYfDaf2p4mo2JzC3bEu4HkASfaKz+O7aCYs22nUAWuKQo6iJBmDTY45T4M08sMa3ZqJoTVAvbBQCXtqo5HWTPpFP4XtVYcDVNstMbhhspYkxuNgT8qLxTXgiz43smW80U01axCuJRlcdVM+/Q0uapQ27Br68KXeKz4SSORNNk0U1KJYCaGqiJoqIBRaimioqgA5oTRUU1CE6aE0maLVVBguaE0jVQ1VCWKLVzvO8mb7yzuHZWciF8KyqliGbpCkmP1rcZnjltWXuOYVVkk8hw/Ws1hM3+9ZZibjFldL1xhJKsn8TdeHCHYeYp+FuLv32MnUxU1T8bmKxKLdsMdAGhhcVQCRCypEsSW2348q1/YJgbBJbV31wXSTvJ8Ok/7RHyrMYW615XjSBr0gEcV26SJLEjeNvStRkuGCtbRCQqlNEiJVBAEHhIrVkSaMWBtSSf3ZN7F4sW+/TredvkSR+lag5qFrC5PbK37x63bu3TTdcAfr86scbcbrSJ41KVmrDmlCFexqD2oQgqfepeFzgE7/Q/oaw+Hslv3q4wrFFmlSwxXBoh1E3yaV78xPKfqa519o2Vol61jWdmAKI9iABcUSQFuRKdTseG0GtEM63j6isx2ivG+Ct1tgzuttF1E20gGRrXUx17Cdt54CZjxuLsGXKpRr9zFZhjjfuPct2wg1FQqAhAIj4jxMcT1rV/ZdlqozlQAQsn1YxM/I1nrmE1XbRDMy3FaCyi3AVgptFAI1AtwIBhT0Na7sFa03745aVAHozCa1yp42znQTjmjF8c/uXfbW4wwbFeOpPz2n5xXPsN9pZsOLeIiWYtrEkBeAlBw36Gukdp0Bwl3VwABPyIrgHbfCaL9uN20ww32KmQPZhWe6w2vc2OOrqVFvZr+TumTZwt74bw4A+EEiCOTbVbHLQd2vP8ALavP3ZHE3u/t2FYKLhYjc7QJ8J6zW9xeNxthhb3cj5ny48atGHcVxdFJ5Xiemav2aOjrgrOkqbr78zEqeRBAqlx3Za276xiTq06SSF8Q5al4E+cVW4ftKAEN8NLCCpUQOniHCqLtBi2YOcPqbQVBAO51TusfEBHEVaGOSfJXJnxyWyv50aJ+xmoBdSOvPl7byN/PlUex2DdLhjdGESHIdV5gSCIO4PkazeX2MdMlyg4gayY6D0qe+S3rniu4lweACtAjnTPV7/QQtF/D9Ta5R2Zaw5KL8UzJHPfl51b3sEyiY28t4rlOOtG0d3MHhuTPkTPH5VCTN7mpQlx1kwNMiSTtzqsunct9X3+paHWRh6VD6/6OtE0VZjspm11na1eJYhdQJEMN4IPX+laaazzg4OmbsWVZI6kChNFQqowOaKioTUAHRTQmiqEJRx9v+U/M/tSTmKfyfU/vUXuqHdUNKDqkSf7ST+Qe7fvRjMbf8v1P71ENqkGxR0oGqRC7c4b7zl9+1YB711AUTsYYEgz5CuS5Jcxtp7yX3YC4CrW7hlidgpAGw258665mSlbTEDUQNh6b/pVbYuWL6fxAC6jwsZDpz2H6cKdjgl6t9jNmyN3DZNnN8XmTYYKludSt3zkgQzksygA7EANzre9msXcu2luG2FlQSjHYTvKsP6Vk+1/Z1w5uBw6s6KYEFQdKyRwgAceG9T8pxF1LzW7N0qqkIFfx6jsqwW4baeHWm023QhyjFJvk1WUYFjevEAQx7wyIPi5zO8xPz86tLmWdd6ayLstdGDS7h2C3W/iqhJFt1fco6mRIHA8qkumZkQbeEtmdmdzv6AE0iU7ezRohCo7xe+/vyHhbIBpOLwty6YRdojntuN/p9TTmXJiNX8a/hoX42t2WIHUd60IDt58aq8bllzG3mV8W7YfcIuFQ6I4S95AV1SIIB5cBwqt7jNtNU/p/JYYfs62oAkEmeG4BEcSOHEcaoO02S6WJ1rqtpflSJDDuiHHyDDkf1q+wP2dYbSgRbrAHdrz3SYA2jXuNwOEbcKjfahlQs4J7qy0ajoZiV2tkgxHLT9TUjlWqm/oSeB6G0vqc+y7JLzFC91iXulw0fEgXcjeTyNdHyzs+cNdBZgWdGXaOAKmT58frXH+zvaG9i3sJcDOcOri06+Fih0qQd/EQSvrp3mK6vl2EcXbVy4TqJuCWMkqVJA47xpHtTdeqGz2E9vRk3Vv3LLtDZL4W8o4lDHrXFM6w73r5a58RLq234gVJA+URXb81aLFw9EY+wrk3aKyynvFGoKQW4wQRBIPzBo4UnB2U6mTjkVckLKrCC9YfYNbuKVjjuYPqImuodq7Vtgl63IYnubkcmgaDHz+tYPsxgxfUNo8Voghhx3Zj7VpM3x5S6bMbO9q/PSF0nb1UGm0nJOIjU4wkpfL8ueBy7lfeKNvfn8qfwvZ4oNhFbnLsMotrI/DMRx6UnFWlrK+ofBuXRx+J8mJuYJ6FnLAJ23Me81pHwsmkDLZuTyAA+ZJ/ar90r2NzCfaJFrDW9UAG4JY8oB/esSmGe4NVjxtbKvAO4HEEe1di7dYW3bwjXbyo9tB4lclSQxA8BH4pjiKpPsV7OW3tXsU1shXc27GrgbS76o5ktt/pod1KNsn4dvJS/wBCfs7wlx7TYu8CDeMWw06u7UmWM8NTEx5AHnWwmpGYx3p07BQFA5COnvUWaXqct2PUFD0oOhRTRTQCHQmimimiAK5uCASNuI4j0nnTGk9D/wCbfvT5oUQNWP0KE0JqhcKKI0qiokIeZoTaYDp/T9a5g151bjuOfP0musXUkEeVcyxGF/i3B0J+hrb0r2aOT/UFvFkrAdotAYOttgwOrWpaR/KQDwqFZDNiUayGNnWpZAsaNLqw0sWLMNog8ufKit4cSV0hpB8iOcj2q3TKh3B0s6jZtpmflTZxSdmfFOUlXNGtbMUfC27N0YoG3oU9wpXgObkaSvWDO9MW8RhkMjB3bjDg+JbUf9OssB8oqLleFDWFBuM8bGSOPtT9jKrYOySeu7VhcUm1bOqpNpOl/f7sLOL5xaFXUIu0BXmIIPACOXzqswEYa69y1fdXcAPpQMDHDwmRO/EfpWmTA7fCB7D8hSRhT1FFSjVeAuE71XuU75zi3+DF311bD+DbIn5qYrO5/fxN5mt4i4biAEkM4CnbeUBAG09a3v3bnI4cY/f0rPYvBnXcIKNIIg214xA3jzq+LQnwKzrI0vU/kc0xGOwti54gEuKAw7vcc4KkSs10nshnv3kIbx1OviSQFKyu5YLsTx35T61mD2ctXne42GHeoBp7tSJIjiimDAkgxOw48Ktuxm2IAiPC/LpApjg6k3W3FCI5UpQUbd83/g2mbCbF0f8Abf8A/Jrk+ILP8RG5Jg8Wnjv+Qrq2Y22e06KpZmVlCggEyIgE8K5YSuFxDd5bZjoINu7ICFpCuIMjcDfcCeNVwNJNF+ri5STNJ9nWGW3rHLgenlUzOcKq4hzzu2yik7w5On5ACD71S9iL3ixB6Og/2A/rVrnxOuy25BY7cdwNv1q6X/JsUbrCr55/X/03N3OAlsCRsBwqrfNSx2gzyk/XaszZzT2qVYzEHypPY0mn8Vr8mzwFzwywidv+GputQN43M1jFzEJvqjnuai3M+ZzsflSuw2x/4qMVRm/t4zW5fexhbIJtoDduHkXaVQH0AY/6q2fZbtQiZbhlAClLSIVH4WUQR7iud9uMKzO99ryrbQWk0GdTO7EahygKJ/01V5VnaWrSqr3HDtAgMVBJ3aY8O4G3nVo4YXTFz6nIlqir54+/yO0WsRrAb+belVW9nr+vDWz/ANMH1BIqxJoSVOhkJaopgoTRUVVCHNCaKaKaJA5oTSZoVAD80JpM0U0C9i5oTSJoTUJYsmueZvY/9Rc/zMen4jXQKwvaS0RfJ/m4f89Qa1dM/Uznf1BXBP8AMr7jQRA4fr/z61p8rbVh/PT9YrKaSD151eZZmaJbIfw6Z4+4J58605Y2tjB0s0puzQ9nL/8ACjjB+vA1Z9/WSs9qsLl+HtviGb+OC9sIuosAYbhwg9etV1/7cMED4bGIfzOhR9WmublklJndwRk8aOg6iRTQU1jMs+2nCXGh07kci8tPQ+EbVMzX7TcMLZNm4bjRsEtsd/nQVvgtJpcmpKmKoc5za1YE3rir0EjV7DeuR559pmYXJVnNtT8IC6TFZrBYC9inManPFncnSoJ4sx4VXuJOkrZbtOUdUnSOwf3uw95B3bspZ+7V1AJLmIjkY1VZ9nEb7xcZ2DMoKlhtqMgT6+H865tg8J3BthGVhbLFX0ne4wILKD0naRyFdE7FPK3DMmVBPua2q9DbOW9LyxSd7v6cEztbnDWbdsq/d6mjWD4hA5Acon2HWsZ237X2L1nUe8+8vpglCFKqYARuBEkmfOtn2pyP7zaWCZtlnC7EOdDBVM7fEVPyrKZR3TM+GxQZ7YNt7a308C3NJa4snddjEzGx60rmPp5ND2ncuCX9m9p2w7uF+K4DGx20LV12h1LYPEGR5cTFTMpzT7ujtYsB1BhrdsBBZYAAACCSsQaiZtmdzEsmtglq7bBKuo0rc1KLfd3AAYaT8U/Krx1KSvgXkcHBpPd/a3KTB4ZmVTvwq4w+FIFabLey7LbAKkGYAgcI4zVjb7LT8RCj60J9TGw4uiklfkxGLci2yIq6n21ESQOg6etDLcouEAec/OthmNzBYJdV3xEdSB15EjpymmcJ22tOmq1YI9VbYTHEgA/I1TvSaqMRj6aClc5fI5n26u4XDshxdq9cD61WyjC0C1tk/im58WwdwIkHfhE1V28KjWUOHVgLoJ8R1d2h5F9tTRO9a77XcaBiLPeprCSVZkUqAWkQvEhZEmOlUOU5W1whGcguRbREA4fG+kcAAgJ6SRTMW/rfsJ6h8Y4rh/r8jbdjwBg7SSCUGhiOZAB1HzIINXM1WdmMoNtCj3LZdfjZF0yTw1rJhgABPlVwcN0YfUUiTV7GzGpaVYyTQmlvh2G8bdRv+VNUCz2DmioURNQAdCaTNFRAPTRilpZ5mrHA5fqGo7L1PP0qjkkMjFsrltE8qfXBGrhbA4KPn/SnBgFPE+xilPIOWEobiKvUnoOJqcOz9u6itdUrz0mJHrVmps2uBVfqf3qBje1Fm2YJLHoB+poapS+FBcIRXraM7n/YtD4sPK8Q0zHkRymaq8R9nty/aZ2A1gqoD7K9v8UTEEcuXKrvMe3cCbdoA8muNw+XKqn+87YhG75wwBnSogbdRzHnWuHe07nPyLptTrn9EYbtJ2Re7oshg/dIO7aF8JLEspCtA+XlVQPsfuk/41seik/T+tdQ7OYRTZ1KgEk/tV3aw5NTLpb3Qen7ij6Xs/n+5yi19jEAacS+r/6hH1NSLX2U3js+KYD/ALaBSR6zsa60mGjifc1CxWORfP8AL3pUX4ih815kzD5f9lOGR9bhrrbf4p1D1jgfnNH2nyOzh7I7tEUs4JAAE7HeBxrb2cXbbiY9R+tUucWkRmulw2kjSCCQsiJ24ncwPOnYnUjP1Ebhz9eDn+IywthhcUS2o+sAkR9OFXf2e3JF1f8AKfzFKt4vUhBk6jcMwAd2Jnbgd+VM9hrZW/d81n61qmnTMGKS1pI0Gd5uLHdhhIuNp4x6fUiqzMrz6/4NpBAALXAV1SoMz8op3tZly3nsLcYLbDlnJ6DSY+cEfOovaPtHbxLBLZJW0dJuLuBAjT/1Gl41uhuZ7N3x4Edlc9vYe81rEW1RXOtLitqhuEMY3XYCeI9OF/oS9ilS4p0kF2CniVdGEDgFkGfU1iP7RbSAfGh2B8+foausmzxregm9ZbTIC3FYNB2ieNWljq2uSmPPdRapI6/ex4UqFlpEwJ4Uq0zNyj1Mx6Csfb7bKBvctzH4V39yxqpzntlcuIRZvMh6qFJ+RERWBdNN7UdaXW4oq7+R0Z8ut6i5C6v52An35VRZvmdi2d7iE9Na/XeBXJ8Rl928PHisUZ/mdB9NBMUwvY8keJu8/wA6BifYCmx6Zp7v7/Uzy66Ml6V+/wDCLf7Scdba7YNtu97sXNRVlYeOIBgzI328hSMi7P2cbb7oXcP3gYsq961q6s6dXg0aoOkD0FUGN7Pt326hSCHUKCADy8J5eRqff7M37ui88akEJCKpUT8XrWjRJRpGTuwlPU7+X2zq+W9kbeGsEKUVjJOkbSSWIk7tuTvUE3CDVNkr4gIRdcvEAAyTEdauiuw/Ks7i4vd2bYzU4pxVBpiD1pz7xPxCfPgajxQoUWtkg253Xfy500TSQ5HClk6t+f51CWJmi1UkmiolbL7LbAuMWbcLEL1J4E1YYjFKm9w+grJ2c2NvEaGBhx/DYEgagJIJHOnL2ILGWJJ6mlPE29x8cyS25LXEZ6Tsggdag3MWx4sfQcKiG5Q1VZQSKPI3yPm55e9RsVb1iNvT+tKJotVXWxR78mdzbIjoJUnaTBM+xqksnSsep+n9K3jb1nc1yYyWSJPLhPp+1a8WXxI5nUdPXrgS+z2dC3ZKzEExtPt0qTe7ST/MfUwPYVm8Hg3Egqw36Gpgy1zy99qkscNTbDjzZdCSJl7tC3IKPkapb2NdySWnfqdqtbeSTxPsP1p9MjUfze4/apGUI8AnDNk5ZWW8S6nwkjhzG/y4UWY4x2SGJPyj8quRlC9D70dzKEPEf7j9KncjdlnhyOLVmPSa0nZbAFdTnbUAB6Sd6nWcrReAHsP0qcggUMmbUqQOn6TRLVJlL2rsTh3PQA/UVicu7u0yLc1C1JLaeJJMmBzJNdBz9h92uTzWPcgVzngjI3w8jzX0o4vhsnU1rotcThUZtVi06oY2c7nzImpNrLgxUMh9efpVZlWIuWxGtmXZQ7AEEx161o8qxQ1EM081PL0pttRMyUXPf/RNtZKkDwe8VLs5co4Koo0uT+1SbdZXKXudGGOC4QBhSB+Eegmldyf5jS96VNLtj6Rls+GnFL5oPzapHfKLQPkeB32n9aru1jxfQjhpj5hjPy3oZOAwDE/BO3XmPlWtK4Js5jk1llFeTTZYrKu5PnJnc7kVNL1Fs7KOvP1505qrK92dKOyocLUNVNFqIvQoNj+qjDVHD0oPUolj1wcwf6U1NGl6Kc1JQ4DyKt3xI1AGDI8j1FOPhpEoZ8udVHe0pcWRwNHQ/BVZF5Jh240RekLm/wDMAfWg+JRuGx9alPyG14Y9cxTOZbcwB8hwpGqq29mJU722I6rB/rSRndvnK/5lI/Sr9t+EKeaN7ss9VEd6g281ttwdfen/ALyvUe9DS0WU0+GOC0KUFHSkB54UcnoaARzVQ1U1v0ob9KgbHdVDVTcHoaM22iYqEFaqGqqh+0VoGJYnyU0LWeBmACXN+ZWBV9D9hXeh7h9prsYc+bKPrP6VkLeE7y1d4SANvmK22e5elyzBuqsENuJGwO31rBYcsrmIj6EU/E7jRi6lVk1P2GcNhS1h7bMVIOoeo4Vd5blTpam7JbbQevMkDnVfhgS5DxpJ3jpWg/vLJVUUCPCGbcgeXSrtNVpFRlGV62WuXEloIqzYVU4THi2u51MeJHWlXcyms0ots6MJxUSf3wmg+LqnOKY8BS0nixAHnU0A7vsV/ae1re2TsBIPpsf3p/LtIUkCANwI8uP0peY3rUDUQd5jn7VAxGd8kWB50+KbjSRjnKMcjk2aS3d2HpS+8quy67NpP8oqTrpDjubYztWP66GumNdDVQoOoe10YamQ1KWpQbHdVFNLS31pWtetVLCbmWOOKmoz4cirzD9oFdN2GoEj2MU9auC6fhUxxPCqa5LlDO3CXwsy7WTSDbNanEvZtAl0MDiV3+gp7KBhMWCbDBiOI4EeoNHu0rrYr2E3p1KzGywod81ajM8uso+g3UR+OkkT7VAu5IeKlW9DV1lixcsEk6RQuQeKKfkKRdtI3xIKsr+XFeIPy3qO2GpqkjPKD8oGHx5QQuwp7+2X6moptUkpU0phUpImHOX6mmzmjedRooRU0omuXuSP7RaktjWPOmoo6NIGqXuH3hod4etFQmoAg5rYZlEHYbkdazN6/BgCtVmF6E9eFUGItq3H3p0U3Ex5XFT3GcC8sJqxxHdgAoCTq3naNthtVbh7BDCN6m4sEDhuSCashcmr2JFnHgDdT/5f0qR/ayj8De/9Ki4bDat4j5ipaZYOZFR6fJaDyeBp81c/ANIHTefU0PE27tpH1pzE4EhfAw4+c1Cv4G56+lRV4BJT/wCw5cvp+ESeAkSTTGYYgr4dg3MD8PkT18hTQw7AzuKC4brJo0ympeS/yO7/AAR6n86n66p8mfivCdx+tXKWOprPNUzoYZaoqga6UDTiWl60lsbbUxInzNL54H8csXbtk085FtdTkACmRmAHn0A2FZ7Nbd3EseKoOZ2A/eoouXIJ5FBbbsczTtIHOlWIQEaivGPKlf3mw3R/aqE23KCyNIQE6io8T9JNI/uyOjf+VOcHwkZVl3bbv5GlwOIct4bUE8zNWWYZZcTRcZnCH/E0sV/Kp2Pz/QhZba7CayWN7T3sSIcgJ/Ku0+tUjqm7SobkcMUWm23+hIuxcY6TcVORLkz71Z5DmX3MsbQEsNyd6zRxRoDEHrT5YtSp8GOHUaHqS3HMcFLO/wAd52JNy5ufQCoi4/EgR3hjy2p5rxNNtVtCoU88rstsr7VX7VoCVYTwcEn3mrfDdozdHitp8jWNuDkaYt2QplSw+dLlij7GjH1E1y9vY6EpDfhil/2fNZLLs/dDuSw6GtVge0SkDwn6UicJR4NuLNjnzyKOVHlSf7HbpV1bzFYnSfpU1MSsTBrO8kkbFhgzOLkTHlTh7Ovyq5OcKDGk/Ss5m+PuX1IW69sEx4IBj1q0XkkUnHFFe45/YLjiUHzp3BZD3jEB0aOIUyRWGzXAm2Y7245IO7sTFar7MxZwOFaFZ7lxyzuYJMbAegFXyKcY2hOGWKc3F7BduMmXDYRrrH4SAPUmK5lazuQTHpWx+1PMfvty0q6kW3JKngxPAwOlY58oGvY7UYd2tyuX8O5Ovui4yHF22Oq6+iNxz3q/wWCtXie7ulhO87daxdvAlZAIjzqZhItbmSDxAMU9OXkySWNcKzY4zN8HYGlm1MOS71VP2ysE+C0T6mKyj5YG3B3NLt5RA+KlpSse5wrmvkaZ+1Nv/wCL/dTLdq1G4tf7qpVwBH4p9RSDl/p8hV6l7ClKPuWWK7Wsw/h2Y85FR7edXiOAHtUUYAyDq4cutPJl6knUW4bbnjUSmSUsf3Y++ZPG7wei8airnF5WJDGCNtW/0pyxlnVqmpgVHETVtEpCu7jh+ZWWswvsxLFn+ZUVbZViXUEtAJ4QJ59TSgoHKli9HAD2pkcdeRU8+rhUSzjHJ2k+bfnFC6zN/iOT5VEN40XeVbSKc2TrdwLwpX3iq/XQ7yppCsj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8" name="AutoShape 2" descr="data:image/jpeg;base64,/9j/4AAQSkZJRgABAQAAAQABAAD/2wCEAAkGBhQSERIUEQ8QEhETEhkTFxMTFBUUEhgUGRQVIBYYGhQeHSceGSUnJRQUIC8hLygtOCwuGSo9NTEsQTIrODUBCQoKBQUFDQUFDSkYEhgpKSkpKSkpKSkpKSkpKSkpKSkpKSkpKSkpKSkpKSkpKSkpKSkpKSkpKSkpKSkpKSkpKf/AABEIAFYA2AMBIgACEQEDEQH/xAAbAAEAAwEBAQEAAAAAAAAAAAAAAwUGBAIBB//EADkQAAIBAwIFAgMGBAUFAAAAAAECAwAEERIhBQYTMUEiUSMyYRRCUnGBkRYzYrEHVJTU4RUkU3Kh/8QAFAEBAAAAAAAAAAAAAAAAAAAAAP/EABQRAQAAAAAAAAAAAAAAAAAAAAD/2gAMAwEAAhEDEQA/AP3GlKUClKUCoby8SJC8jaVHncnJIAAA3YkkAAbkkAZNLy8SJC8jaVHnBJySAAAN2JJAAG5JAAJqkluQrJcXmpTqPQt1RpWTY5YogYvJgnJGQgOB95mDu4fDJI/WmLpsRHBnART5kwcO5/Zew3yzWdc9jfJMgeNtSnI7FSCDggqQCpB2IIBFdFApSlApSlApSlAqj4d/205tztBIC8GewYl2lhB+nzKvhcgbLgXlcPGuHdaJlU6ZB6o5PKSgHSwPcdyD7gkbgmg7q+Zqrt71ri2kCHpXAV4mB2Mc4BHbfbOGB+8pUjIIrJ8K5fkW51RwSROXhJZoYY1RUKfaB9pUmS46ul/mzkuDtjNB+g0pSgUpSgUpSgUpSgUpSgUpSgVDeXiRIXkbSo84JJJOAABuxJIAAySSAATXy8vEiQvI2lR9CSSTgAKN2JJACgEkkAAmsFxHnjp8QWO5tJQ4i68IeWCO3jiIIMjuz4151Kfw9l7lmDXWdm8rrPcKVKkmKA4xGCMamxs0hBO/ZQcD7zNyc08tm5KMFSTSpjMUkjwqy9WGQESopZSGgjPbcZ7d6nPM6t/It7mf2ZYmji3+UiSTSrKfxLqGN/bIcUu22Xh4U+GkuECD89AZv2BoPXLHA/s0bA6QzsrFVJZECQxRIisQGbCwJliBk5OBsBcVS/ab/wDy1j/qpv8Ab0PF7kfNw5yB3KTxNsO5UEgn6DbP0oLqlUv8WwL/AD+pa+5uUaKMHwOufgknuAHJ/Y4t4pQwDKwZSMggggj3BHeg90pSgUpSgUpSgouLH7NL9qwTEyiO4AySqLqKSqBu2C2krjcNkfLhq3lb/E614hcyQW6y/Cj1s8gWMZ1hdIQtrPfvjA842rV3ECurI4DKylWU9ipGCD+9YK15PtzfvBNDCwKfaXLhSblVd1gDRnIJi6rB37semS3qdaDUHmiN9rZHuz2LQaWiDfhaYkIDtuASR5AyM/OleTfM8Voh8Rjrz47j4jARofBGiQd8N2NfBYyWu8Bknh7G3dwXUeDFI2+3bQxxjGCuCGtLK8SWNJI21RyIHVsEZVgCDg7jvQVn8PSNtJxG8dfYGGE599UUasfO2cfTtT+Fl/zd/wD6mSrqlBS/w/INo+I3iL7HoSnP/vJEzf8A2gW8h7GK8T+r4FwP1AMUhOfaIDH3s1dUoKeLmeMELcK9q7NpAnAVGbYBUlyY3JOcLnUcE4xVwDXiWIMpVgGVgQVIyCCNwR5H0qn4COnNc26/yoykkePljEgbMI8LpKFgvhZFoLulKUCubiPEY4InlmcRxRrqZm7Af3PsB3JOBWatOXILm5mmMZ6Kl4gBJIBJL1PjSEBsEAqEXGMHqZzkYi4lylazSpDHBnpyJJNJrkPT0kOiglsa2wu3cISdspkJrcXN44l6bW0Y/l9ZCJEBGNawHvIQT632TOAj+stPxjldVieaJXmvolMsUsjapDKvqCAnCorlQjBdPpYgY2x44vy9awoNFt1JnJSKLqyjXJgkAnUdKjBLNjYA99gfUXJtpBATONQRWeSWSWRVwMsxOX9KjfuTgDcnvQaGzulljSRDqSRQ6tgjKsAVO++4Iqasjy/yZbmIvJbsgkbWkJeVelFpURx6NXoICgsvhmb8q8Qcr281ydEREFvqjY9WXEkxCbD1YKoCQf69vutQbGlY/jnK9uSlvDEUlnz6xJLqjiUr1ZAdWzAMApwQHZc5GRXXxHl2zhTJgLMx0oiySl3kIOEUau+xPsACSQASA0mKqZeWowxeBpLaQnOqEgKT5zEwMbZyc+nuc7Heq/hfJMCQr148yHLuerKVUsSxVSW+Vc6R9FFc3CeVbed2m6LLbkaYU6kuHT0kzMC22TkKPwjJzqwoW68Xkh2u4xp8XEKu0P1Mi7tB5JJJUDu9XANY9+V7aW6EccREdv6piJJcM7oenETqwcBuoynBGYz2O/3jPK9rGiQ29sqzTZjiUPIETCEmQhWGFUAdvJUbFhQbClUtjyhbRaCsbF48EO0kjMSuME+rBO2e1XVApSob1EMbiXHTKnVk6RpxvlsjH50E1VHMnD3eLXASt1Dl4WGD6tJBRlOzKwOCpI3wcggEU/CeU4JXeZoXWFgFhQySjKAZMrKWypYkgD8KjO5IHmfle3lnEMURVIiGmkWSXIYaGSAerHqBy/fCkDHrBULGy5ik6atLbtIhz8W2VnA0khw9ufixsCCDGA5U5GSQa5+X+MwG8uYopoyrqtyI9QDI5JWZWjOGRtSqWUgYL7gEnPNxvlW1RVhgg0z3BZU0vINA3Msxw2QBn5vxugO7CuriXJfDhHrubaORIlzqmLy4G2cAk7nA2A32+lBpVlB7MD+teqxXAv8ADizBeZ+Hwwu7EoijS0UYyFGoHIZhu2DgFsb4yZbDle3muJHWMi3h1QACSXTJMGHVY+rBCaRGMYw3UB8YDXGUDuwH61X3nMVvE2h7iPq4yIlbXMfbTCuXb8gDWW4vyFYTTCGOxgZ9SvPMVyyR7lRqOcu2lVx4Ukn7obv4hyxZ2sWIbNNbtpigR5IlklKkgYU4Gyks2NlUnxQWX/U7ibaC3MK/+a6BAx4Itwwc5yNmKY3zgjFdvC+FiBWGt5HdtbySadbNgDJ0qqjYAAAAbVTW/JlpDCTP6tIZ3leSRVAyWbu50quSACThVGScZqDgXKEDq0ssDqJW1xxO8ytHFpUKrIWyrHGph4JIoNbSsdHyvbzXJCRFYLclZCJJfiTMi4T58FVDEnzq0/hYFQay1tVjRUjUKijAUdhSG1VNRVQpdtTEDdm23J89gP0qWlBE9qpdXKgugIVj3AbGrHtnSKXNqsilZFDKcZU7g4IIyPPYbVLSgVwzXNvaR5eSG3jLHd2WNSzEk7kjJJya7qpuZeFSzqnRkCMpORrkiJBGNpY/WuDg4HfzQT2dzG88oMemdEUZODqhZn6bKw8ErJkbEFdxjST2y2qsyMygshJUkZ0kjBI9tsj9az3LfC5FeHqKFW0tBZhgCokfMfUZVIBCjoxgH7xLeApbTUEc8CurI41KylSD2IIwRXpEAAAAAAwANgB7Yr1SgigtVTVoULqYu2PLHuSfP/FDaqXDlRrClQ2NwpIyAfGcD9qlpQKUpQKjuLdZFZHUMjDBU9iD3BqSlB8VQBgDAG2Kjt7VU1aFC6mLtjyzHJJ96lpQRfZV19TSOpp0aserTnOAfG/9hS5tVkGl1DLkNg7jKkEHH5gGpaUCs1a8xIs0trbQI32cEGNZokmJCq3phJyQeovrJAJO5rS1mLngrxzmYnXClw12FRWacyNbND0wnbGHLas9++Bk0F3wx4nQTQgaZwsusAgtlRpJB37Y2Pap5LVWdXKgugIVj3GrGrH54FcXL1g0MAWTAkZ5JnVTlVeaZ5HUN94KZCobAzjOBmrKgiubZZFKOoZD3U7g79iPPbtUtKUEVvarGCEUKCxY48sxyxP1JNKlpQKUpQKUpQKUpQKUpQKUpQKVSc2X8sMKSQywx/HhjYyxmRdMs8UZOzpjT1NX6eKi4fzQMBZzqZrg28csMUrxTMIw5ZdIcIB8RTlsAxPvtQaClU0XN1syROHkKzLrU9GfIjBx1HGjMaf1sAMb5xXrma/eGFpVnihSMFnd4mmPcBVVA67knHfvjbfYLelVsdzK9qr6oI5mjVi28kKkgFiMEagBnG4z71x8v8ZlntXlBinOX6RQdLqBR6dSFm6RJyMFiQME6SSoC+pWd5Y41LOzhpIpUVFJeONotEpJ1QsrOxJUAE9sZ3FaKgUpSgUpSgUpSgUpSgUpSgUpSgUpSgUpSgUpSgUpSgqOZeDNdRLGsqRqJI5G1xdUN05EdRjUu2qMZ9xnt3qPjPLnXW1XqKiQSCQoEOlwI3TRgONKkSMCu4I2ORkH5Sg5rDlSSFLcJd4eKHoM4hX1Ra9Q0qWIRhsMnUP6atb23nZQI7hIzqbLGHWdJY6QBrABAwMnOSO3ilKDzFwxooRFbyLGqIiRl4zJpC/Nq9Y1ZG3jH1qO34HhJFaUsbgMZ3C6WaRo0QMm+IwqoFAwdgMknJP2lBBwrgDxNrM6MwjjhXTDoQQxtnSV1nLYLDVkAZ7VeUpQKU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hQSERIUEQ8QEhETEhkTFxMTFBUUEhgUGRQVIBYYGhQeHSceGSUnJRQUIC8hLygtOCwuGSo9NTEsQTIrODUBCQoKBQUFDQUFDSkYEhgpKSkpKSkpKSkpKSkpKSkpKSkpKSkpKSkpKSkpKSkpKSkpKSkpKSkpKSkpKSkpKSkpKf/AABEIAFYA2AMBIgACEQEDEQH/xAAbAAEAAwEBAQEAAAAAAAAAAAAAAwUGBAIBB//EADkQAAIBAwIFAgMGBAUFAAAAAAECAwAEERIhBQYTMUEiUSMyYRRCUnGBkRYzYrEHVJTU4RUkU3Kh/8QAFAEBAAAAAAAAAAAAAAAAAAAAAP/EABQRAQAAAAAAAAAAAAAAAAAAAAD/2gAMAwEAAhEDEQA/AP3GlKUClKUCoby8SJC8jaVHncnJIAAA3YkkAAbkkAZNLy8SJC8jaVHnBJySAAAN2JJAAG5JAAJqkluQrJcXmpTqPQt1RpWTY5YogYvJgnJGQgOB95mDu4fDJI/WmLpsRHBnART5kwcO5/Zew3yzWdc9jfJMgeNtSnI7FSCDggqQCpB2IIBFdFApSlApSlApSlAqj4d/205tztBIC8GewYl2lhB+nzKvhcgbLgXlcPGuHdaJlU6ZB6o5PKSgHSwPcdyD7gkbgmg7q+Zqrt71ri2kCHpXAV4mB2Mc4BHbfbOGB+8pUjIIrJ8K5fkW51RwSROXhJZoYY1RUKfaB9pUmS46ul/mzkuDtjNB+g0pSgUpSgUpSgUpSgUpSgUpSgVDeXiRIXkbSo84JJJOAABuxJIAAySSAATXy8vEiQvI2lR9CSSTgAKN2JJACgEkkAAmsFxHnjp8QWO5tJQ4i68IeWCO3jiIIMjuz4151Kfw9l7lmDXWdm8rrPcKVKkmKA4xGCMamxs0hBO/ZQcD7zNyc08tm5KMFSTSpjMUkjwqy9WGQESopZSGgjPbcZ7d6nPM6t/It7mf2ZYmji3+UiSTSrKfxLqGN/bIcUu22Xh4U+GkuECD89AZv2BoPXLHA/s0bA6QzsrFVJZECQxRIisQGbCwJliBk5OBsBcVS/ab/wDy1j/qpv8Ab0PF7kfNw5yB3KTxNsO5UEgn6DbP0oLqlUv8WwL/AD+pa+5uUaKMHwOufgknuAHJ/Y4t4pQwDKwZSMggggj3BHeg90pSgUpSgUpSgouLH7NL9qwTEyiO4AySqLqKSqBu2C2krjcNkfLhq3lb/E614hcyQW6y/Cj1s8gWMZ1hdIQtrPfvjA842rV3ECurI4DKylWU9ipGCD+9YK15PtzfvBNDCwKfaXLhSblVd1gDRnIJi6rB37semS3qdaDUHmiN9rZHuz2LQaWiDfhaYkIDtuASR5AyM/OleTfM8Voh8Rjrz47j4jARofBGiQd8N2NfBYyWu8Bknh7G3dwXUeDFI2+3bQxxjGCuCGtLK8SWNJI21RyIHVsEZVgCDg7jvQVn8PSNtJxG8dfYGGE599UUasfO2cfTtT+Fl/zd/wD6mSrqlBS/w/INo+I3iL7HoSnP/vJEzf8A2gW8h7GK8T+r4FwP1AMUhOfaIDH3s1dUoKeLmeMELcK9q7NpAnAVGbYBUlyY3JOcLnUcE4xVwDXiWIMpVgGVgQVIyCCNwR5H0qn4COnNc26/yoykkePljEgbMI8LpKFgvhZFoLulKUCubiPEY4InlmcRxRrqZm7Af3PsB3JOBWatOXILm5mmMZ6Kl4gBJIBJL1PjSEBsEAqEXGMHqZzkYi4lylazSpDHBnpyJJNJrkPT0kOiglsa2wu3cISdspkJrcXN44l6bW0Y/l9ZCJEBGNawHvIQT632TOAj+stPxjldVieaJXmvolMsUsjapDKvqCAnCorlQjBdPpYgY2x44vy9awoNFt1JnJSKLqyjXJgkAnUdKjBLNjYA99gfUXJtpBATONQRWeSWSWRVwMsxOX9KjfuTgDcnvQaGzulljSRDqSRQ6tgjKsAVO++4Iqasjy/yZbmIvJbsgkbWkJeVelFpURx6NXoICgsvhmb8q8Qcr281ydEREFvqjY9WXEkxCbD1YKoCQf69vutQbGlY/jnK9uSlvDEUlnz6xJLqjiUr1ZAdWzAMApwQHZc5GRXXxHl2zhTJgLMx0oiySl3kIOEUau+xPsACSQASA0mKqZeWowxeBpLaQnOqEgKT5zEwMbZyc+nuc7Heq/hfJMCQr148yHLuerKVUsSxVSW+Vc6R9FFc3CeVbed2m6LLbkaYU6kuHT0kzMC22TkKPwjJzqwoW68Xkh2u4xp8XEKu0P1Mi7tB5JJJUDu9XANY9+V7aW6EccREdv6piJJcM7oenETqwcBuoynBGYz2O/3jPK9rGiQ29sqzTZjiUPIETCEmQhWGFUAdvJUbFhQbClUtjyhbRaCsbF48EO0kjMSuME+rBO2e1XVApSob1EMbiXHTKnVk6RpxvlsjH50E1VHMnD3eLXASt1Dl4WGD6tJBRlOzKwOCpI3wcggEU/CeU4JXeZoXWFgFhQySjKAZMrKWypYkgD8KjO5IHmfle3lnEMURVIiGmkWSXIYaGSAerHqBy/fCkDHrBULGy5ik6atLbtIhz8W2VnA0khw9ufixsCCDGA5U5GSQa5+X+MwG8uYopoyrqtyI9QDI5JWZWjOGRtSqWUgYL7gEnPNxvlW1RVhgg0z3BZU0vINA3Msxw2QBn5vxugO7CuriXJfDhHrubaORIlzqmLy4G2cAk7nA2A32+lBpVlB7MD+teqxXAv8ADizBeZ+Hwwu7EoijS0UYyFGoHIZhu2DgFsb4yZbDle3muJHWMi3h1QACSXTJMGHVY+rBCaRGMYw3UB8YDXGUDuwH61X3nMVvE2h7iPq4yIlbXMfbTCuXb8gDWW4vyFYTTCGOxgZ9SvPMVyyR7lRqOcu2lVx4Ukn7obv4hyxZ2sWIbNNbtpigR5IlklKkgYU4Gyks2NlUnxQWX/U7ibaC3MK/+a6BAx4Itwwc5yNmKY3zgjFdvC+FiBWGt5HdtbySadbNgDJ0qqjYAAAAbVTW/JlpDCTP6tIZ3leSRVAyWbu50quSACThVGScZqDgXKEDq0ssDqJW1xxO8ytHFpUKrIWyrHGph4JIoNbSsdHyvbzXJCRFYLclZCJJfiTMi4T58FVDEnzq0/hYFQay1tVjRUjUKijAUdhSG1VNRVQpdtTEDdm23J89gP0qWlBE9qpdXKgugIVj3AbGrHtnSKXNqsilZFDKcZU7g4IIyPPYbVLSgVwzXNvaR5eSG3jLHd2WNSzEk7kjJJya7qpuZeFSzqnRkCMpORrkiJBGNpY/WuDg4HfzQT2dzG88oMemdEUZODqhZn6bKw8ErJkbEFdxjST2y2qsyMygshJUkZ0kjBI9tsj9az3LfC5FeHqKFW0tBZhgCokfMfUZVIBCjoxgH7xLeApbTUEc8CurI41KylSD2IIwRXpEAAAAAAwANgB7Yr1SgigtVTVoULqYu2PLHuSfP/FDaqXDlRrClQ2NwpIyAfGcD9qlpQKUpQKjuLdZFZHUMjDBU9iD3BqSlB8VQBgDAG2Kjt7VU1aFC6mLtjyzHJJ96lpQRfZV19TSOpp0aserTnOAfG/9hS5tVkGl1DLkNg7jKkEHH5gGpaUCs1a8xIs0trbQI32cEGNZokmJCq3phJyQeovrJAJO5rS1mLngrxzmYnXClw12FRWacyNbND0wnbGHLas9++Bk0F3wx4nQTQgaZwsusAgtlRpJB37Y2Pap5LVWdXKgugIVj3GrGrH54FcXL1g0MAWTAkZ5JnVTlVeaZ5HUN94KZCobAzjOBmrKgiubZZFKOoZD3U7g79iPPbtUtKUEVvarGCEUKCxY48sxyxP1JNKlpQKUpQKUpQKUpQKUpQKUpQKVSc2X8sMKSQywx/HhjYyxmRdMs8UZOzpjT1NX6eKi4fzQMBZzqZrg28csMUrxTMIw5ZdIcIB8RTlsAxPvtQaClU0XN1syROHkKzLrU9GfIjBx1HGjMaf1sAMb5xXrma/eGFpVnihSMFnd4mmPcBVVA67knHfvjbfYLelVsdzK9qr6oI5mjVi28kKkgFiMEagBnG4z71x8v8ZlntXlBinOX6RQdLqBR6dSFm6RJyMFiQME6SSoC+pWd5Y41LOzhpIpUVFJeONotEpJ1QsrOxJUAE9sZ3FaKgUpSgUpSgUpSgUpSgUpSgUpSgUpSgUpSgUpSgUpSgqOZeDNdRLGsqRqJI5G1xdUN05EdRjUu2qMZ9xnt3qPjPLnXW1XqKiQSCQoEOlwI3TRgONKkSMCu4I2ORkH5Sg5rDlSSFLcJd4eKHoM4hX1Ra9Q0qWIRhsMnUP6atb23nZQI7hIzqbLGHWdJY6QBrABAwMnOSO3ilKDzFwxooRFbyLGqIiRl4zJpC/Nq9Y1ZG3jH1qO34HhJFaUsbgMZ3C6WaRo0QMm+IwqoFAwdgMknJP2lBBwrgDxNrM6MwjjhXTDoQQxtnSV1nLYLDVkAZ7VeUpQKU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://www.stoklasa.com.ua/fotkymaxi/090778_1.jpg?20120906070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86256"/>
            <a:ext cx="3090282" cy="231771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714744" y="500042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Вибір правильного напряму</a:t>
            </a:r>
            <a:endParaRPr lang="ru-RU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Двойная волна 2"/>
          <p:cNvSpPr/>
          <p:nvPr/>
        </p:nvSpPr>
        <p:spPr>
          <a:xfrm>
            <a:off x="2143108" y="1500174"/>
            <a:ext cx="5857916" cy="3429024"/>
          </a:xfrm>
          <a:prstGeom prst="doubleWav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86116" y="2428868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Слово журі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Третій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Впевненість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428736"/>
            <a:ext cx="80010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ложкою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гарячу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страву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дерев'яною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мета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евою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smtClean="0"/>
              <a:t>     </a:t>
            </a:r>
            <a:endParaRPr lang="uk-UA" sz="40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64331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4500570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Дерев'яною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малої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теплопровідності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деревини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ложка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холодною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http://www.larius-spb.ru/gallery_9/spoons/sp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72008"/>
            <a:ext cx="3189569" cy="1439863"/>
          </a:xfrm>
          <a:prstGeom prst="rect">
            <a:avLst/>
          </a:prstGeom>
          <a:noFill/>
        </p:spPr>
      </p:pic>
      <p:pic>
        <p:nvPicPr>
          <p:cNvPr id="22533" name="Picture 5" descr="https://encrypted-tbn1.gstatic.com/images?q=tbn:ANd9GcTbiDyPS2ubhx9KCqKwUM0J-FvJoBMJ-8a-D37tnSdPi-RJ2akyL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571744"/>
            <a:ext cx="2809875" cy="1628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Третій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Впевненість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7643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рукавицях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тепліше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тих, 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хутро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ззовні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зсередини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smtClean="0"/>
              <a:t>     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3714752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хутром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усередині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 шар теплого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низької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теплопровідності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перешкоджатиме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виділенню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теплоти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encrypted-tbn1.gstatic.com/images?q=tbn:ANd9GcQOdbpGfO1TUyksAwLOpBUqEDCDCiSfBaFyT3Fc2180yi65K74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285992"/>
            <a:ext cx="2466975" cy="1847851"/>
          </a:xfrm>
          <a:prstGeom prst="rect">
            <a:avLst/>
          </a:prstGeom>
          <a:noFill/>
        </p:spPr>
      </p:pic>
      <p:pic>
        <p:nvPicPr>
          <p:cNvPr id="21508" name="Picture 4" descr="https://encrypted-tbn1.gstatic.com/images?q=tbn:ANd9GcTxzZXX8X0qfkTiUbG9bSeMqdYq18IqmA1jX9UUOvZbXJRXy1y08w"/>
          <p:cNvPicPr>
            <a:picLocks noChangeAspect="1" noChangeArrowheads="1"/>
          </p:cNvPicPr>
          <p:nvPr/>
        </p:nvPicPr>
        <p:blipFill>
          <a:blip r:embed="rId4"/>
          <a:srcRect l="8152"/>
          <a:stretch>
            <a:fillRect/>
          </a:stretch>
        </p:blipFill>
        <p:spPr bwMode="auto">
          <a:xfrm>
            <a:off x="6072198" y="4572008"/>
            <a:ext cx="2414586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Третій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Впевненість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ведмедя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короткі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вуха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того, вони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покриті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шерстю?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971550" lvl="1" indent="-514350"/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500570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зменшує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тепловіддачу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AutoShape 3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BAUAAgMGAQf/xAA0EAABBAEDAwMDAwQBBQEBAAABAAIDESEEEjEFQVETImEGcYEykaEUI0KxM1JywdHhB2L/xAAZAQADAQEBAAAAAAAAAAAAAAABAgMEAAX/xAAjEQACAgMAAgIDAQEAAAAAAAAAAQIRAyExEkEEURMiMmEU/9oADAMBAAIRAxEAPwB8ewC9yAiDBRtR0YrK9CzHTBrNrQFy19MAKbQF1gKAO8r0A91ewF5uHYIbCehuVbsvA4KWSUApnrQrDhUJI5CjSTwuDZo2IveA3kpxpomxxgNFYysOn6YtaHvHuPnsjXU3v+yz5J26RSKrZ444x2Cxlkzk1fCkkm84Q7nt3CzfegkUfsLZZ8hqxZVP6ng5Hi1m9wBNh9FYGVgdi7BvKakDyYYNc0uN8nhamTebwW+QlEpbe6jXFgcqkOrdDLscbZf7JJY74FZKH7QGxtcwEk8D5WsTnti91EgUa7fZBxTA7Sx2CiA93tsirJqsrO0VTNhZNcAfyquF0bpXZFqHN3BjRY/y5VSHxuAkbV48hGg2UeDV4r4KGeAASMu712RMjQ2xfJ4KGIqWnNyMUQimKDzO2kOI5wg5GB5ddAdgSj3sY9xvB8Us5IC9lG/ueEVLZzQlex0Um+MgNvsmem1AfENxPHNrHUxbG1YruUJpyfUIF48K3VZHjGwkDcNODWVcjac5vn5Q17GivwVvEQRRu7v4SvQ6ZHAPBaewxhBygyM2htgc2inW2WnD8Krvc2qA8GuUUwM5+bonTJ5XSTdP00kjj7nFgsqJgQLOFE+gIZhzHts0hZXNF0Vg0uPBXjo3k5taESbLGUVyvWvtYmMjsvWEcJhQjBGSqtYvWQFwwrMaWOp4QsJNlp70XpLHRevqBYd+lpSYAbwBwSuyDRHp2NHAbgBZfk5HFUi2ONsGf03SSe0xgfZKpek/02qBv+2chFT9TZptQ0S4sgApq4snip9Frgssc7RZwTFLpo4aaXNa48C8krCQuI3ZA8nuiz0uE6hsm0ktbQ8LLURZolUU10RxFshc84Bz8rMeo017RSYGGzhv8Kh0prcLr7p1k+weIKHym2Frcd147SvcA4Ft13HCLbGWyCxbSDytf6YuyKHNhHzVg8WKjFK0ZAICo/QN1Nlzdrj4TCSGSM5B8KkclGqXOZ3iA6WDWR6kRbC4UadeBS6jR6ZscTXzAbiP2QumeyQAs/UPla6vV7YgHEAjuTX5UZy3wpGNIIn1DWGNjatzqVpI2zRkZ4sLn+jzHXax+pO50ZJDBVAjzXyuoLQI7aRVKSk29DNaOP6j1oaOR8DBbxhxPdLYeu3IPUAq/wBko+pZwes6trDgPSsSuDhla4w0ZpZGmfRdNNHrGCSN/HbikZtBHuO1tLkPpjUv/qmxgna7kLsmgbiAAe57qMlTLQdqxbrIhTnZezsCf9JTIPTnBYHBp7ldBqG2x5oV3tJJ20KAbnHOVWDsSaNYXN/z7rSI0avA4Q0JO4DFAeclFbfb7BwUWcjaYAuBBy3sqkgxOBN98LQ+9ocQLP8AtZXXIb8hBBYDta7NqKzgQ41VWoqiWYMeWEWjGODh8q56e9zsBbM6dJyqMVJg5YPOFmYc2ExGgdXKq7S7eV1h8QSN7ozxhXJEhuqRIiZi1JIhXtRs6gMgtdY5XZ6V41Gjjf2c0FcoIHk0AV0HQi9kJgkHGWrP8iNxHxumKeuwP9RpiG57XYBHPwnfSpGT6Njw1zTVFjv8StNRG10oLgDkcjuiiGNbu7LDCOy7ZhqHemzaMIDZZ3Z+ERO7c7zajGY+VTgpkGAZpXDQ5t0rECjWVmS5orslYyQLINpw27PhXa5zXU4f/Vpir57UoWB1Yyms6iTNDm5ZV5FlKtTE4Hc2rTl0biBZqkv1zHsYTtsDlGEhZIA0+oLJfzytusac6/QSxscQXCiW+ENtEo3N5Gc8rXTT37ZAccgqjViJh3Q9MGNJbiMGmj44TPqM7NNpJX8hjbwl3TtQ2OV0bjh2R90P9Y6p0PS3iLxZoqUIftQ8nqz5bqZ3zaiWSQkue8k/upGNxCxH6s4+yN0ke54W2qRhStnSfSemLtTvIwByuvaHRNNd+fugug6Fmn0LS4U5w3ElMne6xfbtyss3bNsI0gOUAscS4D4cEp18Y9J+2j8DBTiU+2q93lKdYNjnndz4TY+gmA9OcC4byQSPCYgbXCjd8pQ0iLUsJJyclNWuLi11ZvhVkqJxejUv9oIsV8KjD7y6yB4XpJbua0HIzazhJOLJFUUo17KvYN5zX4UXhcAaOSFEwo3bI4uNNWpkkqtq3YGXikSyJhOVTQNgDfWcKpaM0Ur+eEzY2JnhaiaMYACF1xBr7Fjekkm3FEx9LjbyES/VAcUsXapzvhC5M6ki/wDSwxjgKkhaJYzHQKq+ZtW5yziPqy7hyT7T8JZajsZdGAY0gucCsZn0CCK/K2ztq8oSckuocrMkUKNG519ldwDvgDlWaymGuUv+ouqN6N0eTW+n6np17R3yuq2c2GkYuv5Vdr911juuG6F9ew9d1rdLHD6Ujv0W7nI5F45/2voULqYA+g4DKScQpgzmBvKrduArKw1OoqQ1wqO1IZ7rCWghxFgcoOR7LIaS6+wW8c3qQB4d9/svjn1h9T9Ti6vLouleu0sfW5rL3Hxxnt/KfHH7Fk/R9K1MAaDPCMtNOA7oPUWCyRvBzhYfTTtcOlMi6q4nWSN3PJxV9k1mia2EW321SunTEe0YRSXTm/4kGyVb6oa3V9HeWgA7e9oNji14aDluQiNWPU0LgTQN14Cbx2mK3po+bNGaTjoUIl1kTT3ISpzdsjqFZ7Jx0U7dRG4ZohPPhDH0+mxNAjALM1VLGRu0nH4W2nt8TSOK48Lx4BwTVcLGum0DmsjFBKuos9ntdR8Um0ot3ceUv1bdzCKv8KsHsWRz04Ddpzf8JlA4uiBHJSrUPqRzDgXQTHRH04PsOVolwzx6Euc4UTyeV6W+mRRoH+Fk0lztvHdbTU5u0/qHCT2UQO8+43VqLJznbjg/sonQo5jneDYWw1r7pEt0LGYVmaKO8qloFHkU+7LjlaCdoKt/SxjgqwgYhoOzB05c72tXhdIRxSMayMLw7QeFwAJ0MhFudi0WxuwNINAd15NIHtDABe5Xc3+2pZHxDxVBocDGDePKFdXqYHCIjO6Ojyh3WHO70s/sqbtFtpA6vTt1DXQyi2nsUbE6qVdWzAc1Kccfpf8A876RoteNayEtcx29ga4gA/uuon1DGPDWNJoZK0mlIhopfqJBtIGSi6OXRZLO6aR5D6WbpiGvD3HhBtnEWqkjrcXc/Cy6hOWwF7CTt/VXdNWxb0NdBrZW6Ujbua3JH5RGk0uk1O6Z7GXZO4jKSdNkPotcb2yDuiNBqXRzPgJx+oC0UunXwP00Yl6g8NsgHxwi9eKhLRilXpjA1z5PK915th83S5bkGqQmBDX2R+3hV10hHTXX3/SGmivNUdrqJ+6zmjdLBIXGmNbYpaEkRb0chs991RTXpMe6ZgHkIWRn9z4T36b03qathH+OUuV0hcS2dxpWBunbd8fyvJG3QcFs0U0AED4VC0G7c6j5WNdNYHO0teHAZQGseGguoA97TSVp4Fn4SjqVNjNt4P7KsRZcOX1QI1TyQQDnKa6FzDFtcc1dpVrf+cXz2ROkcSW2tTWjLHodpASX/wD8m7I5C31LgZGOGAOR5Ug2xtd5d3WB53E4qiPCn7K+jKTdvNWovPUJzj91E4uzppNT8qv9UPKUy6gk4XsW95wq0kAa/wBYGnlQ69oS90D3mzao7TvBTUgWw89RAdyqu6gD3S86dxyFk+N7TlMooDbHWikE8w+E2kb7RST9AYfcT5T0tBZnlYszqZeC/UkRrnhUnbTg4ZC9icAKPIWsg3t+6k9MZGMZNhbOG5tIZpo14WwkoUg0ED1g2sISyR1NdXhMeoSex3/tJdRLtjcQMALvR1iidoZqJHhxt3cpdptdHqdXJp7Bb891n9T9Uk0Oi3NLGBwO5zjwuCl+sds7ZWxx7mNDQ5jS047p0tEpPej6hA4QRuZtqPdjN0sZZRFr4ZR+l4orj/pT6zfq+os0+rY33PHp2MX4XUatjRqpY2G2MkthBsU4XV/BwqxhsSUmkdrp3tEIA47LHVOIDnEGuyD6ZOZIgDeBRWuvkDIHOxtrNpIxplXK0JpXmTVBoznCL1Y9PSOF+6ryMoXpse/U7ycg2L8rfqTy5tWcn9lW7ZP0IXR+4dl030vARIXniqv5SRse6RoAXa9E0wh0bfb+oWflZ80ymKPsYBvFj7FevwcD7rSMVhoxS8fuGQFBFQaQA4OSOPhJerbWhxJdRCdSkEXXfKUdTbULi2m0VaHRZcOS1f8Azszi8FaaV9Prn3WFaZmQKN3aGjcIdQWkk5sLX6MvGOY3uoD4IC8c7c0tA+/ws9O4OiABrOCfC2OC8kUAkXSgIYzff8KLZu4ixdKJrOPYHHd7s2neg9IN91JG22uRDXvI9ppV/GJ5nSN9AjkKknojghI2GWsOKm6W8krvD/TvIayemBilk6MOFikD/cPdXa6RoR8X9nWOOlMDb+6btGOEt6WP7TSeSmbeOThefmf7M0Q/kHcCyTPBWtk0BVdz4UlZuB8qkbw3DhVJIy8lQaKObR3N/dVd8K4eZGOdXtzXyFmTWc0U8XZzQu6hIfTeEoc4yQloPurAPdOeoNL2HbyueO4ZaTYvv/4TVasVs+P/AFn1s9U1LYWtdHFCSCwnBdZFrnw7SOeWMdvbWXubV/YLsfrXoGn0fVZtVqZZYtHqreySOPcA88tOcA+crhCGGRrYm5I215NpuCpBOin9HViSBzgWOwbyPlfXvp+Z+p6ZBLJW58MZfeSTQyvmug6HqNUYOnxact1EUrvXkFEMaaq3A1Yo4X1rpekbp9E2IWGsbQ+1UP8AwqQ4JNbDOnTGOT9VA8ojq2o3BkTH3j3AIKNvp24n7BVZ/ck3Ed+FzSR16oYdMZ6bC8kAEVxwh53GSVxOfnyiXStbB6MfHZCy+1u0clI5KKtjqN6L9N0xn1YABItdvp49kbQOwrPdJ/pvR7WGV4T4ixxjssUnbsvVKirdwJA7LyU+cKzzRsLJ7rHK5AoxdjB79wlHVMjg/hNZDYc11V2SnXN9SNxbYc3kWrwFkIJGAAu7XwUu1rdrwRdJ1qGAtrse1JRrrENjIv8AZa4szTVG2hlBjPcjsjmutg+bCRaaQtddpxE7dGf4C5oMWRrg1oFkUovBJEcuGVF1MOxqYWu7LMxbSqs1zN9FWn1AdhndV80tMFWeCXY7JVhqGm7WUMDpL3Wt5OlS+nvYCQkeavQfAxOraMWvBq7cAM3xSGk0u19PBaflFabp7XvYQc2O6X/pg9IP45HVaFhbE2sYwj2oHTEBjRkDsEWwkj4HCw5JbLpaNDVrGWIPFgZWuKsqG1G2naCgYSFg2OaOKXjnNe32rR8YPuPJ4WLmEAcqkcifTqBZmYPcLmeqOdpJHPc2oicvvhdW7OO6D1mhi1jHRSsDmOFOaRgrTFonJHzjr3WOlSwSaeTVQvDhRjI3X34XzLqmn0rJnO0xa0A42tIX22f6M6Ox5d/TUTaAZ9HdG08u8aVgOCCW2EzQlM4P6e61/Rvh08Wm1Ewe4ACtrW33AX0yAOEHvZsJ7WtTotFpaGniYXAfqoYVHYFXlOtAoxfZNL2NoBVmxkm16+SOIVyfCSU0tsKiz1xEbS4/ilnpyZ9QL80h3PfM6z24Ca9F0T5Zg4N9ti1iy5fLRphCjsdJC2KFoaMULWr+AAqsNNA8KHt90tg9lX5/ZZOw2jlau+eOFi/nHZMjvRg/LXEchLtU0hvu4/6qTJ/Bxwg5xYI7HkK8RWrEsrcOaCR4wk/UG1EQbvvflPda2m4x+OyT6pgdeK7FaMbIZBPGU0003sLT3GClgbteRVZWu8tHPCoySN3yguPKiHLgTflRJ5MehxE6B5B3ZRrIgWW2ko1GjZvJY4j8q8epk08W3ddKjdq+BWnQ+0zXRkFxwnUPUIo4qcBS4F/VdQ403+FRut1j3lpeQFmc0n2yqV+jqOoarTamYbCAe6nT4wNUNsgK5RzZyS7cb8rovpeF+98jiT90lxlKw7rZ1sDfbz/9W7e47BYRkCs/YBbNOM/lQmxzQVhek0FWzYCq52Ae1qbejqL1Zs/squraf2C8D8lQ/pHgJbsNGD4iSQ3kDKxqiQi2mnv/AAsJh/cwOVoxzrTA1ZlLEJBX7pXqtPHYB74AtMnvMYd5KWasF1OccBaPJCUK5B7qaFUsAG5691GoZH+kWbWVulALvwpyzLiGUCkj3OAawUCs2aZz3Hk2jYtOXuwE60GgDNriLI5UJSbHSSFmj6PK/a4toHyn+h0rdK3a3vyUZGwNaB+FUstxI44UmhvKzRlGyThWIBND91VtCwvQ4cDhMKeSd0O+934W7+5PCxfTgQLoJ0BGTmlzTRooaVm5hoURyCi3Dizg/wC1hISGkj91VMDFGrYS0g1flKJx7rJ+6fzj2kl38JLqRe4n9leEiU0JNQwNlJ7IdzxnKI6m702B3fskz5+1p5S9EaDvVrsogXS5UUvIejs3RRvo7kLPoXFxLDhNpulFjiWEhY7JYrBFhbZwjNULF0xLHpnCanC0bJEwNFtophp2xb7kH3TH0dI8DhY5fF3ovHL9iLRaGTUGgDS6HpmmGlj2UAb5K30og0/6aV43Bzyb74pc8axxO8vJhrD3HK2GRk/dDRnj/a1BvB4/2sMpFkjZriQ5yqT7RfZVL8GjQXgNNryptnUTcdx+VcOO2j2WTz7hXCjjRryF0enM0Dr3eQUPK+n3fBV3OotI+xQsryJHcUrIFGOqfVG8WQgJbeQDxx/KI1LrkNHgWhS8bAb4A/2mbOMpdGy42nlzlNBExw3OGA40vZ9QHTAj/HhYRSmNsYb2sn5sqdb0NY400LW074tM9P7ePulsDqa0jNgIyOTFBPYrC8XnkleOxgeFRhs4OVa6s/gJDkTvXcqznVgUst2fkKXeT4QDRZzr+xCo4UKv/wCr3htKruCAimdR44+3mghnjwc/7WjzXlVdR8VXKrFgYPKKrggjIISfWgOaQG5Hfynko3MIsJNrAXgg3g+aVoMnJaOa6tFenLhgDNLm3Nt3K6jq+I3WKvtS5fV2w7gteKKnOmY8jpG+26PwoqRztDG3zSiL+O74D8h9Wl1LDdlCmVjiQUlbrHE7SbWhmdyFVQop5DCVrP8AFY+4cWs4pd3OFs17WkE8InHrDK5wFmk70ztrAKS2DbI8beE2hFD/ANLH8mXotiXs2D64BJ8K1kYPPdZ3QVC+l5c2akjfeDXjur+qC68YHCD9SryvBIOO5ySp3sagkk2zyVZ2RXhDtk3yOAzQC1c/3iuCE8RT17vZ8YKDmdWT9itZJMHxyhZTbXDlXXBQTUPo3eCKPwQgZZSLHwjpg17HXwe3ylUhJFEZ4TKLk6A3Sssx3tc/xwrl213PbCxDXbHNrleem80byFsh8b7M8so800gETWg2aRMUhJsnA8JFDM+O/wCSjItYwN8AZpRyYHBlIZEx5HLktHYLUOJIA4pK9JPfJ5ySj4pAQXFZ3Eqbfp7Kr3Aih2GV5uwSVTcLIKSgmjnZo91juPuPjlevfcY8qpPuJGcLjijnEuod163cR2sc0qjGOR2WjB7XE8J0BmTyDYAo90t1TAWuFX9zSZOOQeUJqzQIdn+FZE2cn1mM+i4gYC5LqBLW2OF2nVSNrgA2iPK4rqTw1jgeVv8Ajf2mYs3GBCahkKIE6jPCi9aomSmfUGQMJ3DKjI3h9A48Lkj9YhhIihJaD3PKd9M6yNeAWRuvvS89ZIt0maqobPZKCNqu10mAVGSyFoth/ZbwAumDXNruubpDUNtBDsiGOeTaOBpYwD2CuAvSTdLyc8rZtgjZzr+wWTnHJ8ryyFnI8VQ5XnzZoijxzs/Co15IFLx1bs9gqjHBwFOLbY74bQP2yu85/KI9TghL9xBid33EFWLyzU0T7Xd1ohonJBUkm1jvjn7LEkOZz2wVWeSt2MtNEeVSJ1R7Sb8H4VkTKSu9oJ8U4D/aXzNok/yiZZKbuJ/KDllYcE4W342Nt2Qyy1RZsgogrN+obGTZWcz42suxhIup9RFFrCvTjCzHKdBXU+sMiHtNIBv1AxrAS7dI8+1g/wBn4SSeQSXvKG/pYnztcScEE5VZ4LiSjl2fV+iagTaRsh/zOCe48pxFJu/JXHdJ17WaeJm7hlNA4pdPo5f7Vvo4srw82OSls9LHNNDF7gGU7mrWfqDdk8Vazc/NHlZNJduJ7m1kZdBRNigV60EkE/ZYsdZB+StQdwBHlFHHoFOIrC9GOfyrlt3eD5VDzZxfdEDM3Af4mh/pBas22jnyEcRZN/ugtY4NY6wbVoiNHM9QDQTtBr/p4XE/UMRDt4OLXca+yCcfC5X6ijY7Sl0oIrhy3/HdSTMWVHJktvkKLI+jZ94/dRev5f6jNSIeL+SvoX0C1p0VloOe4UUXiw/o2M7iJrb/AEj9lJGgSCgBjwoorS4EYRgcV2WTuQoovMyGqPSwApUIGcKKLDPpoiZ0N5wvIANr8d3f7UUSw6F8Mj/xR/8Aef8AytXAes3HdRRWiI+lNX/z/cNtUcKcwDw7/SiisuiS4BT/AKX/AHCUu7qKL1vicMOboDrHO9I5P7pFNl5vOVFF6WIw5OgGs7/coUOIbgnsooqvgEdL0VziGWSct7/C7vRcD/tUUXj/ADDd8cPP/KPsV639J+xUUXlT6b4l2cNRjANjcDlRRIFGjv1fhUaLY61FE8RGDycBC6gAtyO6iiqhXwQa1o92Aub601p6ZPYBweyii2Y+GXIfIJ3OEzwCQL8qKKKg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 descr="http://animaljpg.ru/image/www_animaljpg_ru-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429000"/>
            <a:ext cx="3149558" cy="236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Третій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Впевненість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ru-RU" sz="3200" dirty="0" smtClean="0"/>
              <a:t>4. </a:t>
            </a:r>
            <a:r>
              <a:rPr lang="ru-RU" sz="3200" dirty="0" err="1" smtClean="0"/>
              <a:t>Чому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нагрівний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елемент</a:t>
            </a:r>
            <a:r>
              <a:rPr lang="ru-RU" sz="3200" dirty="0" smtClean="0"/>
              <a:t> </a:t>
            </a:r>
            <a:r>
              <a:rPr lang="ru-RU" sz="3200" dirty="0" err="1" smtClean="0"/>
              <a:t>електрочайника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міститься</a:t>
            </a:r>
            <a:r>
              <a:rPr lang="ru-RU" sz="3200" dirty="0" smtClean="0"/>
              <a:t> внизу? </a:t>
            </a:r>
            <a:br>
              <a:rPr lang="ru-RU" sz="3200" dirty="0" smtClean="0"/>
            </a:br>
            <a:r>
              <a:rPr lang="ru-RU" sz="3200" dirty="0" smtClean="0"/>
              <a:t>    </a:t>
            </a: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3571876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4071942"/>
            <a:ext cx="65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Холодна вода </a:t>
            </a:r>
          </a:p>
          <a:p>
            <a:r>
              <a:rPr lang="ru-RU" sz="3200" i="1" dirty="0" err="1" smtClean="0"/>
              <a:t>важча</a:t>
            </a:r>
            <a:endParaRPr lang="ru-RU" sz="3200" i="1" dirty="0" smtClean="0"/>
          </a:p>
          <a:p>
            <a:r>
              <a:rPr lang="ru-RU" sz="3200" i="1" dirty="0" smtClean="0"/>
              <a:t> за теплу</a:t>
            </a:r>
            <a:endParaRPr lang="ru-RU" sz="3200" dirty="0"/>
          </a:p>
        </p:txBody>
      </p:sp>
      <p:pic>
        <p:nvPicPr>
          <p:cNvPr id="19458" name="Picture 2" descr="http://sc-profi.com.ua/wp-content/uploads/2013/11/%D0%A0%D0%B5%D0%BC%D0%BE%D0%BD%D1%82-%D1%8D%D0%BB%D0%B5%D0%BA%D1%82%D1%80%D0%BE%D1%87%D0%B0%D0%B9%D0%BD%D0%B8%D0%BA%D0%BE%D0%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429000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2143116"/>
            <a:ext cx="6715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Запитання обом командам</a:t>
            </a:r>
            <a:endParaRPr lang="uk-UA" sz="3200" dirty="0"/>
          </a:p>
          <a:p>
            <a:pPr marL="971550" lvl="1" indent="-514350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Третій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Впевненість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Коли вода в чайнику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закипить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коли 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знята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кришка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накритий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929066"/>
            <a:ext cx="6572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накритий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зменшується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теплообмін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навколишнім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середовищем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xn--d1aaxhbfpq7e.com.ua/published/publicdata/DOMPOSUDDB/attachments/SC/products_pictures/Vincent.%D0%A7%D0%B0%D0%B9%D0%BD%D0%B8%D0%BA%20%D0%BE%D1%80%D0%B0%D0%BD%D0%B6.2,5%D0%BB%20VC-3534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07181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Третій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Впевненість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взимку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звірі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забиваються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найгустіші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хащі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257174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3000372"/>
            <a:ext cx="657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захиститися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вітру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посилює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охолодження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тіла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data:image/jpeg;base64,/9j/4AAQSkZJRgABAQAAAQABAAD/2wCEAAkGBhAPDw0NDQ0NDQ0NDA0NDQ4MDA8NDQwMFBAVFBUQEhIXGykeFxkjGRISHy8gJCcpLCwsFR4xNTAqNSYrLCkBCQoKDgwOFw8PGikcHCApKSwpLCkpKSwpKS8pKSkqKSkpKSwpKSwqKSksKSkpKSkpLCkpKSksKSkpKSkpLCkpKf/AABEIAREAuAMBIgACEQEDEQH/xAAbAAEAAwEBAQEAAAAAAAAAAAAAAQIDBAUGB//EADsQAAICAQIDBQUFBgYDAAAAAAABAgMRBCEFEhMGMUFRYSIycYGRUnKhscEHFEJDYpIVU4Ki4fAWJDP/xAAaAQEBAQEBAQEAAAAAAAAAAAAAAQIDBAUG/8QAJxEBAAMAAgIBAwQDAQAAAAAAAAECEQMSITEEE1FhIjJBsRTB8AX/2gAMAwEAAhEDEQA/APxsAEbAAAAAAAAAAAAAAAAAAAAAAAAAAAAAAAAAAAAAAAAAAAAAAAAAAAAAAAAAAAAAAAAAAAAAAAAAAAAAAAAAAAAAAAAAAAAAAAAAAAAAAAAAAAAAAAAAAAAAAAAAAABJAAAAAAAAAAAAAAABJMYNtJJtt4SW7bAqD7rs9+yrUXKN2umuH6bHNm7HXnH+mt93xZ9XRreD8Pi6tJTXZNrDvvhG6yb+81hfBI8fJ8ulZyv6p/Dtx8F7/iH40D7rifEKb5S59Jp5Ry/drVcvrHDPO/8AGaLt6rLaV5TStin8Vhmq/Jrn6oxu3xrR6nXywPd1/Y/UVrmrSvh51J839r3/ADPGsolHacZR+9Fx/M715K3/AGzrhalq+4ZgA2wAAAAAAJAEAkABgABgYAAAADbSaaVtldUPftshXHLx7UpJL8z9h1vDtL2cqpVVMNVxCyGbNVas9J+PSi/dX4n49pL3XZXZF4lXZCafk4yTX5H7B+2CxSs0liaxOlSb+PqeD5dp2tP4l6vi1i1/L5Di/aO3VN232t7N4T2S+B4sLk4wy+5PL9Tklu3Dd5liMUs532Pp+Hfsy19lLv1HT0NH8L1blGya9IJN93mc4pWlfPiHtnljceNTqE+dd+7a+Bfh11sswrU3mWHy5Z6+n7PaDTS5tRq7tTt/89NX0oy9OeW/4HqW9sYVVdDh2lr0VfnFKd035ym/E52vE/sjf6Xz43w14bwbUVqFl0ujBb4m883rg6eLdo61iEOnasYkpVQcG/mfM6niN9+9ts5/elnBhGs4/S2ds33yMh12anSyebdBp8596tShnfyTPZ7R6Ph8+DVajT6SmjU8yUpVJrKhNxakvHJ844EcS1jjw6UF/HqpY38Fg9HHvaMl5eaI67L5Z6j0X0Ku70X0RkgfUx8/W0Z/D6AxAw1JIwDTIQSAAJwMAQMEgCMDBIAjB+la/jX+J6LSRjh3aeFVEovZ5wobvyex+bHr9muOPSWyk8uq2Drtit3jvU16p4Z5fkcXeux7h6fjcv07+f5founu0PBItUqGq4gl7d86+ZV2eKrb7kt/DOx43aPt5ZxBJSlKL5lsniKSPmuM8W5rrFYszz7UoPZt+OGZVe7Ccd4z5u7vi090zyRwzkWv7ez6lNmKu2zURjvJ/qZLXwl7r/QwcOf2WsRzv4v6nHdOuMnHd48VuvgdK8e+GLcmeXs137bfia9Y8arVrwsx6S2NHq142x+oninT6sO3UavCMeKy/wDR0v8AVOyX+5kcM0f73a6IWQjLpW2803iGIQcms/BE8chy6XSw2fLnu+LN0rFbRDjyX7RL54AHteSAABVwTgYKygFsDAFQWwMBFQWwMFwRgYJAwRg6uGafqXVQ8HOPN6RW7f0TOY9js9Xj96vf8nTTUXv79nsLfzw2c+WetZlqkbLytXbz2WT+1OUvqysLZR91tfkaWQM3E1GZhvnSV8n3yk/mULDBcTVQWwMBHpdmOJvTayi/7MpQfh7M4uP6nV2j1XUgmk2uZZflJ5bR4ZpqbZygnJprKxtu3vucrce2izpW3iYcwIJOjIAArUDAwbxgBIwXBAwTgYGIjAwSTgYK4GC2BguCuD3Ka3Xoc9z1N222G4QXnjz8meNGDbwu97L4nvcbShHT0L+VVv3byfiefmjZrX8/068fqZ/7y8SbzkqXaKYO0Q5qOJGDQrguIrgFsEYGCC1kvYUfFTb+WCMDBJquscEmmCSdTWRBrgkYupwMEhHbGEEkjBcTUDBOCRhqrROCQkXqajAwWGBhrq4Rp+pfVHwUuZ93ct/M6eMXc103ltJ8qz5I14BXyq+7u5YcsXv7z8Nn8O9M8615bZ5uvbln8eP9u0zlI/LFkNF8ENHo6uWq4IwWaIwXqmqkYLYGB1NVwCxGCdTVcDBbBDQxdRgEgmCScAlHXGUYBbBOC4aqkTgtgYL1RXAwWSJwXBXAwXwaabTuc4QXfKSRJyI2SPMvScenpK4/xWuVj2w8eHhn8WeXI9HjF6lPEUoxilBJLCSSx3Hn4OXDTK7PufLpyT5z7M8DBflHKdurnrPBDiaYIwOprPlGDTBGB1NZtDBfAwTqKYIwXwRgkwquAW5QMAlIlIYN4gTgJE4LiIwTgnBKiaxNRgnBPKTgvVNVwejwnSyatuUZONUUnJVylCLl9qS2j8zn0kFzx54TsgpJzjW8SlHxSeHj4ndHVuuNi01l0KbJZlBttNd2HjaXzR5ue/jpHt24489nnWvLb9fAz5Tptred8SzvleJSKXjH8T01jxsOU+2OPQYOl8n2ZL/URyx8n85IuDnwRynQ4rwX5srj/qLiax5SOU25fQtHTt7vZebM+lhzYIaN5pdy+vmUaGGssEYNGiOUmLquATgGcNRgnALI3EJMoSLJEpFlE1EJqqiWUSyiWwbiE1TB73ZDhdF1/PrW1paVz2xi8StfhBP8/Q8ZRNIXYTrx73tLwe3hk83y5tXht18S6cMRN41+h9oe1VM4dDRaWuimPsrkrjGTXxR8RGtqfPmUHzZzFtNepx2aiUcLm+Ut8fNHfRxKaj7z5fgpr6M/NVpNPMeX09ifCNdopqWZe1ndPC3XyOT93fk/xPolxBOqHPVU3jvcOV/gzFauH+TD++Z+l+Ne9+OszH8Pnclaxacl4aqfr9Q6X6/NnuLWVr+RW/vOT/Un/FWvcqph92pN/Vno/V9nPK/d4tfD5y92Mn8jZcKx78oQX9Usv6Lc6ruITl3ybXlnC+iOOcsl62n8JtSfTj7qc35yWI/Q5bpt9/8AwayRm4ljjxnswcSjibyiVcS9TWDiRg2cSriZxdZYBpygzgySLpBIuoliohRLqJKiaKJ0irOqKJdQLxgaKB1iqayUCLKMrbaS3TOiMDRQLPFFoyfSRbJ2HD05vGIpNeSyn6noaPRvZ2+ykvB7y+RKgWUDwR/5VN9zj0f5U56dN1ifd3LZL0M+n6FVEthn0q8UVjI9PNN98o6foQ6i+GN/M39NnsydZWVZq0yrgTouueUTOSOl1lZQJNDXI4FXA6nAo4GJqsS5nEo4nS4lHExNV1zuINXEGMa1iol4xJjE0jEtapMkYl4xLRgaRidoqzMqxgaKJaMDWMDrFWdUUC8YGkazSNZvqzrNVl1WaxrNI1m+qaxUCemb9Mt0y4mubkHTOnpjplxNcrgV6Z1usq6yYuuN1lXWdcqykqzMwuuNwKOB1ygZygZmq65HEzlE65QM5VnOata5XAGzgDn1a1zxiaxgIxNoQNVqkyiMTWMC0KzaMDtFWZlnGBtGBaMDaNZuIYmWcYGsay8YGsazeMzLOMDRVmsYF1AYmsVWSoHQoE9Mqa5+QnpnR0yemDXI6yrrOtwKusGuOUDOUDtdZlKsi64pVmbgdsqzKUCY1rjlAylE7ZQMZQMzDWuRxBtKAOfVrXJA6K4HPWdVQrBLaEDWMSIG8InZzmURgaxgWhA2jArKkYGsYF41msaypqkYGirNFA0jWTWdYqBKgdHTJVZNTXPyDkOnpk9MmmuTkIdZ19Mq6xpricDOUDtlWZTrLq64pQMZVndKsylArUS4ZQMpQOyyJzTRGolyzQFgMS286o66QDNWpdVZ01gHaHJ0QNoACWWqNokAjLWJrEgERdFgCIsEAZBlJAFgZyMpgGlZSMbCAVqHPYctgAacloAMt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 descr="http://1tv.com.ua/uploads/euronews/2012/02/09/b845216fb4268eeae36e07fdbfc968e450d947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000504"/>
            <a:ext cx="577215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Третій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Впевненість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Шар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снігу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мінусової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зменшується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зникає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smtClean="0"/>
              <a:t>   </a:t>
            </a:r>
            <a:endParaRPr lang="ru-RU" sz="1400" dirty="0" smtClean="0"/>
          </a:p>
          <a:p>
            <a:pPr marL="971550" lvl="1" indent="-514350"/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429132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/>
              <a:t>Випаровується</a:t>
            </a:r>
            <a:endParaRPr lang="ru-RU" sz="3200" dirty="0"/>
          </a:p>
        </p:txBody>
      </p:sp>
      <p:pic>
        <p:nvPicPr>
          <p:cNvPr id="16386" name="Picture 2" descr="http://thewebsite.in.ua/wp-content/uploads/2010/12/winter-gadget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429000"/>
            <a:ext cx="3976682" cy="3093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Третій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Впевненість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85010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 киплячій воді можна зварити 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ясо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smtClean="0"/>
              <a:t>    </a:t>
            </a:r>
            <a:r>
              <a:rPr lang="ru-RU" i="1" dirty="0" smtClean="0"/>
              <a:t> </a:t>
            </a: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3643314"/>
            <a:ext cx="47149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температура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кипіння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знижується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зменшенням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тиску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піднятті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 гори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дорівнювати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80</a:t>
            </a:r>
            <a:r>
              <a:rPr lang="uk-UA" sz="2800" i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igormelika.com.ua/wp-content/gallery/marmaroskij-masiv/igor-melika-31-05-02-06-2013-3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376102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Двойная волна 2"/>
          <p:cNvSpPr/>
          <p:nvPr/>
        </p:nvSpPr>
        <p:spPr>
          <a:xfrm>
            <a:off x="2143108" y="1500174"/>
            <a:ext cx="5857916" cy="3429024"/>
          </a:xfrm>
          <a:prstGeom prst="doubleWav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86116" y="2428868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Слово журі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285860"/>
            <a:ext cx="37147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П’єр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Кюрі</a:t>
            </a:r>
            <a:r>
              <a:rPr lang="ru-RU" sz="2400" b="1" dirty="0" smtClean="0">
                <a:solidFill>
                  <a:srgbClr val="C00000"/>
                </a:solidFill>
              </a:rPr>
              <a:t> (</a:t>
            </a:r>
            <a:r>
              <a:rPr lang="ru-RU" sz="2400" b="1" dirty="0" err="1" smtClean="0">
                <a:solidFill>
                  <a:srgbClr val="C00000"/>
                </a:solidFill>
              </a:rPr>
              <a:t>Pierre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Curie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  <a:r>
              <a:rPr lang="ru-RU" sz="2400" dirty="0" smtClean="0"/>
              <a:t> 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15 </a:t>
            </a:r>
            <a:r>
              <a:rPr lang="ru-RU" sz="1400" dirty="0" err="1" smtClean="0"/>
              <a:t>травня</a:t>
            </a:r>
            <a:r>
              <a:rPr lang="ru-RU" sz="1400" dirty="0" smtClean="0"/>
              <a:t> 1859 року —19 </a:t>
            </a:r>
            <a:r>
              <a:rPr lang="ru-RU" sz="1400" dirty="0" err="1" smtClean="0"/>
              <a:t>квітня</a:t>
            </a:r>
            <a:r>
              <a:rPr lang="ru-RU" sz="1400" dirty="0" smtClean="0"/>
              <a:t> 1906 року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err="1" smtClean="0"/>
              <a:t>французький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фізик</a:t>
            </a:r>
            <a:r>
              <a:rPr lang="ru-RU" sz="2400" dirty="0" smtClean="0"/>
              <a:t>, </a:t>
            </a:r>
          </a:p>
          <a:p>
            <a:pPr algn="ctr"/>
            <a:r>
              <a:rPr lang="ru-RU" sz="2400" dirty="0" smtClean="0"/>
              <a:t>один </a:t>
            </a:r>
            <a:r>
              <a:rPr lang="ru-RU" sz="2400" dirty="0" err="1" smtClean="0"/>
              <a:t>із</a:t>
            </a:r>
            <a:r>
              <a:rPr lang="ru-RU" sz="2400" dirty="0" smtClean="0"/>
              <a:t> перших </a:t>
            </a:r>
            <a:r>
              <a:rPr lang="ru-RU" sz="2400" dirty="0" err="1" smtClean="0"/>
              <a:t>дослідників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радіоактивності</a:t>
            </a:r>
            <a:r>
              <a:rPr lang="ru-RU" sz="2400" dirty="0" smtClean="0"/>
              <a:t>,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член </a:t>
            </a:r>
            <a:r>
              <a:rPr lang="ru-RU" sz="2400" dirty="0" err="1" smtClean="0"/>
              <a:t>Французької</a:t>
            </a:r>
            <a:r>
              <a:rPr lang="ru-RU" sz="2400" dirty="0" smtClean="0"/>
              <a:t> АН, лауреат </a:t>
            </a:r>
            <a:r>
              <a:rPr lang="ru-RU" sz="2400" dirty="0" err="1" smtClean="0"/>
              <a:t>Нобелівської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премії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фізики</a:t>
            </a:r>
            <a:r>
              <a:rPr lang="ru-RU" sz="2400" dirty="0" smtClean="0"/>
              <a:t> за 1903 </a:t>
            </a:r>
            <a:r>
              <a:rPr lang="ru-RU" sz="2400" dirty="0" err="1" smtClean="0"/>
              <a:t>рік</a:t>
            </a:r>
            <a:r>
              <a:rPr lang="ru-RU" sz="2400" dirty="0" smtClean="0"/>
              <a:t>.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45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2" name="Picture 2" descr="http://www.atomic-energy.ru/files/images/2012/07/549538_394993067215943_1673430153_n%5B1%5D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142984"/>
            <a:ext cx="439102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Четвертий тур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50004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Конкурс пантоміми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71448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Вгадайте, що зображає ваш друг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421481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1. Рух велосипеда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2857496"/>
            <a:ext cx="237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18" name="Picture 2" descr="http://infomisto.com/idei/img/obyrayemo-velosyped/big/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214686"/>
            <a:ext cx="4286249" cy="3214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Четвертий тур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50004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Конкурс пантоміми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71448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Вгадайте, що зображає ваш друг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378619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2. Політ джмеля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3214686"/>
            <a:ext cx="237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4" name="Picture 2" descr="http://proxy11.media.online.ua/photo/r3-ff97f79718/655273_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71876"/>
            <a:ext cx="3773483" cy="2818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Двойная волна 2"/>
          <p:cNvSpPr/>
          <p:nvPr/>
        </p:nvSpPr>
        <p:spPr>
          <a:xfrm>
            <a:off x="2143108" y="1500174"/>
            <a:ext cx="5857916" cy="3429024"/>
          </a:xfrm>
          <a:prstGeom prst="doubleWav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86116" y="2428868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Слово журі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285728"/>
            <a:ext cx="500066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ЦІКАВО, ЧИ НЕ ТАК?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smtClean="0">
                <a:solidFill>
                  <a:srgbClr val="0000CC"/>
                </a:solidFill>
              </a:rPr>
              <a:t>•</a:t>
            </a:r>
            <a:r>
              <a:rPr lang="ru-RU" sz="1600" b="1" dirty="0" err="1" smtClean="0">
                <a:solidFill>
                  <a:srgbClr val="0000CC"/>
                </a:solidFill>
              </a:rPr>
              <a:t>Ледачі</a:t>
            </a:r>
            <a:r>
              <a:rPr lang="ru-RU" sz="1600" b="1" dirty="0" smtClean="0">
                <a:solidFill>
                  <a:srgbClr val="0000CC"/>
                </a:solidFill>
              </a:rPr>
              <a:t> люди </a:t>
            </a:r>
            <a:r>
              <a:rPr lang="ru-RU" sz="1600" b="1" dirty="0" err="1" smtClean="0">
                <a:solidFill>
                  <a:srgbClr val="0000CC"/>
                </a:solidFill>
              </a:rPr>
              <a:t>стомлюються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швидше</a:t>
            </a:r>
            <a:r>
              <a:rPr lang="ru-RU" sz="1600" b="1" dirty="0" smtClean="0">
                <a:solidFill>
                  <a:srgbClr val="0000CC"/>
                </a:solidFill>
              </a:rPr>
              <a:t>, </a:t>
            </a:r>
            <a:r>
              <a:rPr lang="ru-RU" sz="1600" b="1" dirty="0" err="1" smtClean="0">
                <a:solidFill>
                  <a:srgbClr val="0000CC"/>
                </a:solidFill>
              </a:rPr>
              <a:t>ніж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активні</a:t>
            </a:r>
            <a:r>
              <a:rPr lang="ru-RU" sz="1600" b="1" dirty="0" smtClean="0">
                <a:solidFill>
                  <a:srgbClr val="0000CC"/>
                </a:solidFill>
              </a:rPr>
              <a:t>. </a:t>
            </a:r>
            <a:r>
              <a:rPr lang="ru-RU" sz="1600" b="1" dirty="0" err="1" smtClean="0">
                <a:solidFill>
                  <a:srgbClr val="0000CC"/>
                </a:solidFill>
              </a:rPr>
              <a:t>Якщо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ви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почуваєте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млявість</a:t>
            </a:r>
            <a:r>
              <a:rPr lang="ru-RU" sz="1600" b="1" dirty="0" smtClean="0">
                <a:solidFill>
                  <a:srgbClr val="0000CC"/>
                </a:solidFill>
              </a:rPr>
              <a:t>, </a:t>
            </a:r>
            <a:r>
              <a:rPr lang="ru-RU" sz="1600" b="1" dirty="0" err="1" smtClean="0">
                <a:solidFill>
                  <a:srgbClr val="0000CC"/>
                </a:solidFill>
              </a:rPr>
              <a:t>слабкість</a:t>
            </a:r>
            <a:r>
              <a:rPr lang="ru-RU" sz="1600" b="1" dirty="0" smtClean="0">
                <a:solidFill>
                  <a:srgbClr val="0000CC"/>
                </a:solidFill>
              </a:rPr>
              <a:t>, </a:t>
            </a:r>
            <a:r>
              <a:rPr lang="ru-RU" sz="1600" b="1" dirty="0" err="1" smtClean="0">
                <a:solidFill>
                  <a:srgbClr val="0000CC"/>
                </a:solidFill>
              </a:rPr>
              <a:t>швидко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стомлюєтеся</a:t>
            </a:r>
            <a:r>
              <a:rPr lang="ru-RU" sz="1600" b="1" dirty="0" smtClean="0">
                <a:solidFill>
                  <a:srgbClr val="0000CC"/>
                </a:solidFill>
              </a:rPr>
              <a:t>, вам треба </a:t>
            </a:r>
            <a:r>
              <a:rPr lang="ru-RU" sz="1600" b="1" dirty="0" err="1" smtClean="0">
                <a:solidFill>
                  <a:srgbClr val="0000CC"/>
                </a:solidFill>
              </a:rPr>
              <a:t>активніше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і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більше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рухатися</a:t>
            </a:r>
            <a:r>
              <a:rPr lang="ru-RU" sz="1600" b="1" dirty="0" smtClean="0">
                <a:solidFill>
                  <a:srgbClr val="0000CC"/>
                </a:solidFill>
              </a:rPr>
              <a:t>. </a:t>
            </a:r>
          </a:p>
          <a:p>
            <a:pPr algn="just"/>
            <a:endParaRPr lang="ru-RU" sz="1600" b="1" dirty="0" smtClean="0">
              <a:solidFill>
                <a:srgbClr val="0000CC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00CC"/>
                </a:solidFill>
              </a:rPr>
              <a:t>•</a:t>
            </a:r>
            <a:r>
              <a:rPr lang="ru-RU" sz="1600" b="1" dirty="0" err="1" smtClean="0">
                <a:solidFill>
                  <a:srgbClr val="0000CC"/>
                </a:solidFill>
              </a:rPr>
              <a:t>Японські</a:t>
            </a:r>
            <a:r>
              <a:rPr lang="ru-RU" sz="1600" b="1" dirty="0" smtClean="0">
                <a:solidFill>
                  <a:srgbClr val="0000CC"/>
                </a:solidFill>
              </a:rPr>
              <a:t>	 </a:t>
            </a:r>
            <a:r>
              <a:rPr lang="ru-RU" sz="1600" b="1" dirty="0" err="1" smtClean="0">
                <a:solidFill>
                  <a:srgbClr val="0000CC"/>
                </a:solidFill>
              </a:rPr>
              <a:t>дослідники</a:t>
            </a:r>
            <a:r>
              <a:rPr lang="ru-RU" sz="1600" b="1" dirty="0" smtClean="0">
                <a:solidFill>
                  <a:srgbClr val="0000CC"/>
                </a:solidFill>
              </a:rPr>
              <a:t>	</a:t>
            </a:r>
            <a:r>
              <a:rPr lang="ru-RU" sz="1600" b="1" dirty="0" err="1" smtClean="0">
                <a:solidFill>
                  <a:srgbClr val="0000CC"/>
                </a:solidFill>
              </a:rPr>
              <a:t>розрахували</a:t>
            </a:r>
            <a:r>
              <a:rPr lang="ru-RU" sz="1600" b="1" dirty="0" smtClean="0">
                <a:solidFill>
                  <a:srgbClr val="0000CC"/>
                </a:solidFill>
              </a:rPr>
              <a:t>, </a:t>
            </a:r>
            <a:r>
              <a:rPr lang="ru-RU" sz="1600" b="1" dirty="0" err="1" smtClean="0">
                <a:solidFill>
                  <a:srgbClr val="0000CC"/>
                </a:solidFill>
              </a:rPr>
              <a:t>що</a:t>
            </a:r>
            <a:r>
              <a:rPr lang="ru-RU" sz="1600" b="1" dirty="0" smtClean="0">
                <a:solidFill>
                  <a:srgbClr val="0000CC"/>
                </a:solidFill>
              </a:rPr>
              <a:t> для нормального	активного стану </a:t>
            </a:r>
            <a:r>
              <a:rPr lang="ru-RU" sz="1600" b="1" dirty="0" err="1" smtClean="0">
                <a:solidFill>
                  <a:srgbClr val="0000CC"/>
                </a:solidFill>
              </a:rPr>
              <a:t>організму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і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підтримки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здоров'я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людина</a:t>
            </a:r>
            <a:r>
              <a:rPr lang="ru-RU" sz="1600" b="1" dirty="0" smtClean="0">
                <a:solidFill>
                  <a:srgbClr val="0000CC"/>
                </a:solidFill>
              </a:rPr>
              <a:t> повинна </a:t>
            </a:r>
            <a:r>
              <a:rPr lang="ru-RU" sz="1600" b="1" dirty="0" err="1" smtClean="0">
                <a:solidFill>
                  <a:srgbClr val="0000CC"/>
                </a:solidFill>
              </a:rPr>
              <a:t>робити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щодоби</a:t>
            </a:r>
            <a:r>
              <a:rPr lang="ru-RU" sz="1600" b="1" dirty="0" smtClean="0">
                <a:solidFill>
                  <a:srgbClr val="0000CC"/>
                </a:solidFill>
              </a:rPr>
              <a:t> до 10 000 </a:t>
            </a:r>
            <a:r>
              <a:rPr lang="ru-RU" sz="1600" b="1" dirty="0" err="1" smtClean="0">
                <a:solidFill>
                  <a:srgbClr val="0000CC"/>
                </a:solidFill>
              </a:rPr>
              <a:t>кроків</a:t>
            </a:r>
            <a:r>
              <a:rPr lang="ru-RU" sz="1600" b="1" dirty="0" smtClean="0">
                <a:solidFill>
                  <a:srgbClr val="0000CC"/>
                </a:solidFill>
              </a:rPr>
              <a:t>, </a:t>
            </a:r>
            <a:r>
              <a:rPr lang="ru-RU" sz="1600" b="1" dirty="0" err="1" smtClean="0">
                <a:solidFill>
                  <a:srgbClr val="0000CC"/>
                </a:solidFill>
              </a:rPr>
              <a:t>тобто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проходити</a:t>
            </a:r>
            <a:r>
              <a:rPr lang="ru-RU" sz="1600" b="1" dirty="0" smtClean="0">
                <a:solidFill>
                  <a:srgbClr val="0000CC"/>
                </a:solidFill>
              </a:rPr>
              <a:t> за день 7–8 км.</a:t>
            </a:r>
          </a:p>
          <a:p>
            <a:pPr algn="just"/>
            <a:endParaRPr lang="ru-RU" sz="1600" b="1" dirty="0" smtClean="0">
              <a:solidFill>
                <a:srgbClr val="0000CC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00CC"/>
                </a:solidFill>
              </a:rPr>
              <a:t>•</a:t>
            </a:r>
            <a:r>
              <a:rPr lang="ru-RU" sz="1600" b="1" dirty="0" err="1" smtClean="0">
                <a:solidFill>
                  <a:srgbClr val="0000CC"/>
                </a:solidFill>
              </a:rPr>
              <a:t>Найсприятливіший</a:t>
            </a:r>
            <a:r>
              <a:rPr lang="ru-RU" sz="1600" b="1" dirty="0" smtClean="0">
                <a:solidFill>
                  <a:srgbClr val="0000CC"/>
                </a:solidFill>
              </a:rPr>
              <a:t>	</a:t>
            </a:r>
            <a:r>
              <a:rPr lang="ru-RU" sz="1600" b="1" dirty="0" err="1" smtClean="0">
                <a:solidFill>
                  <a:srgbClr val="0000CC"/>
                </a:solidFill>
              </a:rPr>
              <a:t>вплив</a:t>
            </a:r>
            <a:r>
              <a:rPr lang="ru-RU" sz="1600" b="1" dirty="0" smtClean="0">
                <a:solidFill>
                  <a:srgbClr val="0000CC"/>
                </a:solidFill>
              </a:rPr>
              <a:t>	на	</a:t>
            </a:r>
            <a:r>
              <a:rPr lang="ru-RU" sz="1600" b="1" dirty="0" err="1" smtClean="0">
                <a:solidFill>
                  <a:srgbClr val="0000CC"/>
                </a:solidFill>
              </a:rPr>
              <a:t>здоров‘я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має</a:t>
            </a:r>
            <a:r>
              <a:rPr lang="ru-RU" sz="1600" b="1" dirty="0" smtClean="0">
                <a:solidFill>
                  <a:srgbClr val="0000CC"/>
                </a:solidFill>
              </a:rPr>
              <a:t>	</a:t>
            </a:r>
            <a:r>
              <a:rPr lang="ru-RU" sz="1600" b="1" dirty="0" err="1" smtClean="0">
                <a:solidFill>
                  <a:srgbClr val="0000CC"/>
                </a:solidFill>
              </a:rPr>
              <a:t>біг</a:t>
            </a:r>
            <a:r>
              <a:rPr lang="ru-RU" sz="1600" b="1" dirty="0" smtClean="0">
                <a:solidFill>
                  <a:srgbClr val="0000CC"/>
                </a:solidFill>
              </a:rPr>
              <a:t>.	</a:t>
            </a:r>
            <a:r>
              <a:rPr lang="ru-RU" sz="1600" b="1" dirty="0" err="1" smtClean="0">
                <a:solidFill>
                  <a:srgbClr val="0000CC"/>
                </a:solidFill>
              </a:rPr>
              <a:t>Він</a:t>
            </a:r>
            <a:r>
              <a:rPr lang="ru-RU" sz="1600" b="1" dirty="0" smtClean="0">
                <a:solidFill>
                  <a:srgbClr val="0000CC"/>
                </a:solidFill>
              </a:rPr>
              <a:t>	</a:t>
            </a:r>
            <a:r>
              <a:rPr lang="ru-RU" sz="1600" b="1" dirty="0" err="1" smtClean="0">
                <a:solidFill>
                  <a:srgbClr val="0000CC"/>
                </a:solidFill>
              </a:rPr>
              <a:t>справляє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різнобічний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фізіологічний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вплив</a:t>
            </a:r>
            <a:r>
              <a:rPr lang="ru-RU" sz="1600" b="1" dirty="0" smtClean="0">
                <a:solidFill>
                  <a:srgbClr val="0000CC"/>
                </a:solidFill>
              </a:rPr>
              <a:t> на </a:t>
            </a:r>
            <a:r>
              <a:rPr lang="ru-RU" sz="1600" b="1" dirty="0" err="1" smtClean="0">
                <a:solidFill>
                  <a:srgbClr val="0000CC"/>
                </a:solidFill>
              </a:rPr>
              <a:t>всі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системи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організму</a:t>
            </a:r>
            <a:r>
              <a:rPr lang="ru-RU" sz="1600" b="1" dirty="0" smtClean="0">
                <a:solidFill>
                  <a:srgbClr val="0000CC"/>
                </a:solidFill>
              </a:rPr>
              <a:t>.</a:t>
            </a:r>
          </a:p>
          <a:p>
            <a:pPr algn="just"/>
            <a:endParaRPr lang="ru-RU" sz="1600" b="1" dirty="0" smtClean="0">
              <a:solidFill>
                <a:srgbClr val="0000CC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00CC"/>
                </a:solidFill>
              </a:rPr>
              <a:t>•</a:t>
            </a:r>
            <a:r>
              <a:rPr lang="ru-RU" sz="1600" b="1" dirty="0" err="1" smtClean="0">
                <a:solidFill>
                  <a:srgbClr val="0000CC"/>
                </a:solidFill>
              </a:rPr>
              <a:t>Фізично</a:t>
            </a:r>
            <a:r>
              <a:rPr lang="ru-RU" sz="1600" b="1" dirty="0" smtClean="0">
                <a:solidFill>
                  <a:srgbClr val="0000CC"/>
                </a:solidFill>
              </a:rPr>
              <a:t>	</a:t>
            </a:r>
            <a:r>
              <a:rPr lang="ru-RU" sz="1600" b="1" dirty="0" err="1" smtClean="0">
                <a:solidFill>
                  <a:srgbClr val="0000CC"/>
                </a:solidFill>
              </a:rPr>
              <a:t>активні</a:t>
            </a:r>
            <a:r>
              <a:rPr lang="ru-RU" sz="1600" b="1" dirty="0" smtClean="0">
                <a:solidFill>
                  <a:srgbClr val="0000CC"/>
                </a:solidFill>
              </a:rPr>
              <a:t>	люди	</a:t>
            </a:r>
            <a:r>
              <a:rPr lang="ru-RU" sz="1600" b="1" dirty="0" err="1" smtClean="0">
                <a:solidFill>
                  <a:srgbClr val="0000CC"/>
                </a:solidFill>
              </a:rPr>
              <a:t>частіше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перебувають</a:t>
            </a:r>
            <a:r>
              <a:rPr lang="ru-RU" sz="1600" b="1" dirty="0" smtClean="0">
                <a:solidFill>
                  <a:srgbClr val="0000CC"/>
                </a:solidFill>
              </a:rPr>
              <a:t> у гарному	</a:t>
            </a:r>
            <a:r>
              <a:rPr lang="ru-RU" sz="1600" b="1" dirty="0" err="1" smtClean="0">
                <a:solidFill>
                  <a:srgbClr val="0000CC"/>
                </a:solidFill>
              </a:rPr>
              <a:t>настрої</a:t>
            </a:r>
            <a:r>
              <a:rPr lang="ru-RU" sz="1600" b="1" dirty="0" smtClean="0">
                <a:solidFill>
                  <a:srgbClr val="0000CC"/>
                </a:solidFill>
              </a:rPr>
              <a:t>.	</a:t>
            </a:r>
            <a:r>
              <a:rPr lang="ru-RU" sz="1600" b="1" dirty="0" err="1" smtClean="0">
                <a:solidFill>
                  <a:srgbClr val="0000CC"/>
                </a:solidFill>
              </a:rPr>
              <a:t>Це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найбільше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помітно</a:t>
            </a:r>
            <a:r>
              <a:rPr lang="ru-RU" sz="1600" b="1" dirty="0" smtClean="0">
                <a:solidFill>
                  <a:srgbClr val="0000CC"/>
                </a:solidFill>
              </a:rPr>
              <a:t>, коли вони активно </a:t>
            </a:r>
            <a:r>
              <a:rPr lang="ru-RU" sz="1600" b="1" dirty="0" err="1" smtClean="0">
                <a:solidFill>
                  <a:srgbClr val="0000CC"/>
                </a:solidFill>
              </a:rPr>
              <a:t>тренуються</a:t>
            </a:r>
            <a:r>
              <a:rPr lang="ru-RU" sz="1600" b="1" dirty="0" smtClean="0">
                <a:solidFill>
                  <a:srgbClr val="0000CC"/>
                </a:solidFill>
              </a:rPr>
              <a:t>. </a:t>
            </a:r>
            <a:r>
              <a:rPr lang="ru-RU" sz="1600" b="1" dirty="0" err="1" smtClean="0">
                <a:solidFill>
                  <a:srgbClr val="0000CC"/>
                </a:solidFill>
              </a:rPr>
              <a:t>Таку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закономірність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помітили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вчені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з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Пенсильванського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університету</a:t>
            </a:r>
            <a:r>
              <a:rPr lang="ru-RU" sz="1600" b="1" dirty="0" smtClean="0">
                <a:solidFill>
                  <a:srgbClr val="0000CC"/>
                </a:solidFill>
              </a:rPr>
              <a:t> США. </a:t>
            </a:r>
          </a:p>
          <a:p>
            <a:pPr algn="just"/>
            <a:endParaRPr lang="ru-RU" sz="1600" b="1" dirty="0" smtClean="0">
              <a:solidFill>
                <a:srgbClr val="0000CC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00CC"/>
                </a:solidFill>
              </a:rPr>
              <a:t>•</a:t>
            </a:r>
            <a:r>
              <a:rPr lang="ru-RU" sz="1600" b="1" dirty="0" err="1" smtClean="0">
                <a:solidFill>
                  <a:srgbClr val="0000CC"/>
                </a:solidFill>
              </a:rPr>
              <a:t>Заняття</a:t>
            </a:r>
            <a:r>
              <a:rPr lang="ru-RU" sz="1600" b="1" dirty="0" smtClean="0">
                <a:solidFill>
                  <a:srgbClr val="0000CC"/>
                </a:solidFill>
              </a:rPr>
              <a:t>	спортом	</a:t>
            </a:r>
            <a:r>
              <a:rPr lang="ru-RU" sz="1600" b="1" dirty="0" err="1" smtClean="0">
                <a:solidFill>
                  <a:srgbClr val="0000CC"/>
                </a:solidFill>
              </a:rPr>
              <a:t>підвищують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самооцінку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і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err="1" smtClean="0">
                <a:solidFill>
                  <a:srgbClr val="0000CC"/>
                </a:solidFill>
              </a:rPr>
              <a:t>працездатність</a:t>
            </a:r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6000768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Отож, рух – це життя!</a:t>
            </a:r>
            <a:endParaRPr lang="ru-RU" sz="3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643050"/>
            <a:ext cx="6715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Спочатку</a:t>
            </a:r>
            <a:r>
              <a:rPr lang="ru-RU" dirty="0" smtClean="0"/>
              <a:t> старший </a:t>
            </a:r>
            <a:r>
              <a:rPr lang="ru-RU" dirty="0" err="1" smtClean="0"/>
              <a:t>повів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на </a:t>
            </a:r>
            <a:r>
              <a:rPr lang="ru-RU" dirty="0" err="1" smtClean="0"/>
              <a:t>південь</a:t>
            </a:r>
            <a:r>
              <a:rPr lang="ru-RU" dirty="0" smtClean="0"/>
              <a:t>. </a:t>
            </a:r>
            <a:r>
              <a:rPr lang="ru-RU" dirty="0" err="1" smtClean="0"/>
              <a:t>Пройшли</a:t>
            </a:r>
            <a:r>
              <a:rPr lang="ru-RU" dirty="0" smtClean="0"/>
              <a:t> </a:t>
            </a:r>
            <a:r>
              <a:rPr lang="ru-RU" dirty="0" err="1" smtClean="0"/>
              <a:t>брати</a:t>
            </a:r>
            <a:r>
              <a:rPr lang="ru-RU" dirty="0" smtClean="0"/>
              <a:t> 10 верст.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попереду</a:t>
            </a:r>
            <a:r>
              <a:rPr lang="ru-RU" dirty="0" smtClean="0"/>
              <a:t> </a:t>
            </a:r>
            <a:r>
              <a:rPr lang="ru-RU" dirty="0" err="1" smtClean="0"/>
              <a:t>пішов</a:t>
            </a:r>
            <a:r>
              <a:rPr lang="ru-RU" dirty="0" smtClean="0"/>
              <a:t> </a:t>
            </a:r>
            <a:r>
              <a:rPr lang="ru-RU" dirty="0" err="1" smtClean="0"/>
              <a:t>середній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10 верст </a:t>
            </a:r>
            <a:r>
              <a:rPr lang="ru-RU" dirty="0" err="1" smtClean="0"/>
              <a:t>пройшли</a:t>
            </a:r>
            <a:r>
              <a:rPr lang="ru-RU" dirty="0" smtClean="0"/>
              <a:t> </a:t>
            </a:r>
            <a:r>
              <a:rPr lang="ru-RU" dirty="0" err="1" smtClean="0"/>
              <a:t>брати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тепер</a:t>
            </a:r>
            <a:r>
              <a:rPr lang="ru-RU" dirty="0" smtClean="0"/>
              <a:t> уже на </a:t>
            </a:r>
            <a:r>
              <a:rPr lang="ru-RU" dirty="0" err="1" smtClean="0"/>
              <a:t>захід</a:t>
            </a:r>
            <a:r>
              <a:rPr lang="ru-RU" dirty="0" smtClean="0"/>
              <a:t>. Настала </a:t>
            </a:r>
            <a:r>
              <a:rPr lang="ru-RU" dirty="0" err="1" smtClean="0"/>
              <a:t>черга</a:t>
            </a:r>
            <a:r>
              <a:rPr lang="ru-RU" dirty="0" smtClean="0"/>
              <a:t> </a:t>
            </a:r>
            <a:r>
              <a:rPr lang="ru-RU" dirty="0" err="1" smtClean="0"/>
              <a:t>молодшому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пройшов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братами</a:t>
            </a:r>
            <a:r>
              <a:rPr lang="ru-RU" dirty="0" smtClean="0"/>
              <a:t> 10 верст на </a:t>
            </a:r>
            <a:r>
              <a:rPr lang="ru-RU" dirty="0" err="1" smtClean="0"/>
              <a:t>північ</a:t>
            </a:r>
            <a:r>
              <a:rPr lang="ru-RU" dirty="0" smtClean="0"/>
              <a:t>. І </a:t>
            </a:r>
            <a:r>
              <a:rPr lang="ru-RU" dirty="0" err="1" smtClean="0"/>
              <a:t>опинилися</a:t>
            </a:r>
            <a:r>
              <a:rPr lang="ru-RU" dirty="0" smtClean="0"/>
              <a:t> </a:t>
            </a:r>
            <a:r>
              <a:rPr lang="ru-RU" dirty="0" err="1" smtClean="0"/>
              <a:t>брати</a:t>
            </a:r>
            <a:r>
              <a:rPr lang="ru-RU" dirty="0" smtClean="0"/>
              <a:t>, на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здивування</a:t>
            </a:r>
            <a:r>
              <a:rPr lang="ru-RU" dirty="0" smtClean="0"/>
              <a:t>, в </a:t>
            </a:r>
            <a:r>
              <a:rPr lang="ru-RU" dirty="0" err="1" smtClean="0"/>
              <a:t>рідній</a:t>
            </a:r>
            <a:r>
              <a:rPr lang="ru-RU" dirty="0" smtClean="0"/>
              <a:t> </a:t>
            </a:r>
            <a:r>
              <a:rPr lang="ru-RU" dirty="0" err="1" smtClean="0"/>
              <a:t>домівці</a:t>
            </a:r>
            <a:r>
              <a:rPr lang="ru-RU" dirty="0" smtClean="0"/>
              <a:t>, </a:t>
            </a:r>
            <a:r>
              <a:rPr lang="ru-RU" dirty="0" err="1" smtClean="0"/>
              <a:t>звідки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недавно </a:t>
            </a:r>
            <a:r>
              <a:rPr lang="ru-RU" dirty="0" err="1" smtClean="0"/>
              <a:t>відправились</a:t>
            </a:r>
            <a:r>
              <a:rPr lang="ru-RU" dirty="0" smtClean="0"/>
              <a:t> у дорогу.</a:t>
            </a:r>
            <a:endParaRPr lang="ru-RU" sz="14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  </a:t>
            </a:r>
            <a:r>
              <a:rPr lang="ru-RU" b="1" dirty="0" err="1" smtClean="0"/>
              <a:t>Запитання</a:t>
            </a:r>
            <a:r>
              <a:rPr lang="ru-RU" b="1" dirty="0" smtClean="0"/>
              <a:t> 1.</a:t>
            </a:r>
            <a:r>
              <a:rPr lang="ru-RU" dirty="0" smtClean="0"/>
              <a:t> Де жив той </a:t>
            </a:r>
            <a:r>
              <a:rPr lang="ru-RU" dirty="0" err="1" smtClean="0"/>
              <a:t>чоловік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синами</a:t>
            </a:r>
            <a:r>
              <a:rPr lang="ru-RU" dirty="0" smtClean="0"/>
              <a:t>?</a:t>
            </a:r>
            <a:endParaRPr lang="ru-RU" sz="1400" dirty="0" smtClean="0"/>
          </a:p>
          <a:p>
            <a:pPr marL="971550" lvl="1" indent="-514350">
              <a:buAutoNum type="arabicPeriod"/>
            </a:pP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4286256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5072074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На північному полюсі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521495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3" name="Picture 3" descr="http://ukrmap.su/program2010/g6/rozdil2_files/image07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1862130" cy="2472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7858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2400" dirty="0" smtClean="0"/>
              <a:t>2. </a:t>
            </a:r>
            <a:r>
              <a:rPr lang="ru-RU" sz="2400" dirty="0" err="1" smtClean="0"/>
              <a:t>Хто</a:t>
            </a:r>
            <a:r>
              <a:rPr lang="ru-RU" sz="2400" dirty="0" smtClean="0"/>
              <a:t> </a:t>
            </a:r>
            <a:r>
              <a:rPr lang="ru-RU" sz="2400" dirty="0" err="1" smtClean="0"/>
              <a:t>швидше</a:t>
            </a:r>
            <a:r>
              <a:rPr lang="ru-RU" sz="2400" dirty="0" smtClean="0"/>
              <a:t> </a:t>
            </a:r>
            <a:r>
              <a:rPr lang="ru-RU" sz="2400" dirty="0" err="1" smtClean="0"/>
              <a:t>рухався</a:t>
            </a:r>
            <a:r>
              <a:rPr lang="ru-RU" sz="2400" dirty="0" smtClean="0"/>
              <a:t>: старший брат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білка</a:t>
            </a:r>
            <a:r>
              <a:rPr lang="ru-RU" sz="2400" dirty="0" smtClean="0"/>
              <a:t>?</a:t>
            </a:r>
          </a:p>
          <a:p>
            <a:pPr marL="971550" lvl="1" indent="-514350"/>
            <a:endParaRPr lang="uk-UA" sz="24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307181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3786190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/>
              <a:t>Білка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відносно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людини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нерухома</a:t>
            </a:r>
            <a:r>
              <a:rPr lang="ru-RU" sz="2000" i="1" dirty="0" smtClean="0"/>
              <a:t>. У </a:t>
            </a:r>
            <a:r>
              <a:rPr lang="ru-RU" sz="2000" i="1" dirty="0" err="1" smtClean="0"/>
              <a:t>системі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відліку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пов</a:t>
            </a:r>
            <a:r>
              <a:rPr lang="ru-RU" sz="2000" i="1" dirty="0" smtClean="0"/>
              <a:t> '</a:t>
            </a:r>
            <a:r>
              <a:rPr lang="ru-RU" sz="2000" i="1" dirty="0" err="1" smtClean="0"/>
              <a:t>язаній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із</a:t>
            </a:r>
            <a:r>
              <a:rPr lang="ru-RU" sz="2000" i="1" dirty="0" smtClean="0"/>
              <a:t> Землею, </a:t>
            </a:r>
            <a:r>
              <a:rPr lang="ru-RU" sz="2000" i="1" dirty="0" err="1" smtClean="0"/>
              <a:t>білка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має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меншу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лінійну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швидкість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обертання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ніж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людина</a:t>
            </a:r>
            <a:endParaRPr lang="ru-RU" sz="2000" dirty="0"/>
          </a:p>
        </p:txBody>
      </p:sp>
      <p:pic>
        <p:nvPicPr>
          <p:cNvPr id="34818" name="Picture 2" descr="http://www.torange.biz/photo/5/12/%D0%91%D1%96%D0%BB%D0%BA%D0%B0-%D0%B2-%D1%81%D1%82%D1%80%D0%B8%D0%B1%D0%BA%D1%83-1268053669_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714884"/>
            <a:ext cx="2571738" cy="1714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3.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бачила</a:t>
            </a:r>
            <a:r>
              <a:rPr lang="ru-RU" sz="3200" dirty="0" smtClean="0"/>
              <a:t> </a:t>
            </a:r>
            <a:r>
              <a:rPr lang="ru-RU" sz="3200" dirty="0" err="1" smtClean="0"/>
              <a:t>білка</a:t>
            </a:r>
            <a:r>
              <a:rPr lang="ru-RU" sz="3200" dirty="0" smtClean="0"/>
              <a:t>: стояв старший брат </a:t>
            </a:r>
            <a:r>
              <a:rPr lang="ru-RU" sz="3200" dirty="0" err="1" smtClean="0"/>
              <a:t>чи</a:t>
            </a:r>
            <a:r>
              <a:rPr lang="ru-RU" sz="3200" dirty="0" smtClean="0"/>
              <a:t> </a:t>
            </a:r>
            <a:r>
              <a:rPr lang="ru-RU" sz="3200" dirty="0" err="1" smtClean="0"/>
              <a:t>рухався</a:t>
            </a:r>
            <a:r>
              <a:rPr lang="ru-RU" sz="3200" dirty="0" smtClean="0"/>
              <a:t>?</a:t>
            </a:r>
            <a:endParaRPr lang="uk-UA" sz="3200" dirty="0" smtClean="0"/>
          </a:p>
          <a:p>
            <a:pPr marL="971550" lvl="1" indent="-514350">
              <a:buAutoNum type="arabicPeriod"/>
            </a:pP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4929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/>
              <a:t>Білка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бачила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його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нерухомим</a:t>
            </a:r>
            <a:endParaRPr lang="ru-RU" sz="3200" dirty="0"/>
          </a:p>
        </p:txBody>
      </p:sp>
      <p:pic>
        <p:nvPicPr>
          <p:cNvPr id="33794" name="Picture 2" descr="http://in-forrest.info/uploads/posts/2012-03/1332467250_zvichajna-bil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000504"/>
            <a:ext cx="2839614" cy="1993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Двойная волна 2"/>
          <p:cNvSpPr/>
          <p:nvPr/>
        </p:nvSpPr>
        <p:spPr>
          <a:xfrm>
            <a:off x="2143108" y="1500174"/>
            <a:ext cx="5857916" cy="3429024"/>
          </a:xfrm>
          <a:prstGeom prst="doubleWav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86116" y="2428868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Слово журі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Другий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500042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Вибір правильного напряму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1.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риба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вагу?</a:t>
            </a:r>
          </a:p>
          <a:p>
            <a:r>
              <a:rPr lang="ru-RU" dirty="0" smtClean="0"/>
              <a:t>    </a:t>
            </a:r>
            <a:r>
              <a:rPr lang="ru-RU" i="1" dirty="0" smtClean="0"/>
              <a:t> </a:t>
            </a:r>
            <a:endParaRPr lang="ru-RU" sz="1400" dirty="0" smtClean="0"/>
          </a:p>
          <a:p>
            <a:pPr marL="971550" lvl="1" indent="-514350"/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929066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густина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живої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риби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густині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води, 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перебуває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https://encrypted-tbn2.gstatic.com/images?q=tbn:ANd9GcRVnUbsABKLpybjORI8v5ixJ3FClZOxJpGZv4aoBE2bmRs935r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000504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Другий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75724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кип'ятіння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води в чайнику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щільно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закрита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покришка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легенько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підстрибує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пояснити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smtClean="0"/>
              <a:t>    </a:t>
            </a:r>
            <a:r>
              <a:rPr lang="ru-RU" i="1" dirty="0" smtClean="0"/>
              <a:t> </a:t>
            </a:r>
            <a:endParaRPr lang="ru-RU" sz="1400" dirty="0" smtClean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571876"/>
            <a:ext cx="47863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кришкою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водою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збирається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значна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молекул,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додатковий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тиск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кришку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data:image/jpeg;base64,/9j/4AAQSkZJRgABAQAAAQABAAD/2wCEAAkGBhQSERUUEhQWFRQWGRgaGBgYGB0fHRsgHhobHBwdHiAaHCYgHRwlHBwfHy8gIycpLCwsGB4xNTAqNSYrLCkBCQoKDgwOFw8PGikcHB8pKSkpKSkpKSkpKSksKSkpLCkpKSkpKSkpLCkpKSkpKSkpKSkpKSwpKSkpKSwsLCwpLP/AABEIAMgA8AMBIgACEQEDEQH/xAAcAAACAgMBAQAAAAAAAAAAAAAFBgAEAgMHAQj/xABPEAACAQIEAwUEBQYLBQcFAAABAgMEEQAFEiEGMUEHEyJRYRQycYEjQpGhsRVSVJKy0RckM0Nic5OiwdLhJTREcoI1Y3Sjs8LwFlNkhPH/xAAXAQEBAQEAAAAAAAAAAAAAAAAAAQID/8QAIxEBAQEAAgMAAQQDAAAAAAAAAAERAiESMUFRAwQTcSIyYf/aAAwDAQACEQMRAD8A7jiYmJgJiYmJgJjy+PTgTVrUSSaEJhRDG3e2Vu8G+qPSd16eLAFseE4F0Zljl7tzJMJC7iTSgWMbWjOk3+BtvvgpgNVPOHUML2IvuCD8wdxjGokZSCFuu+r87YbaR1udrYEPGFzBTE0AeSMmdWLd6yrtGVF9IUG9yRi7U5odYSJe8Ooq5Vl+iOm4Li97cthvgLdHVCRAy/YbXB6g25EeWMMynZInZQCVUkCxPIXtYbn5Yr5DlvcxaWWISMS8ndKVVnbctYkm5xM5zIxLZNBncEQxu2kOwF9N/hgLOX1omjSRQwV1DAMCp38wdwfTFnA7JMrWCLSqldRLsNRazNu1i29r4IXwHt8DGz1O8CIryKRITIgDIhTmrEHZvIYJHA+lgEAlJ7qOMuXGldAANtRck2LX3J2wG7LcwSeJZY9WlxcalKn5hgCMSqzFEeNGvqkJC2UkXAJ3IFl26m2K2UxeOaQrIpd+TvqUhQAGQAkKpG9sUc8qo6aojqJFlKlWR5A9ool2bXIpNue2oC+AN0U7OgZkMZN/CSCRv6bb88br4whlDAMpuCAQRyIPIjAbi2uaKFSDZWkRJPA7Eo50nT3e6tv73IYC3+Vwar2caSRHrbxeJbmy+G24O+/pi3Ul7DRpJvuDfcWOwPQ3tucaqHL0iRUQGyqFBYktYcgWbc/PFCKWonYFbQxaZEdWAMoa9kdSrFbdbH7MBcyXMxPEH8IYEq6q2oKwNmW9he2N0dWTI6aHAUKdZHha/QH064F/leGkiZJZjJJBGry2F5SCbayiC92PkMZUsTTVHfSRsixi0LCQ2kV1BYvHsFIPngDd8S+KVbWFDGq6bu1rM2kkWudO25Hli4MB7iYmJgJiYmJgJiYmJgJiYmJgIcD4srCStIhI1m8i8wxtYcz4belsEMYSXsbWvba/K/TAUXTvJlIAKRhrMJDs3IgqNjtvvyvi5UVKxoztsqgknnsBc8tzjns/bBQ08arGfaalyQY6eMrqe+nfXyJItvc4AJxRneZSaYI/YoRMIpCEvJHtcs2u1xb80DAdKpqtI1M9RLCNZJSRlEZEZ3VSXNycL+bdodJl0kgqSrSSHvV7iEktGdlLN7rN63tywucX9k8ckpkketmZo5Gd1COA4tayEhrk3sq7dMMebcPxPBSqYXfRTyqob6OEXiG09jdAfTkfhgmglb26mzGDL52CqH1SsI10k2DcjsTtzwwcFcU1OYQzPNSpBJExWLVqI1aTv4he3LccwcBcxhZaeZO6lSEUcKhkAqacEMNo4zu5H5xPS+GanqYoKaoeCX6RArOZRIUVtC28HNVt9VOWCue5lm3EauiyFYleVow0cSsNhfVsCdJtcX3xQyKXPK4UzDMCkc4l8YCDR3ZI3FgzX25cr4cJMn1yBu6gb+Od4dFY4O8d9QUkWfr3eNeRZfFHLloVBCFaq0R1hPtNzue707ab774oWMpy/OKiKCRMxnk71pgTFZkj7sHTqYke8wt6XGCnB+R5pM+mozGojlj0NJBJFqQgty130uCBY25YZYakGOk72pDlmqAEol+in8JurafdIHW48WDfBsSLRRCKGSBLG0cxOtdzz1b74JpW4yy2vimLw5wsCyajDBJGo91blFIBuAPTCXwTxnnNbUpEJEniOgzB0jKqhNjqsAb2B+7Dtns0i1iDvJE11Emj2mASoLRe9AwF0TzuRhk4PfVSxustPUMwIM0SBA1j0AHTfEArtG4orsvQT00MElMigSa9QZSWsLBSPDa2F3h7tfevnFDNSSQPMCpkikIZLr71ioK7db4u8U8RGdmkglqu4WCRZJaYK8SOrb6kYAlxy58mGCfBlKFnnnWlm+ljgJqpGF5/ALkRk3Q+YwVZqe0OgoJhRTzSo8aqA8qswYEXBL739ScGOGI0CO8TwvFNI0kZiW1wedzfxNfmdsc37Tsv/KLxqYK1HheVAVptXeXUMCGLABdtr+eNPH+RyjLqEUzLTCkiZmMkvdyCyLtpXmSRfY88E10/hsBxJKXErmR17zue7YKrWCHqwXex642Zq8rv3EYeMOjH2hSngYEWUK17k/C2Oe51xhmtIKaaGNaykenjZ7AkqyoO8JddxfncgjnjGLtWoatFqQFjrqZWKRzyFEIYDWAy3DeEGwIvfBXUKSh0FmLO5a19RuBYW8I5LfrbFq2NNFVrLGkikFXVWBG4IIBFvtxvwExMTEwExMTEwCzxrxquXLCzQyTGZ9CrHa97X688a8h7SqKqbQJe6m5GKYd24PlZtj8jgD2rnxZad9qxeRsfdPlhhz3hqmqxapgSYAbaltIPg43xZ61Le8M2oY9vjmcXCtXSknK65tIP+61fjT4Kx3H44sDtUalYJmtHLSnl3qDvIT8GG4+G5xFPtbWJFG0kjBEQEsx5ADmccZzjj2XOJu4pZ/Y6HvFjeY31yFr6VGndQwBsNvUjlj3ta4zjr1pqOhlMyzMWl7kamIFrLp2JPM6fTBrKBHTRtHFVCPu56ZWWOhAkFxssosb3/P8Aq2xRUyPhyihjdY4KZmhrlTXPUjUStrNqsLP5R8jhleoDzODOJDHVqQtQpTu/AfDBa3et1F7jfFWRlYVIMtPJprV2q4O7VP6KkW7x/wA18G4E72eYJUrMY5kZo3jBEA0+4p6MRvq6Ygs0rF6G7tPITGbsE7uY8+S/VboMZJU64TF3bj6FbNUL4SWFgr73LfnDFDP80WR2VI5ZhEJVlMc3dhDouFa5Fyw5Ee6cL0qgxyOKIN9BTWFRWjSbMLBvEQGX8/61vXFTHubZUYyVVKsVHsar/ERohGmS9o9eyv1semC2TZy8dROsq1zgvCq95GGVSU+qU5Lf3ieuLmbZfHJIonkmWKSFlaJSRDsQxdnHusOQNxtgXmGSKlSJo46gI8sDd7TTlgyqh3mRjYRi1vDe+2Cjma5VGzROtIkh74OznSrRkLbvf6ZGwthXyrO7mg01kU4eSdS1REVmcg7LHt4bcidr3wyx8ZwLTQTSShlncRo8aOVLEm2xGoDbqMLeR8SI70iCvp52M06nvISsrb2Cxge5b842vhAQp3qI46cRR0+XKXmEkUhUki11aPSbE38RwKpcykDwOzsxYRa8wgj1xTgOwEOhSdHPd7dMWaejjC0wOXVMv089mqGuYi31zcm6N0vyF8auHsoET99LA+XARrqMNQhp9nvptyBIG5wQ3ZhRSyNGVmaLQzMVFtMgtbSwIJ0g77YSOEeJu7ljp/aI6pyADBRxKIo7yG8uvYbbBl9cWcr4lgq65HjkhqRHJOFkZhFJECAQsaX+mQ297AztHnijlWHvFVLROKZU7oEmX3xOq7Hc+HBF/P8AKZYJVm7y0mioK1epIooAbkB4R/KkAkarX5X5Ywy7MikjSw/SVTpS97UTMyU0ym1zDchdduQ264auKMhhmQTMIu+gjk7p5iTGupbEyC9mX44UpJkk72KQNmJRKUtSwIFhjPSSFr+75gef2FF8y0rKrxe2NM8kjRhmkMCvo2EgX3YfTzvjDiWjaWKKQxxNOkMneSxeKSI6P5lH2a52s1tsaqenFTR62rJJVheVm9lGguoBBhZQbkgbAjHvCgjmV6bQopjCgVXkJqNLA375T4kPkfhgzr2sDF8vJUNpjfW8svdMt4h70INn2O4F+XTHFuJcjgKRvFPSFu5kZlgVwGKudgCNjY9bcsdgzB4vaKeCKk796UqNbkqIUZdnDNtJsOVzyOE/MMzlkSFlfWvd1ak0EaAenhYBtVjvbFalWex/tSdXjoKw3U2SByLFTbwo3oRsCfhjuIx8icRB1lMt5A0fcD6RNLX0XBbpe459cfWOVTF4Inb3mRCfiVBP34yq3iYmJgJiYmJgObdrLWOW/wDjU/ZOHmZSSN9upxzzttrRFFQyEE6KpWsOZsp5YYuG+PaSsAEEoJ2ujWDg35FTufiMXj/rjOf5aMy0Zs1jy5bXvbz/AH4wFQHjOtbi12jYBlYXttfp6Y1ZvXyQRyShxpUqTrQkKosGt3Y1En1xTzHM43WRFDxmJFk7xlKoVbckM1r+R8jg04f2o0ENHmt6VNEeiKXTGxT3r6tJG63Hlyx1rLswaogJieqP+6nRGVUqCBfTO4+mT87r0xz6nzGN+I4WcKyNGsbgi6m8RHXz54YeJ+BqijjkbLR7RRuyPJTMSxjKNq1RWYbenP44BprJGYVQMqS6amOy10emKMbbRkW1/wBFvPBB8xjFTIssynTNFpSEMHUsmwm031A87nYYU6PjWnq4K2RJQoWWG6ZiR3SctkUeJeRtfrgFn3aXmDPU1GXxq9DDKg75YxuFA1A9SjHr0FuWIHjj54Iij1LU5BE2j2gsAo7qxChB9ICbXDb77Y5vNxaY4nl/JCPA1NFEXMMixkqQd7k/RdQOew3w05hkGa5i1JLVGmFL3sczQILFFHiuzOLsbbEA9cdDzDNKZIGkldO403YnddLeG5A5g8uWA5LxH2qU8zxCkilmcU8iXQPoRnUAKYSNMoH9L0xZP5YzOngNOi0S0xBVnLRtKwXSbIBYIDew5YM8LwTZQlPCyxGOpq5V0rcuFe5iZbW8IA3vyBGHKXJ27ySWGoaMSKdQsHXVyDjXysBaw2OA5DU5FxDUU6QPGAaWXvFkMgDuwuVsblWtfbYYs5P2RwTUyyR1hXMyO+Lh9lOo3utgwAbbV546pl1dF3b1AlkkViASQ1rr4SUW2yk7+HbrhV4hi/KOZ+wKTHBDEJKpo7B5NRukOobhd9RGAU6Ps5rZRHG+cxF42Z1jVy5BbmfeBN/I+uN03ZXNTpTQVle8lD3wBiSN7am5AkXspPU7C+H+p7LctaPR7JEo6Mg0uPUON7/HyxV4Cr5Yp6nLqiQytS6GilPvPE48OrzZeV8Bz7OeG4JK+mOQ2WoQuJSqt3UYXw6mLjnckWF72xbouz3PKZ+8jqIKgAFdErMy7m/uutr33GO1hAOQAwLni7qoM8kgWMosYBYgai2219O97cr4DkC5znAq5qNxDmHgBmQi0cWoXKFhba21sUOJuK66lU09dT9zA3dmnWlYIqhG3AdblhY2KnrY465keXR0LVJbU5meSoebQdNmOyXF7lR0wsce5W+ZtFTwwPHHBKsslVKuhAum/g1bvcHfYW04sosDjuhlpH7qqRbxOWCELMuxJ0hrXe/XAOlrIpIhMWeqQJTFVj8Nds+nVMVPijv05csZcJ8FU2ZCsaeMTwicrTz+47KOdmQAFQdhthczDsleOpq1jrFpoI1QoZZRqYWuoOlgVXUDYkdBthamOhcWcPRCphqisksrzwqFkqDGkZH1lU2DNa11645vxbmUaKjGajqCVqgHSBkYEmwAKWAbfn+ON9B2vRSU0EdfTieaCVGEjGykLtrGkXLgWFjseeKbRV2cIv0aU1HGze4vdrJqe9wv1n9eWCESvMkqtIA5jQRq51Myg2styeV97Dpj69yQ/wAXh/qo/wBkY5DxhkENLw7URwrYLOniPvNZ13Y/PHXcgP8AFYP6qP8AYGI0v4mJiYCYmJiYDm3bLoWmpZJCQEq4iSOYFm1W9bY4tXx+2zxGjWWSVtRa4AdWMhtqdQq+7bfpfHb+2CjaWkp0RtLtWQKrEX0ltQvbrz+7Gqm7G0exraueoPVFIijPyQX+/CdBGy3tUrcsZYap4axQACFkBkSw93UNmPxv8cOlPxTlma+KymYIyaJfCwDWuNBOl9+XPDZlXAVBTi0VLEvqVDN9rXOF7j7gnLZlklm0RSrGX1xmzgL9bSvvD5fPF1Mc2gyF6bPqGN2V9YBBCBBp8agWHoMdmWkKuDGWTRe9up9ejDHB+Hndc6o1kmknVWVY5HBXVGVJFtW9rnH0lAg6/LF+Jfbn3FHD1BVm9dCY5yP5WLZiOhOm4P8A1DHuRUNXQwiOilpa6mF7RSWhlAPMal8LH/mAw6VeWKWuAPxvvgdmGRRyfzag33K7Hf1GGNF+v4uQPrqKety+ayKZu671NCtqK3TUlj52vbGFXnwmWWWgraGSbRIqJoRXIveJdTuLaTc7ixPlg1+R54LiKUlTbba/7rYo1uVQTWWqpaeRjcAyRqOXkyi98TAr/wACMktMZpauV8wILhg90DWvovz9NQI54ZuzvKKtsrMFWDCdDwrG0amw3HeEH3ib7g7G3rjQvAFKhOiOop2H1qaokC/YWP4dMZHJHjB7vN65LcllVJD/AHk3+3EGyryuSeno0pysVbQ6ZFilGkuqq0diEYhVe2x3ttgvllAy1jVAiaKWaFGqFPiQsosiI4Ngy7323FvLCZmVLWyo6flY223NIEbY3tqQ3tfpi5T51mh2StppCL3/AIq/T4MMAyca8V1FKkawU4klntHFd1sJG6MvUAb3vbASDgGvhketjrg9dIiiVXjXunC7iMW3UbWDDFNs+zRtNqqivt4fZ31C/wAWOJ+V85I3qaRT5eztc/K+CadMvz+SWkjqmj7lQrPPG6trXSDqC8t7jmRuMEcrzCOqgjmQXjlUOoYdDuLjHJM0pM0royklcdFzqWGHRcWI3Ia52+qce5dwpV92iNVZgY18KrE6IABsBz2FsMNddjhjp0CoFjQXNrgDz6nzwpZlm2UwafaKxGKSPKoacuQWBBGlCbpY20kEYSajgeFmKzLUORe3ezs5v6jYYL5BwbTxk6aSMeTOLn5A8sXxNEk7WoCojy2jqKmw8Iji7uMfNuQ+WFTilMwzK8UsdLTrIFBRAJJSFOoBpOlvIYc34fdreJmUdLgD7BixDlgjkEhuXUki52Atbp6YuM6WuHOyKkp1Ekg76QDdpN1B/ory29cE5kCxlRsobYg8ja+3lyxdrs4CNY6bEef/AM88DVrdSMENyxB26dLYqB/HrE8OSuTcySI5285F2xbyLtCq6Omi/KNC4h0JpqILOunT4S6qTY25741doURHD9Sp+q8f7aX+WOjZEg9lhty7qP8AYHTGHRqyLiqlrF1U06SegPiHxU7j5jBYHCfn3ZdR1Ld4EME3SanPdsD5kDwk/EYCiPO8vPhaPM4Bfwt4JwP/AHH7cB0vEwjZF2u0c8ncza6SfkY6hdO/kG5fI2OHhWvgEjtM/wB3pT5V1J+3hinqahh9FGqXVvFKfdYEabqvvAi52YYX+0t9NLA3lWUh/wDMGG2rrY4lLSukajq7BR9pOChpyOSQkzVEhBZHCxnQFsLFbjxMhO9icWaDh2nh093CilQwU2uQGN2F2ubE72vhbzDtdoI7iJ3qXH1adC/97ZR9uEriDtuqLEQxwU3kZZO8k/UTYH44Iz7RkVM+y06RvsRfzkYD7sdPjleO4I1LvY9R+/HzLBxNNU5hTz1ErTOJY7EgCw18gAAAPhj6YNTza+2xA8743J1GfqJmIJHMeYPPBCOYXIty64EVEXeEXNrdRz88SkpZL+8fDcgm1j8cQFqoKq3O3L/TA6SlV0s45kj4fD44ykMpJ5KHsNzqtbrbpjJspTw31Xv72ognbzwFUOyNYqXB5G4uLdD5421Kh+oUgbg7XA3xsMBQjxFlBHvcxv0PXGRMb+G17kg4ATTRiynT4W8XpuTbBZe7A90cvhi7NCthtsOWKkioCt973v6YAd7IhbkDv0xuqKFTdQNPltfbG2CpjLWFrrcfHHlawspJG+xN8EDqGi7pyLWWxK2xYicXJtsNse+3Kb7bKLYwir1Cglbg4qKdc2ollO+3z3x7T1ZR9JU78icbamqHMAAYrz1H0ZPPDQXLAWDN72w6YBVebCKVo3Ora23qeu3O2Bs1bodSwLaeQB68xzx7vVMXdo06WB39bnzw0VkC6i777FV8hY4OGVY4wVXcgC4AtzxRlygKngINr2Btv5jG9rGMWBsLdPLDVwM7SZb5FU7EDVFz2+st/vwZ4Yyqvpqd5RUe2a4YzBBIAuk6V21jpbbFHtTX/YE/xj/9RcPWQj+LQf1Uf7AxhtSpuJ19oipZUZKh4hIVAJQea6wLEg4KxSpINSlXHK6kEbeoxsZd/kcLk/BgSFIqGVqNVm75tAvr3uynUeR/wwAXtny6N8qqHZFLxhCrEDUvjXkefI4bOGXJo6cncmGIn9QYS+0mrqTl2ZrURIkIVBA6tdnuy+8On3YcOD5NVBSnzgi/YGJQnduExXKza4Pfw2I5jxEgj12xzXL+FMwrQH9lLX3E9bKxv6qjG32KcdQ7ZpAuWam2Anpz9j3P3XxWk4ty2aORHrY5RIBfU2koB9VSADzF8akClP2alNS1+ZWVI+8aGAWOn0QAEj/pwXyzg6iiGmly5qhzEJEnqD4LnkGBN1+zFTMO2OkR/oaeSplA0K2yKRyA1WLsMWaNOIa25RYqCJrbkDVbpb3m/DAJfGvfe1UTziKMBgvdxrYRlXXUL/WB6E47qVA26E7Y4Lx/wHNl8lM9RUe0PPIdTWOxUrfdjc3B+7H0BLEG09FCfutjU9M/VGqpWIHdsduY88WoakoFVwRckX+G53xhFPpsp2v1PLGK21WEmxJOk/vxBe9tUMAeu9vTzONNRW/SaSDpPJvLywLFGVkOo7Wt8N+V8GaeNQCp8RB5n18sB7CGuVbc7b38v3411SpvYtqI+r93wxteIKdQ2J2xVmlGojzIII9OgwGKTFVAY6jcj1t88V3qxuOXPl/jjbUE3F18Nud+WMJwQwIW66bG2LAMd9Mlxex52wQebXYDlvt643rAN/D4Te3ngbmCugBXn5YrLPLlRWkjvcncY9nhS+19r9caoKchdZXfly5HG0x6dzbfnfEG6lqVKtpTceeKdRXWNrDY2I+ON06FORJ6G1uWMauFNOsWuBt64YKUdHGzGRh122wR9mjC7hRqG5AGKVPWqyC43I5YihTto3sd7m2GD2aNEUMLXBHl9mLCr4bLffzwHhfvfH0UlQD1IPPBeicMtjYnUcMagV2o/wDYE9/OP/1Fw+ZF/u0P9VH+wMc/7UXJyGe+1nQf+YuG7gniKnqqSLuJUkKRorgHdSFAIIO45Yw0YcTGOrHt8Aqdp6Xymt/qSfsscX+Bj/s6k/qIv2Rit2jC+V1o/wDx3/A438AvfLKM/wDcRfsjChV7blvloHnPCP7xxsPC1M8ZVaegmIYEBo7HRtquRyYeY2xj22qPyWxPSWH9u2BLdrWVwEaO9lIRUtHH4bWsQdZGE9LWqv4Dpi0oXKo3CldHc1DozA2BPiOkW+/FGr4eggvZM3prSCMGKbWpuL6wb+6MXYe2Kmne1NRVbm1iqKpHpsrc8WzxhWNGqR5PVuBq3k8O55bW5YI5hx4hHcP7VWToS+n2pCCukgXU6iGv6eWPoXLZvBET4rov3gY4zxymZT0Kxz5c8MUD953moNpFtNrX5b32w+9n3EntlBE384g7t7W5r19Li2N8fTPLo01kGplJG24t/jitFlyh7H5E4IUET6bMOtr/AI4tCJW8JIJGIBctIVNiSV3OLS04G4v0/DF72cDz88aTLbkL2tvflgMZIgbXDWFuZ6/LGloittubbE9Bzxc7y+4B53+zFSqkFyQTc2+XwwLWNTINS78xf4/64wjcMwUEbjGE2pwAfX06YrpRA87XHIi+rb1xYzryeJ1J3PLoMD/GXOpH7sC4fz+ODhhcHYltrbkdMU3BJty+J+7bFaSGQqoYBtz5/jgRmlHNNIxLARsOXX7sHGSTu1VSAyne42ItjUtS5HiQA8tjzwAtKCUjShNl5bc/txlVZcVAQud7EgAAfbghM8oO4CjYcxinVq7NYftAYMvKWhAW5tf78aayjBX+V0gG5A5/DGcVM5v9GWIH54A/0xYCyKt/Z2+Vjt9uJoXZmUODGD72/wD/ADB2KE6AynxBrkDla298U5MtIk1EAM2+kdMXqeFz4G2BIGoW2HMk+eI1Cr2n1hXJ51f+cliVNtueon02XHO6PKK6oeCWmp1orKqLKjNFrO3jJJuSR5C2D/a1n4laGgUgaGLyEkWBNwo57ELc/EjFei4nheOFaiYTJEGdXa8c0ZUaUVVU6ZPQE74lijVFwbWVDM35c7ysjRnSKN2b3dvzh125dcPnZZxz7dShZ3HtcRKSodmNuTafXrbqDjjGSVq09U9TR1AeQU5ICQaTqbYgpfSbbE/H0w6zVtHXNeuiNHPHEkhrYj3ZuwHMDxXv0a/LExXSuPE1ZbW/+Hl/YONXZq18pov6hPwwiZ9W5rSUcyvpzKikhcLOvhkRWUgM9veFje+/xw69lj3yij/qgPsJGFAbtsiBymS99pITtz9+23rY4QF7Nkp2hrUhkq6G2qSnkBSdRy1FNtagi/w9MdC7aHtlMp8pIT9jjBKgroJohNTTRid41RZipfZbXDC/ncWwn1bRThKto5adXoO77o9I1C2PkwG4b0ODYxzHNckZKhqmgYUVVq0d3IVWGt2vcKDsSbi/PDHwlx/HVMYJkamrEHjgk2PxQn3lwQzVNKrqVYXBuCPMHY3xwrN8oqOHa41FOrSUEvvKN9Iv7p8iOh8sd1qKtUXU7KijmWIA+07YTOJe0/Ko0KS1CS3+rGO8P3eH7Tidy6DfDXEUFbAs1O+pTtb6wPUMOhGCElMtuW9+fXHzGc3dK1p8mjqYUPJSCwPncDw6fQk2x0bJu23QRHmMD08n/wBxQWQ/Fef2Xx09sZY6bJRuPdZh88etTPYXa5tvitlnEUVRGHp5klU89LA2+XMfPF95SwJ2t5/uxcq6pNEyC4J9ca45mY+Ielzi4sbW964NrgjGjRZvCwtzNxb78ZKweVlPugjpY/vGNhqdI2QD4m5Hx2xgJ21bi/zxh+VVZ9JB523HPAVZKmRnOwsRvYfvxVjMieIKDci+3ly5nBwSKRtYfPEjjW2w54umtcMkjLY7DnsBf7zinMsmjwuRf1H7ueC0FgDcYkgGkWFvlhgHJQFrBt7nck74py0JUtciw5WxearABLMvpc2wAm4hS7jmfIXt9vLFxkUp2CjbcfvxYFSdJN7cwcLb8RkDkLDne1vt5YVM57VI0vGCZWubLEbgn/m/dfF8TDjTVO7yHlqO58h/hhQ4r7UCG9noVEs7XUEC4Qnbb85h9gxVj4XzjNlAdVoqUcla6kj1A8bfOwxbp+xiro27yjqCr2sbqrA+fLcD5YxeUi+JYg7NJVSZqpO+lKK6BJ7MWPNTqWxNt74rVvBMKiQmOrURqjXGhwdVrgbC5F/uw411Zm0HhnpEqABfVCSp+y3+GB0nH0QJWeGeD+sS/wB4t+GMOhKzHhiCJ2X2pkKgbSQsD4ul1J33xqrOHpWDNJPGzRqBpdmDBfq8xsDfa5w60+fJI7LHNHIH33O9/Ihx/jhil0ML1EUbXsGuo8Qtsp8wPji+kJ/DOX5vFS1ElPomgaJ45FaUNpUA7qpYEeG9rDcY7F2QPfJ6T/kYf32wD4a4MgNDV3QpJUI6yEMRstyoAB2HL44MdjX/AGNS/B/22xBU7Z4NWUTb8miO3X6QC2EGu4Yq8mtUUbGaAhWlp5Bci4FyLbMu/vLuOox0HtlNsmqPUx/Z3i4WMxyVstShqI6mplpZZI45oppNQUSDYqDytvjX9FXqHjOhzKGKwCyob6SB3kbkWvGeW3MHGjiamQwhcwZhHAiGDMA49oLsdlKj7741ccdkRDe1ZexjnUk6V2VvK35rH7DipwT2giQmlrQIZ72AdRpY2sR4+TE/LDrl69p3P6B85yDNKyop4MwMstNGGYSxrcOttVzbbWRtvg/SQ00MDmkyxYlEQZamssBq1Ws97kfL0wbo6aenLmAmdWlLTiWQ/RoF5RqOvp8MTOeJah6OKqoIFqY7s00UqHWUB8JVT5WPnyGJ2oTW5rVlZYJJ2UkU6qlLEF06rEssr2V1IvcDfCTxdJRxkqAWPtLEsZhIGVVsdhbQS22DuX1lTxBLJDCwpoI5FmvI2uWNrWAiAtpXntsBjo/C3ZPRUR7wIZ5ufezWY3PUC2lfja/rhRwLJuDK51E8McsKdJCSpNuegDxueZsBjoSUvENNGpjeOshKgqTYmx3tvZh9uOu57DG8DLIzKtrjQxVtt7LYg325Dc4U+Dcrr4VUrLC9M8RZY2iaIxPc2VV3YIb3Oo3vfzxfKmQmSdsNTAyrXUDx9AUYjVbyDAj7DgzRdt2XtYP38ZtYhorgfqtgl2qUKtRtNM2iSFBJG6bgSKeS33sxNvX5Y5ZxJqzOkFUqFainUJMgXmpH8oLC533+BxJz/Lr/AA7N4upUnaXljnaqQeWq6/iuNs3GlA23tsIANwdY5/ZjgObtEGR0iULJAvh3AVwNLMPXUL/PFGuotHdix1tGGbblq3H92x+eN7Pw5XjY73LxpRqf98Xy2ZT+GNP/ANZ0dvDV2t/3tr4VeDeD8srYEjMbCpEaPIwZgDqvuBy2tb5484R7O6OelklkR7xySKzFrCyG3Qc/3YzeclzHbj+2vLLopU9pFKtrVFxyIFyfnYYHfwtwKpW0jm/LxAfHdsUeDssy6Nad6xB9K0rBpQe7ZFJAF72DbcrYG0WVtNTzikgQxzVDfSMF1RxA7Bb7gHzHlbF/kZv7e7kurGYdq1xaGDT6uRinR53mVQA0CAhnCAqLm58gTyHU2sMauKeD4YacTU8jyNHJ3VQrD3GIuhGw2NiMYcK1z0ZhmkTTDJrCVKgl47qQdBvbUDvYjDy2Od4eNwZzPgGs1LLUzNWUquROaR9bR294aCALg+Qx1rs84fylYxJl6xyN1djqkU+R1bofQAYQcr4iCpFNDIY1jhkkBBGuaR20s00EfvgN1HTBHMqeneZZGdqKtWESSVsA0QavzXRmvcgi9xfpviDswGJbHNaftDqaBo0zaNTDJYR1sG8bDoWHS4328+WOi01SsiK6MGRgCrA3BB5EYmDbpxWq8tjlBEiKwPmAfxxaxXrK6OJS0jqijqzAD7TiYFjNuyvLqgENTRqSLakGlh8CtsJdT2C6f5CqmUC5AuD8NjbDRm3bHQRHRCz1UnRIFLf3jZfvwu5j2gZvMB3NJFRq3uvO12t5gf6YDU2XZ5Q00umWnqIljYsJF0vbSb2t1t0vho7F6nXlEB8IILiyiwFmPQdcc/rspgkDvm+cu55CNG0i5Fx4LHb/AKQPXDr2DuDlKgb2llH964+44DPtoT/Y8+++qO3zdcAaLPhnVA9G6+zM5UUrm7B2isSSbWWxH3m2GHtnW2T1F/OO39ouAPZVxRC9EtBIDFMikBfcLBrnWpPU43x2ylN3CXFxkPsdYncVsYAZGO0oAt3kZ+uptfzGKnHvZhDmCFlAjnG6yDn8D5g40ZtQxyKlPWKxTVHHSTJreoV7e+zgeE3HPl54sZfxPPQutPmhBRjphrV2R/JZR/NyHz5HGLNWXHMcq4orMnnWnrQxj+pLudvIfnD0O4w7SmOqY1lFKsNQ6oglBLKFB8Xg5XPww8cQcOQ1sJjmVXU77/iDzB9RjhWb5JV5FUFo9UtISLg+XkbciPzh88anKeuSeOd8TbUUUVZUiSNjlubrqMZ6VCrsGYDYq1j6+hGGbhntEPeikzOP2SrHu3/k5vVGO2/lfCzQxUua05KNytup0zxWNyPhfqNiDi/Xqs8a0mboJUml0UksKnwAC12c+63n52OFJ6NtfElRXpFINaQxiYI0JKh9VlcS8gwFxowSmqHecRLsqi8uqM2dWFgFblqB5jfHIu6rcmro6qaV6ygK9132osY473FwpsGHnuD6Y6pkNek0jzQvJLDKqMr6w0fKxVB7yEdQRgEbtrlSmyuOFE0xtPGukcrLdyPPe2GfL8kikijeCQqjIpUixsLA/PbbE7S+FDX0UkSW7wWeO/56nYf9QJX7McO4b7RKvLA9LKhZBdTG9w8XnpJ6eh2wnHjeq3x/V5/p3eNEu03KENdS00R1a7k2AFgz78vgWOFHPG1vUT2srP8AQmzckbRpuNh4fPDBl+Y99NmWZbhYYdEernqktGnztc4G5zQiHLYIw9QxlKyCzKae7Ah1AG+sWH34SZ1E5c7yu025Bw7C9PSmlzFKWtEfdSg76+8uwWwINwMH6vsvZKRYxXTQAKVmvvHJc3JsWGkknz3wdpciRFpmAVDHoL/RqTIQgA1FhquPMb4YKjKBVI0c6q8bWuhW48x9+L4/lz/kvwCpOF8v9kNE6pU+zRhpFt9JyJBGjkT6HfFHMKqGXRRxxwxU7UjSCNm7meM76bahZATtcnrgtnfD1QsLokgmjmkAl73TF3cPUIyWPhtte+FvinPMtp2kUSmteREiFMumQKEFvetcX2O5O4vh4ytTlfYbxXRzJlFW1SsiFkpFVXmSRdQYDUCgB1ed/PBns54SjqMjiWRBIsveFkba/jaxU81YcwRjmuY5pW5zUpSRJojBAESbqg5F5COZA6nHdYs+oMqpYoJamJBEiqBquxsNzpFzud/niWfDd7cXzvIqjJqkSJremQMFkCrrQPcaSSNvF15HAg8Uqp1tIztLpaV10mRyPqSq3g022uPTHQ+LO0wVqFKCilnvsZJFtGR1BHNh8SMIOTdnzmVWqwIYzuF1Act7Xba1j64dB67Oa8V9Bmcbo5cqSEJJUDu2EYQHZSCLWGKPAPay1NQRUqUk088WobEBbFiRc7kWvbl0wTXiClpyixSSTBw2gQ+6SgtYldgfjipFW1M5Q08CU0bA973jXkVt7Gw3seYuN8S6CU3EWc1QJ1QUMXXSNbj4sdh92F3McuoIm7zMKmWtnKl1UuX1WJ2AB07+V8G6LhDXp9uq5ZdMZXSnhRgb7FR13xG9joVXaONV90krq0k7i5u9/lhlvxLcDafM5txl9LHDC0YZJGAFiehW17jl1xvXJ6l0c1tQZVeMxmNBZVNgQwPT5YoVfaVCx7ulgknfkAoO+9r3tq5emLVBkufVigBEpIt7F7BrfDdiR8MM/wC4pj4C4foqfvO+SLVpX6SbSTpN9rv1Hpgh2IFfyc4W2kVM4FuVtQtb5YB0PYDGzB66rlnY8wo0j7SSfwwb7E6URUdREvKOrnQX52UgD7hiC92yL/saq+Cftrgbn3AEdTQw38LxxRmKZR44yFBsbbshvy6YJdsj2yaq9Qg/vrgLwzmmdClhYR0UqGNdILOr2ttewIvbD5e8WKGScYzQzLS5i4DHwxTj+TlHK97bN0wdloGo4XjmjE+WhLGJVaSXUz8+fiXe+24wv8Rz11RHJFVZP3kLb3hmBKMPrpcbH064EcHdolXRoIK+mqXgU3R9B1pbkCeo+zGt8vvaZmnKComypQ8XeVWWHcr701Ltf4tGPI7rhzpamnroA6FJoZFNjsQQeYPl6g45Q/aZQwzNPSyvEJHaSogaE3mNrbMxsh+7FnJ6kvqr8iYb+Kqy5jsTvcoBsrfDY7fDEvBJVPi3spnoZfbMpYqVN+6H/t6Ef0T8sWeH+1SKriaCpj0Tt4GiOyPcWYgndG538sdF4U4ugzGHXFcMNpIm2eNhzDD49cKfaJ2SRVSNNANFSPFq6P5hrftc8SW8er3Fs3v6F5XWDLUk9m72pp2KoKJx/I3N3fUQdS8+nXfFefJY0c5jkU6Xjc95SliI2NrOFBI39PswrcMcazZe4pq6OwLAiVwS6r+DJhwzTIyxSroNIKamRUUCGRmPNrb/AG46WfRXj7ZMyqNYpssDd0PpL620+fLTb4YWeMeMYM2pjI0HdVNOhZrcySyqLHmyjqp5YbqLtAkilLVNMYJU0a2vZJC2xUX5nyO+EnjHg2oesnlplBiqGLAEhCNZBKWPkeo2xMz2loIHaLL4oijH2qZZSB9dY9gB0PPBDj/QsdMoMKMpYrHGCrxIwVlWReWu9zcHDRxHwPMcpo02aqpdXgVhZkc7gH84bffhKq8sra0xRimKCIFEJFgFJ+uzHxEeflh2MIePqwf8bP8ANVb8emC442rioLVteVPVIQo+Rvh7Ts/oI6D2WZYzILlqhSusNa9weo6aeRAwEHA1JFDrrszklhTYIrELbkAFuWN/QYu0yEOs4nWQWl9qqWN9pqg6b/8AKo/xwQy/hvMqxbU9N3EJtuFESW9WbxN9px0HLs5yyk7s0dNG8bKzPPdT3dhfxavH8hinPx/UVCwo9TDTC5lE0RBQoL6Y3DHUrEjy64nf4XpRyjs2akTTV5h3CSHxRwtpLG19Jc2vt0wSyRsrg0ex0TVTSCTRK66/EvRi2yX+HXAZqilMommanDuHnmjdzKUYAhTEVOk356D8MSh42pKU07Fy76ZHLU40JdgQEki23uAdj1xMQZfOqqrVyGipYVQhxGveSRyLuyhQLEn0xbzPhvL5JFEk7zVMqI6JIWC3AsH7sW0g9VJ88I8PaLVVCrHAkME5k7ySUFI1b4hrD4m+Gim4Qkq9JzDOKdUH83TyJ9mq4H44Yd/FvPOJaWkiESvTo6sCyKu1j79hHexPS5wFoOKXlkc5dl8s7ud5CpA2Fhcjy9SMPOQcGZFSWKvTSOPrTTI5+wnSPkMOEfFFCoAWqpgByAljA+44z69RXK4uzbOKxg1RPHRp+bGSW+xTa/8A1YZcn7CqCIhp+8qn85G2/VX/ABJw4Hi6iH/F039sn+bGB42oRzrKb+2T9+NXb7TpdyzJIKZdMEUcS+SKB+G5+eLlsBTxxQfplN/ap+/GH/17l/6bT/2q/vxnFHGO4wgdkbf9or+bXT/eb4PS9oGXC38dpv7Vf8Dhb7JKpHnzUxMHQ1hZSDcEMDuMXA0cb8LnMKOSm7zuu80+K1+TBuVxtt54XMv7N66KNYxnE6qoAAWFBYDpuSceYmJvsWB2dVZ97OKw/AIP34xl7LHc3fNK9vg6j8FxMTD2KFf2GQzEd5W1bgdGZD9+jbHmW9hcED64qysQnmUdVJ+arj3ExZ0LVH2J0kUhkjnrEc82WfSxvzJKgE74vS9l0TCzVmYH/wDafExMIqi/YblzW1+0NYW8U7H/AODG6LsUy5RYLPby797fccTExNRk/Ytlre9HK3/NPIfxbEPYrlZ5wv6fTSf5sTEwV63YvlZ/mG/tZP8ANjFexPK+sDH4yv8A5seYmJaNq9jGVD/hQfjI/wDmxsPY7lX6Iv67/wCbHmJi/B6vY9lQ/wCET9Z/82Ng7JMq/Q4/tb/NiYmLg9HZNlf6HH/e/wA2Pf4KMr/Qov73+bHuJhkHv8FWV/oUP2H9+Mh2XZZ+hQfq/wCuJiYYPf4MMs/QoP1f9cejsyyz9Bg/UxMTGRP4Mcs/QoP1P9cQ9mOWfoUH6mJiYGvf4NMs/QoP1BiDs0y39Cg/UGJiYmQYnswyz9Cg/VwXyfh+npFK00KQqxuQgtc+ZxMTF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data:image/jpeg;base64,/9j/4AAQSkZJRgABAQAAAQABAAD/2wCEAAkGBhQSERUUEhQWFRQWGRgaGBgYGB0fHRsgHhobHBwdHiAaHCYgHRwlHBwfHy8gIycpLCwsGB4xNTAqNSYrLCkBCQoKDgwOFw8PGikcHB8pKSkpKSkpKSkpKSksKSkpLCkpKSkpKSkpLCkpKSkpKSkpKSkpKSwpKSkpKSwsLCwpLP/AABEIAMgA8AMBIgACEQEDEQH/xAAcAAACAgMBAQAAAAAAAAAAAAAFBgAEAgMHAQj/xABPEAACAQIEAwUEBQYLBQcFAAABAgMEEQAFEiEGMUEHEyJRYRQycYEjQpGhsRVSVJKy0RckM0Nic5OiwdLhJTREcoI1Y3Sjs8LwFlNkhPH/xAAXAQEBAQEAAAAAAAAAAAAAAAAAAQID/8QAIxEBAQEAAgMAAQQDAAAAAAAAAAERAiESMUFRAwQTcSIyYf/aAAwDAQACEQMRAD8A7jiYmJgJiYmJgJjy+PTgTVrUSSaEJhRDG3e2Vu8G+qPSd16eLAFseE4F0Zljl7tzJMJC7iTSgWMbWjOk3+BtvvgpgNVPOHUML2IvuCD8wdxjGokZSCFuu+r87YbaR1udrYEPGFzBTE0AeSMmdWLd6yrtGVF9IUG9yRi7U5odYSJe8Ooq5Vl+iOm4Li97cthvgLdHVCRAy/YbXB6g25EeWMMynZInZQCVUkCxPIXtYbn5Yr5DlvcxaWWISMS8ndKVVnbctYkm5xM5zIxLZNBncEQxu2kOwF9N/hgLOX1omjSRQwV1DAMCp38wdwfTFnA7JMrWCLSqldRLsNRazNu1i29r4IXwHt8DGz1O8CIryKRITIgDIhTmrEHZvIYJHA+lgEAlJ7qOMuXGldAANtRck2LX3J2wG7LcwSeJZY9WlxcalKn5hgCMSqzFEeNGvqkJC2UkXAJ3IFl26m2K2UxeOaQrIpd+TvqUhQAGQAkKpG9sUc8qo6aojqJFlKlWR5A9ool2bXIpNue2oC+AN0U7OgZkMZN/CSCRv6bb88br4whlDAMpuCAQRyIPIjAbi2uaKFSDZWkRJPA7Eo50nT3e6tv73IYC3+Vwar2caSRHrbxeJbmy+G24O+/pi3Ul7DRpJvuDfcWOwPQ3tucaqHL0iRUQGyqFBYktYcgWbc/PFCKWonYFbQxaZEdWAMoa9kdSrFbdbH7MBcyXMxPEH8IYEq6q2oKwNmW9he2N0dWTI6aHAUKdZHha/QH064F/leGkiZJZjJJBGry2F5SCbayiC92PkMZUsTTVHfSRsixi0LCQ2kV1BYvHsFIPngDd8S+KVbWFDGq6bu1rM2kkWudO25Hli4MB7iYmJgJiYmJgJiYmJgJiYmJgIcD4srCStIhI1m8i8wxtYcz4belsEMYSXsbWvba/K/TAUXTvJlIAKRhrMJDs3IgqNjtvvyvi5UVKxoztsqgknnsBc8tzjns/bBQ08arGfaalyQY6eMrqe+nfXyJItvc4AJxRneZSaYI/YoRMIpCEvJHtcs2u1xb80DAdKpqtI1M9RLCNZJSRlEZEZ3VSXNycL+bdodJl0kgqSrSSHvV7iEktGdlLN7rN63tywucX9k8ckpkketmZo5Gd1COA4tayEhrk3sq7dMMebcPxPBSqYXfRTyqob6OEXiG09jdAfTkfhgmglb26mzGDL52CqH1SsI10k2DcjsTtzwwcFcU1OYQzPNSpBJExWLVqI1aTv4he3LccwcBcxhZaeZO6lSEUcKhkAqacEMNo4zu5H5xPS+GanqYoKaoeCX6RArOZRIUVtC28HNVt9VOWCue5lm3EauiyFYleVow0cSsNhfVsCdJtcX3xQyKXPK4UzDMCkc4l8YCDR3ZI3FgzX25cr4cJMn1yBu6gb+Od4dFY4O8d9QUkWfr3eNeRZfFHLloVBCFaq0R1hPtNzue707ab774oWMpy/OKiKCRMxnk71pgTFZkj7sHTqYke8wt6XGCnB+R5pM+mozGojlj0NJBJFqQgty130uCBY25YZYakGOk72pDlmqAEol+in8JurafdIHW48WDfBsSLRRCKGSBLG0cxOtdzz1b74JpW4yy2vimLw5wsCyajDBJGo91blFIBuAPTCXwTxnnNbUpEJEniOgzB0jKqhNjqsAb2B+7Dtns0i1iDvJE11Emj2mASoLRe9AwF0TzuRhk4PfVSxustPUMwIM0SBA1j0AHTfEArtG4orsvQT00MElMigSa9QZSWsLBSPDa2F3h7tfevnFDNSSQPMCpkikIZLr71ioK7db4u8U8RGdmkglqu4WCRZJaYK8SOrb6kYAlxy58mGCfBlKFnnnWlm+ljgJqpGF5/ALkRk3Q+YwVZqe0OgoJhRTzSo8aqA8qswYEXBL739ScGOGI0CO8TwvFNI0kZiW1wedzfxNfmdsc37Tsv/KLxqYK1HheVAVptXeXUMCGLABdtr+eNPH+RyjLqEUzLTCkiZmMkvdyCyLtpXmSRfY88E10/hsBxJKXErmR17zue7YKrWCHqwXex642Zq8rv3EYeMOjH2hSngYEWUK17k/C2Oe51xhmtIKaaGNaykenjZ7AkqyoO8JddxfncgjnjGLtWoatFqQFjrqZWKRzyFEIYDWAy3DeEGwIvfBXUKSh0FmLO5a19RuBYW8I5LfrbFq2NNFVrLGkikFXVWBG4IIBFvtxvwExMTEwExMTEwCzxrxquXLCzQyTGZ9CrHa97X688a8h7SqKqbQJe6m5GKYd24PlZtj8jgD2rnxZad9qxeRsfdPlhhz3hqmqxapgSYAbaltIPg43xZ61Le8M2oY9vjmcXCtXSknK65tIP+61fjT4Kx3H44sDtUalYJmtHLSnl3qDvIT8GG4+G5xFPtbWJFG0kjBEQEsx5ADmccZzjj2XOJu4pZ/Y6HvFjeY31yFr6VGndQwBsNvUjlj3ta4zjr1pqOhlMyzMWl7kamIFrLp2JPM6fTBrKBHTRtHFVCPu56ZWWOhAkFxssosb3/P8Aq2xRUyPhyihjdY4KZmhrlTXPUjUStrNqsLP5R8jhleoDzODOJDHVqQtQpTu/AfDBa3et1F7jfFWRlYVIMtPJprV2q4O7VP6KkW7x/wA18G4E72eYJUrMY5kZo3jBEA0+4p6MRvq6Ygs0rF6G7tPITGbsE7uY8+S/VboMZJU64TF3bj6FbNUL4SWFgr73LfnDFDP80WR2VI5ZhEJVlMc3dhDouFa5Fyw5Ee6cL0qgxyOKIN9BTWFRWjSbMLBvEQGX8/61vXFTHubZUYyVVKsVHsar/ERohGmS9o9eyv1semC2TZy8dROsq1zgvCq95GGVSU+qU5Lf3ieuLmbZfHJIonkmWKSFlaJSRDsQxdnHusOQNxtgXmGSKlSJo46gI8sDd7TTlgyqh3mRjYRi1vDe+2Cjma5VGzROtIkh74OznSrRkLbvf6ZGwthXyrO7mg01kU4eSdS1REVmcg7LHt4bcidr3wyx8ZwLTQTSShlncRo8aOVLEm2xGoDbqMLeR8SI70iCvp52M06nvISsrb2Cxge5b842vhAQp3qI46cRR0+XKXmEkUhUki11aPSbE38RwKpcykDwOzsxYRa8wgj1xTgOwEOhSdHPd7dMWaejjC0wOXVMv089mqGuYi31zcm6N0vyF8auHsoET99LA+XARrqMNQhp9nvptyBIG5wQ3ZhRSyNGVmaLQzMVFtMgtbSwIJ0g77YSOEeJu7ljp/aI6pyADBRxKIo7yG8uvYbbBl9cWcr4lgq65HjkhqRHJOFkZhFJECAQsaX+mQ297AztHnijlWHvFVLROKZU7oEmX3xOq7Hc+HBF/P8AKZYJVm7y0mioK1epIooAbkB4R/KkAkarX5X5Ywy7MikjSw/SVTpS97UTMyU0ym1zDchdduQ264auKMhhmQTMIu+gjk7p5iTGupbEyC9mX44UpJkk72KQNmJRKUtSwIFhjPSSFr+75gef2FF8y0rKrxe2NM8kjRhmkMCvo2EgX3YfTzvjDiWjaWKKQxxNOkMneSxeKSI6P5lH2a52s1tsaqenFTR62rJJVheVm9lGguoBBhZQbkgbAjHvCgjmV6bQopjCgVXkJqNLA375T4kPkfhgzr2sDF8vJUNpjfW8svdMt4h70INn2O4F+XTHFuJcjgKRvFPSFu5kZlgVwGKudgCNjY9bcsdgzB4vaKeCKk796UqNbkqIUZdnDNtJsOVzyOE/MMzlkSFlfWvd1ak0EaAenhYBtVjvbFalWex/tSdXjoKw3U2SByLFTbwo3oRsCfhjuIx8icRB1lMt5A0fcD6RNLX0XBbpe459cfWOVTF4Inb3mRCfiVBP34yq3iYmJgJiYmJgObdrLWOW/wDjU/ZOHmZSSN9upxzzttrRFFQyEE6KpWsOZsp5YYuG+PaSsAEEoJ2ujWDg35FTufiMXj/rjOf5aMy0Zs1jy5bXvbz/AH4wFQHjOtbi12jYBlYXttfp6Y1ZvXyQRyShxpUqTrQkKosGt3Y1En1xTzHM43WRFDxmJFk7xlKoVbckM1r+R8jg04f2o0ENHmt6VNEeiKXTGxT3r6tJG63Hlyx1rLswaogJieqP+6nRGVUqCBfTO4+mT87r0xz6nzGN+I4WcKyNGsbgi6m8RHXz54YeJ+BqijjkbLR7RRuyPJTMSxjKNq1RWYbenP44BprJGYVQMqS6amOy10emKMbbRkW1/wBFvPBB8xjFTIssynTNFpSEMHUsmwm031A87nYYU6PjWnq4K2RJQoWWG6ZiR3SctkUeJeRtfrgFn3aXmDPU1GXxq9DDKg75YxuFA1A9SjHr0FuWIHjj54Iij1LU5BE2j2gsAo7qxChB9ICbXDb77Y5vNxaY4nl/JCPA1NFEXMMixkqQd7k/RdQOew3w05hkGa5i1JLVGmFL3sczQILFFHiuzOLsbbEA9cdDzDNKZIGkldO403YnddLeG5A5g8uWA5LxH2qU8zxCkilmcU8iXQPoRnUAKYSNMoH9L0xZP5YzOngNOi0S0xBVnLRtKwXSbIBYIDew5YM8LwTZQlPCyxGOpq5V0rcuFe5iZbW8IA3vyBGHKXJ27ySWGoaMSKdQsHXVyDjXysBaw2OA5DU5FxDUU6QPGAaWXvFkMgDuwuVsblWtfbYYs5P2RwTUyyR1hXMyO+Lh9lOo3utgwAbbV546pl1dF3b1AlkkViASQ1rr4SUW2yk7+HbrhV4hi/KOZ+wKTHBDEJKpo7B5NRukOobhd9RGAU6Ps5rZRHG+cxF42Z1jVy5BbmfeBN/I+uN03ZXNTpTQVle8lD3wBiSN7am5AkXspPU7C+H+p7LctaPR7JEo6Mg0uPUON7/HyxV4Cr5Yp6nLqiQytS6GilPvPE48OrzZeV8Bz7OeG4JK+mOQ2WoQuJSqt3UYXw6mLjnckWF72xbouz3PKZ+8jqIKgAFdErMy7m/uutr33GO1hAOQAwLni7qoM8kgWMosYBYgai2219O97cr4DkC5znAq5qNxDmHgBmQi0cWoXKFhba21sUOJuK66lU09dT9zA3dmnWlYIqhG3AdblhY2KnrY465keXR0LVJbU5meSoebQdNmOyXF7lR0wsce5W+ZtFTwwPHHBKsslVKuhAum/g1bvcHfYW04sosDjuhlpH7qqRbxOWCELMuxJ0hrXe/XAOlrIpIhMWeqQJTFVj8Nds+nVMVPijv05csZcJ8FU2ZCsaeMTwicrTz+47KOdmQAFQdhthczDsleOpq1jrFpoI1QoZZRqYWuoOlgVXUDYkdBthamOhcWcPRCphqisksrzwqFkqDGkZH1lU2DNa11645vxbmUaKjGajqCVqgHSBkYEmwAKWAbfn+ON9B2vRSU0EdfTieaCVGEjGykLtrGkXLgWFjseeKbRV2cIv0aU1HGze4vdrJqe9wv1n9eWCESvMkqtIA5jQRq51Myg2styeV97Dpj69yQ/wAXh/qo/wBkY5DxhkENLw7URwrYLOniPvNZ13Y/PHXcgP8AFYP6qP8AYGI0v4mJiYCYmJiYDm3bLoWmpZJCQEq4iSOYFm1W9bY4tXx+2zxGjWWSVtRa4AdWMhtqdQq+7bfpfHb+2CjaWkp0RtLtWQKrEX0ltQvbrz+7Gqm7G0exraueoPVFIijPyQX+/CdBGy3tUrcsZYap4axQACFkBkSw93UNmPxv8cOlPxTlma+KymYIyaJfCwDWuNBOl9+XPDZlXAVBTi0VLEvqVDN9rXOF7j7gnLZlklm0RSrGX1xmzgL9bSvvD5fPF1Mc2gyF6bPqGN2V9YBBCBBp8agWHoMdmWkKuDGWTRe9up9ejDHB+Hndc6o1kmknVWVY5HBXVGVJFtW9rnH0lAg6/LF+Jfbn3FHD1BVm9dCY5yP5WLZiOhOm4P8A1DHuRUNXQwiOilpa6mF7RSWhlAPMal8LH/mAw6VeWKWuAPxvvgdmGRRyfzag33K7Hf1GGNF+v4uQPrqKety+ayKZu671NCtqK3TUlj52vbGFXnwmWWWgraGSbRIqJoRXIveJdTuLaTc7ixPlg1+R54LiKUlTbba/7rYo1uVQTWWqpaeRjcAyRqOXkyi98TAr/wACMktMZpauV8wILhg90DWvovz9NQI54ZuzvKKtsrMFWDCdDwrG0amw3HeEH3ib7g7G3rjQvAFKhOiOop2H1qaokC/YWP4dMZHJHjB7vN65LcllVJD/AHk3+3EGyryuSeno0pysVbQ6ZFilGkuqq0diEYhVe2x3ttgvllAy1jVAiaKWaFGqFPiQsosiI4Ngy7323FvLCZmVLWyo6flY223NIEbY3tqQ3tfpi5T51mh2StppCL3/AIq/T4MMAyca8V1FKkawU4klntHFd1sJG6MvUAb3vbASDgGvhketjrg9dIiiVXjXunC7iMW3UbWDDFNs+zRtNqqivt4fZ31C/wAWOJ+V85I3qaRT5eztc/K+CadMvz+SWkjqmj7lQrPPG6trXSDqC8t7jmRuMEcrzCOqgjmQXjlUOoYdDuLjHJM0pM0royklcdFzqWGHRcWI3Ia52+qce5dwpV92iNVZgY18KrE6IABsBz2FsMNddjhjp0CoFjQXNrgDz6nzwpZlm2UwafaKxGKSPKoacuQWBBGlCbpY20kEYSajgeFmKzLUORe3ezs5v6jYYL5BwbTxk6aSMeTOLn5A8sXxNEk7WoCojy2jqKmw8Iji7uMfNuQ+WFTilMwzK8UsdLTrIFBRAJJSFOoBpOlvIYc34fdreJmUdLgD7BixDlgjkEhuXUki52Atbp6YuM6WuHOyKkp1Ekg76QDdpN1B/ory29cE5kCxlRsobYg8ja+3lyxdrs4CNY6bEef/AM88DVrdSMENyxB26dLYqB/HrE8OSuTcySI5285F2xbyLtCq6Omi/KNC4h0JpqILOunT4S6qTY25741doURHD9Sp+q8f7aX+WOjZEg9lhty7qP8AYHTGHRqyLiqlrF1U06SegPiHxU7j5jBYHCfn3ZdR1Ld4EME3SanPdsD5kDwk/EYCiPO8vPhaPM4Bfwt4JwP/AHH7cB0vEwjZF2u0c8ncza6SfkY6hdO/kG5fI2OHhWvgEjtM/wB3pT5V1J+3hinqahh9FGqXVvFKfdYEabqvvAi52YYX+0t9NLA3lWUh/wDMGG2rrY4lLSukajq7BR9pOChpyOSQkzVEhBZHCxnQFsLFbjxMhO9icWaDh2nh093CilQwU2uQGN2F2ubE72vhbzDtdoI7iJ3qXH1adC/97ZR9uEriDtuqLEQxwU3kZZO8k/UTYH44Iz7RkVM+y06RvsRfzkYD7sdPjleO4I1LvY9R+/HzLBxNNU5hTz1ErTOJY7EgCw18gAAAPhj6YNTza+2xA8743J1GfqJmIJHMeYPPBCOYXIty64EVEXeEXNrdRz88SkpZL+8fDcgm1j8cQFqoKq3O3L/TA6SlV0s45kj4fD44ykMpJ5KHsNzqtbrbpjJspTw31Xv72ognbzwFUOyNYqXB5G4uLdD5421Kh+oUgbg7XA3xsMBQjxFlBHvcxv0PXGRMb+G17kg4ATTRiynT4W8XpuTbBZe7A90cvhi7NCthtsOWKkioCt973v6YAd7IhbkDv0xuqKFTdQNPltfbG2CpjLWFrrcfHHlawspJG+xN8EDqGi7pyLWWxK2xYicXJtsNse+3Kb7bKLYwir1Cglbg4qKdc2ollO+3z3x7T1ZR9JU78icbamqHMAAYrz1H0ZPPDQXLAWDN72w6YBVebCKVo3Ora23qeu3O2Bs1bodSwLaeQB68xzx7vVMXdo06WB39bnzw0VkC6i777FV8hY4OGVY4wVXcgC4AtzxRlygKngINr2Btv5jG9rGMWBsLdPLDVwM7SZb5FU7EDVFz2+st/vwZ4Yyqvpqd5RUe2a4YzBBIAuk6V21jpbbFHtTX/YE/xj/9RcPWQj+LQf1Uf7AxhtSpuJ19oipZUZKh4hIVAJQea6wLEg4KxSpINSlXHK6kEbeoxsZd/kcLk/BgSFIqGVqNVm75tAvr3uynUeR/wwAXtny6N8qqHZFLxhCrEDUvjXkefI4bOGXJo6cncmGIn9QYS+0mrqTl2ZrURIkIVBA6tdnuy+8On3YcOD5NVBSnzgi/YGJQnduExXKza4Pfw2I5jxEgj12xzXL+FMwrQH9lLX3E9bKxv6qjG32KcdQ7ZpAuWam2Anpz9j3P3XxWk4ty2aORHrY5RIBfU2koB9VSADzF8akClP2alNS1+ZWVI+8aGAWOn0QAEj/pwXyzg6iiGmly5qhzEJEnqD4LnkGBN1+zFTMO2OkR/oaeSplA0K2yKRyA1WLsMWaNOIa25RYqCJrbkDVbpb3m/DAJfGvfe1UTziKMBgvdxrYRlXXUL/WB6E47qVA26E7Y4Lx/wHNl8lM9RUe0PPIdTWOxUrfdjc3B+7H0BLEG09FCfutjU9M/VGqpWIHdsduY88WoakoFVwRckX+G53xhFPpsp2v1PLGK21WEmxJOk/vxBe9tUMAeu9vTzONNRW/SaSDpPJvLywLFGVkOo7Wt8N+V8GaeNQCp8RB5n18sB7CGuVbc7b38v3411SpvYtqI+r93wxteIKdQ2J2xVmlGojzIII9OgwGKTFVAY6jcj1t88V3qxuOXPl/jjbUE3F18Nud+WMJwQwIW66bG2LAMd9Mlxex52wQebXYDlvt643rAN/D4Te3ngbmCugBXn5YrLPLlRWkjvcncY9nhS+19r9caoKchdZXfly5HG0x6dzbfnfEG6lqVKtpTceeKdRXWNrDY2I+ON06FORJ6G1uWMauFNOsWuBt64YKUdHGzGRh122wR9mjC7hRqG5AGKVPWqyC43I5YihTto3sd7m2GD2aNEUMLXBHl9mLCr4bLffzwHhfvfH0UlQD1IPPBeicMtjYnUcMagV2o/wDYE9/OP/1Fw+ZF/u0P9VH+wMc/7UXJyGe+1nQf+YuG7gniKnqqSLuJUkKRorgHdSFAIIO45Yw0YcTGOrHt8Aqdp6Xymt/qSfsscX+Bj/s6k/qIv2Rit2jC+V1o/wDx3/A438AvfLKM/wDcRfsjChV7blvloHnPCP7xxsPC1M8ZVaegmIYEBo7HRtquRyYeY2xj22qPyWxPSWH9u2BLdrWVwEaO9lIRUtHH4bWsQdZGE9LWqv4Dpi0oXKo3CldHc1DozA2BPiOkW+/FGr4eggvZM3prSCMGKbWpuL6wb+6MXYe2Kmne1NRVbm1iqKpHpsrc8WzxhWNGqR5PVuBq3k8O55bW5YI5hx4hHcP7VWToS+n2pCCukgXU6iGv6eWPoXLZvBET4rov3gY4zxymZT0Kxz5c8MUD953moNpFtNrX5b32w+9n3EntlBE384g7t7W5r19Li2N8fTPLo01kGplJG24t/jitFlyh7H5E4IUET6bMOtr/AI4tCJW8JIJGIBctIVNiSV3OLS04G4v0/DF72cDz88aTLbkL2tvflgMZIgbXDWFuZ6/LGloittubbE9Bzxc7y+4B53+zFSqkFyQTc2+XwwLWNTINS78xf4/64wjcMwUEbjGE2pwAfX06YrpRA87XHIi+rb1xYzryeJ1J3PLoMD/GXOpH7sC4fz+ODhhcHYltrbkdMU3BJty+J+7bFaSGQqoYBtz5/jgRmlHNNIxLARsOXX7sHGSTu1VSAyne42ItjUtS5HiQA8tjzwAtKCUjShNl5bc/txlVZcVAQud7EgAAfbghM8oO4CjYcxinVq7NYftAYMvKWhAW5tf78aayjBX+V0gG5A5/DGcVM5v9GWIH54A/0xYCyKt/Z2+Vjt9uJoXZmUODGD72/wD/ADB2KE6AynxBrkDla298U5MtIk1EAM2+kdMXqeFz4G2BIGoW2HMk+eI1Cr2n1hXJ51f+cliVNtueon02XHO6PKK6oeCWmp1orKqLKjNFrO3jJJuSR5C2D/a1n4laGgUgaGLyEkWBNwo57ELc/EjFei4nheOFaiYTJEGdXa8c0ZUaUVVU6ZPQE74lijVFwbWVDM35c7ysjRnSKN2b3dvzh125dcPnZZxz7dShZ3HtcRKSodmNuTafXrbqDjjGSVq09U9TR1AeQU5ICQaTqbYgpfSbbE/H0w6zVtHXNeuiNHPHEkhrYj3ZuwHMDxXv0a/LExXSuPE1ZbW/+Hl/YONXZq18pov6hPwwiZ9W5rSUcyvpzKikhcLOvhkRWUgM9veFje+/xw69lj3yij/qgPsJGFAbtsiBymS99pITtz9+23rY4QF7Nkp2hrUhkq6G2qSnkBSdRy1FNtagi/w9MdC7aHtlMp8pIT9jjBKgroJohNTTRid41RZipfZbXDC/ncWwn1bRThKto5adXoO77o9I1C2PkwG4b0ODYxzHNckZKhqmgYUVVq0d3IVWGt2vcKDsSbi/PDHwlx/HVMYJkamrEHjgk2PxQn3lwQzVNKrqVYXBuCPMHY3xwrN8oqOHa41FOrSUEvvKN9Iv7p8iOh8sd1qKtUXU7KijmWIA+07YTOJe0/Ko0KS1CS3+rGO8P3eH7Tidy6DfDXEUFbAs1O+pTtb6wPUMOhGCElMtuW9+fXHzGc3dK1p8mjqYUPJSCwPncDw6fQk2x0bJu23QRHmMD08n/wBxQWQ/Fef2Xx09sZY6bJRuPdZh88etTPYXa5tvitlnEUVRGHp5klU89LA2+XMfPF95SwJ2t5/uxcq6pNEyC4J9ca45mY+Ielzi4sbW964NrgjGjRZvCwtzNxb78ZKweVlPugjpY/vGNhqdI2QD4m5Hx2xgJ21bi/zxh+VVZ9JB523HPAVZKmRnOwsRvYfvxVjMieIKDci+3ly5nBwSKRtYfPEjjW2w54umtcMkjLY7DnsBf7zinMsmjwuRf1H7ueC0FgDcYkgGkWFvlhgHJQFrBt7nck74py0JUtciw5WxearABLMvpc2wAm4hS7jmfIXt9vLFxkUp2CjbcfvxYFSdJN7cwcLb8RkDkLDne1vt5YVM57VI0vGCZWubLEbgn/m/dfF8TDjTVO7yHlqO58h/hhQ4r7UCG9noVEs7XUEC4Qnbb85h9gxVj4XzjNlAdVoqUcla6kj1A8bfOwxbp+xiro27yjqCr2sbqrA+fLcD5YxeUi+JYg7NJVSZqpO+lKK6BJ7MWPNTqWxNt74rVvBMKiQmOrURqjXGhwdVrgbC5F/uw411Zm0HhnpEqABfVCSp+y3+GB0nH0QJWeGeD+sS/wB4t+GMOhKzHhiCJ2X2pkKgbSQsD4ul1J33xqrOHpWDNJPGzRqBpdmDBfq8xsDfa5w60+fJI7LHNHIH33O9/Ihx/jhil0ML1EUbXsGuo8Qtsp8wPji+kJ/DOX5vFS1ElPomgaJ45FaUNpUA7qpYEeG9rDcY7F2QPfJ6T/kYf32wD4a4MgNDV3QpJUI6yEMRstyoAB2HL44MdjX/AGNS/B/22xBU7Z4NWUTb8miO3X6QC2EGu4Yq8mtUUbGaAhWlp5Bci4FyLbMu/vLuOox0HtlNsmqPUx/Z3i4WMxyVstShqI6mplpZZI45oppNQUSDYqDytvjX9FXqHjOhzKGKwCyob6SB3kbkWvGeW3MHGjiamQwhcwZhHAiGDMA49oLsdlKj7741ccdkRDe1ZexjnUk6V2VvK35rH7DipwT2giQmlrQIZ72AdRpY2sR4+TE/LDrl69p3P6B85yDNKyop4MwMstNGGYSxrcOttVzbbWRtvg/SQ00MDmkyxYlEQZamssBq1Ws97kfL0wbo6aenLmAmdWlLTiWQ/RoF5RqOvp8MTOeJah6OKqoIFqY7s00UqHWUB8JVT5WPnyGJ2oTW5rVlZYJJ2UkU6qlLEF06rEssr2V1IvcDfCTxdJRxkqAWPtLEsZhIGVVsdhbQS22DuX1lTxBLJDCwpoI5FmvI2uWNrWAiAtpXntsBjo/C3ZPRUR7wIZ5ufezWY3PUC2lfja/rhRwLJuDK51E8McsKdJCSpNuegDxueZsBjoSUvENNGpjeOshKgqTYmx3tvZh9uOu57DG8DLIzKtrjQxVtt7LYg325Dc4U+Dcrr4VUrLC9M8RZY2iaIxPc2VV3YIb3Oo3vfzxfKmQmSdsNTAyrXUDx9AUYjVbyDAj7DgzRdt2XtYP38ZtYhorgfqtgl2qUKtRtNM2iSFBJG6bgSKeS33sxNvX5Y5ZxJqzOkFUqFainUJMgXmpH8oLC533+BxJz/Lr/AA7N4upUnaXljnaqQeWq6/iuNs3GlA23tsIANwdY5/ZjgObtEGR0iULJAvh3AVwNLMPXUL/PFGuotHdix1tGGbblq3H92x+eN7Pw5XjY73LxpRqf98Xy2ZT+GNP/ANZ0dvDV2t/3tr4VeDeD8srYEjMbCpEaPIwZgDqvuBy2tb5484R7O6OelklkR7xySKzFrCyG3Qc/3YzeclzHbj+2vLLopU9pFKtrVFxyIFyfnYYHfwtwKpW0jm/LxAfHdsUeDssy6Nad6xB9K0rBpQe7ZFJAF72DbcrYG0WVtNTzikgQxzVDfSMF1RxA7Bb7gHzHlbF/kZv7e7kurGYdq1xaGDT6uRinR53mVQA0CAhnCAqLm58gTyHU2sMauKeD4YacTU8jyNHJ3VQrD3GIuhGw2NiMYcK1z0ZhmkTTDJrCVKgl47qQdBvbUDvYjDy2Od4eNwZzPgGs1LLUzNWUquROaR9bR294aCALg+Qx1rs84fylYxJl6xyN1djqkU+R1bofQAYQcr4iCpFNDIY1jhkkBBGuaR20s00EfvgN1HTBHMqeneZZGdqKtWESSVsA0QavzXRmvcgi9xfpviDswGJbHNaftDqaBo0zaNTDJYR1sG8bDoWHS4328+WOi01SsiK6MGRgCrA3BB5EYmDbpxWq8tjlBEiKwPmAfxxaxXrK6OJS0jqijqzAD7TiYFjNuyvLqgENTRqSLakGlh8CtsJdT2C6f5CqmUC5AuD8NjbDRm3bHQRHRCz1UnRIFLf3jZfvwu5j2gZvMB3NJFRq3uvO12t5gf6YDU2XZ5Q00umWnqIljYsJF0vbSb2t1t0vho7F6nXlEB8IILiyiwFmPQdcc/rspgkDvm+cu55CNG0i5Fx4LHb/AKQPXDr2DuDlKgb2llH964+44DPtoT/Y8+++qO3zdcAaLPhnVA9G6+zM5UUrm7B2isSSbWWxH3m2GHtnW2T1F/OO39ouAPZVxRC9EtBIDFMikBfcLBrnWpPU43x2ylN3CXFxkPsdYncVsYAZGO0oAt3kZ+uptfzGKnHvZhDmCFlAjnG6yDn8D5g40ZtQxyKlPWKxTVHHSTJreoV7e+zgeE3HPl54sZfxPPQutPmhBRjphrV2R/JZR/NyHz5HGLNWXHMcq4orMnnWnrQxj+pLudvIfnD0O4w7SmOqY1lFKsNQ6oglBLKFB8Xg5XPww8cQcOQ1sJjmVXU77/iDzB9RjhWb5JV5FUFo9UtISLg+XkbciPzh88anKeuSeOd8TbUUUVZUiSNjlubrqMZ6VCrsGYDYq1j6+hGGbhntEPeikzOP2SrHu3/k5vVGO2/lfCzQxUua05KNytup0zxWNyPhfqNiDi/Xqs8a0mboJUml0UksKnwAC12c+63n52OFJ6NtfElRXpFINaQxiYI0JKh9VlcS8gwFxowSmqHecRLsqi8uqM2dWFgFblqB5jfHIu6rcmro6qaV6ygK9132osY473FwpsGHnuD6Y6pkNek0jzQvJLDKqMr6w0fKxVB7yEdQRgEbtrlSmyuOFE0xtPGukcrLdyPPe2GfL8kikijeCQqjIpUixsLA/PbbE7S+FDX0UkSW7wWeO/56nYf9QJX7McO4b7RKvLA9LKhZBdTG9w8XnpJ6eh2wnHjeq3x/V5/p3eNEu03KENdS00R1a7k2AFgz78vgWOFHPG1vUT2srP8AQmzckbRpuNh4fPDBl+Y99NmWZbhYYdEernqktGnztc4G5zQiHLYIw9QxlKyCzKae7Ah1AG+sWH34SZ1E5c7yu025Bw7C9PSmlzFKWtEfdSg76+8uwWwINwMH6vsvZKRYxXTQAKVmvvHJc3JsWGkknz3wdpciRFpmAVDHoL/RqTIQgA1FhquPMb4YKjKBVI0c6q8bWuhW48x9+L4/lz/kvwCpOF8v9kNE6pU+zRhpFt9JyJBGjkT6HfFHMKqGXRRxxwxU7UjSCNm7meM76bahZATtcnrgtnfD1QsLokgmjmkAl73TF3cPUIyWPhtte+FvinPMtp2kUSmteREiFMumQKEFvetcX2O5O4vh4ytTlfYbxXRzJlFW1SsiFkpFVXmSRdQYDUCgB1ed/PBns54SjqMjiWRBIsveFkba/jaxU81YcwRjmuY5pW5zUpSRJojBAESbqg5F5COZA6nHdYs+oMqpYoJamJBEiqBquxsNzpFzud/niWfDd7cXzvIqjJqkSJremQMFkCrrQPcaSSNvF15HAg8Uqp1tIztLpaV10mRyPqSq3g022uPTHQ+LO0wVqFKCilnvsZJFtGR1BHNh8SMIOTdnzmVWqwIYzuF1Act7Xba1j64dB67Oa8V9Bmcbo5cqSEJJUDu2EYQHZSCLWGKPAPay1NQRUqUk088WobEBbFiRc7kWvbl0wTXiClpyixSSTBw2gQ+6SgtYldgfjipFW1M5Q08CU0bA973jXkVt7Gw3seYuN8S6CU3EWc1QJ1QUMXXSNbj4sdh92F3McuoIm7zMKmWtnKl1UuX1WJ2AB07+V8G6LhDXp9uq5ZdMZXSnhRgb7FR13xG9joVXaONV90krq0k7i5u9/lhlvxLcDafM5txl9LHDC0YZJGAFiehW17jl1xvXJ6l0c1tQZVeMxmNBZVNgQwPT5YoVfaVCx7ulgknfkAoO+9r3tq5emLVBkufVigBEpIt7F7BrfDdiR8MM/wC4pj4C4foqfvO+SLVpX6SbSTpN9rv1Hpgh2IFfyc4W2kVM4FuVtQtb5YB0PYDGzB66rlnY8wo0j7SSfwwb7E6URUdREvKOrnQX52UgD7hiC92yL/saq+Cftrgbn3AEdTQw38LxxRmKZR44yFBsbbshvy6YJdsj2yaq9Qg/vrgLwzmmdClhYR0UqGNdILOr2ttewIvbD5e8WKGScYzQzLS5i4DHwxTj+TlHK97bN0wdloGo4XjmjE+WhLGJVaSXUz8+fiXe+24wv8Rz11RHJFVZP3kLb3hmBKMPrpcbH064EcHdolXRoIK+mqXgU3R9B1pbkCeo+zGt8vvaZmnKComypQ8XeVWWHcr701Ltf4tGPI7rhzpamnroA6FJoZFNjsQQeYPl6g45Q/aZQwzNPSyvEJHaSogaE3mNrbMxsh+7FnJ6kvqr8iYb+Kqy5jsTvcoBsrfDY7fDEvBJVPi3spnoZfbMpYqVN+6H/t6Ef0T8sWeH+1SKriaCpj0Tt4GiOyPcWYgndG538sdF4U4ugzGHXFcMNpIm2eNhzDD49cKfaJ2SRVSNNANFSPFq6P5hrftc8SW8er3Fs3v6F5XWDLUk9m72pp2KoKJx/I3N3fUQdS8+nXfFefJY0c5jkU6Xjc95SliI2NrOFBI39PswrcMcazZe4pq6OwLAiVwS6r+DJhwzTIyxSroNIKamRUUCGRmPNrb/AG46WfRXj7ZMyqNYpssDd0PpL620+fLTb4YWeMeMYM2pjI0HdVNOhZrcySyqLHmyjqp5YbqLtAkilLVNMYJU0a2vZJC2xUX5nyO+EnjHg2oesnlplBiqGLAEhCNZBKWPkeo2xMz2loIHaLL4oijH2qZZSB9dY9gB0PPBDj/QsdMoMKMpYrHGCrxIwVlWReWu9zcHDRxHwPMcpo02aqpdXgVhZkc7gH84bffhKq8sra0xRimKCIFEJFgFJ+uzHxEeflh2MIePqwf8bP8ANVb8emC442rioLVteVPVIQo+Rvh7Ts/oI6D2WZYzILlqhSusNa9weo6aeRAwEHA1JFDrrszklhTYIrELbkAFuWN/QYu0yEOs4nWQWl9qqWN9pqg6b/8AKo/xwQy/hvMqxbU9N3EJtuFESW9WbxN9px0HLs5yyk7s0dNG8bKzPPdT3dhfxavH8hinPx/UVCwo9TDTC5lE0RBQoL6Y3DHUrEjy64nf4XpRyjs2akTTV5h3CSHxRwtpLG19Jc2vt0wSyRsrg0ex0TVTSCTRK66/EvRi2yX+HXAZqilMommanDuHnmjdzKUYAhTEVOk356D8MSh42pKU07Fy76ZHLU40JdgQEki23uAdj1xMQZfOqqrVyGipYVQhxGveSRyLuyhQLEn0xbzPhvL5JFEk7zVMqI6JIWC3AsH7sW0g9VJ88I8PaLVVCrHAkME5k7ySUFI1b4hrD4m+Gim4Qkq9JzDOKdUH83TyJ9mq4H44Yd/FvPOJaWkiESvTo6sCyKu1j79hHexPS5wFoOKXlkc5dl8s7ud5CpA2Fhcjy9SMPOQcGZFSWKvTSOPrTTI5+wnSPkMOEfFFCoAWqpgByAljA+44z69RXK4uzbOKxg1RPHRp+bGSW+xTa/8A1YZcn7CqCIhp+8qn85G2/VX/ABJw4Hi6iH/F039sn+bGB42oRzrKb+2T9+NXb7TpdyzJIKZdMEUcS+SKB+G5+eLlsBTxxQfplN/ap+/GH/17l/6bT/2q/vxnFHGO4wgdkbf9or+bXT/eb4PS9oGXC38dpv7Vf8Dhb7JKpHnzUxMHQ1hZSDcEMDuMXA0cb8LnMKOSm7zuu80+K1+TBuVxtt54XMv7N66KNYxnE6qoAAWFBYDpuSceYmJvsWB2dVZ97OKw/AIP34xl7LHc3fNK9vg6j8FxMTD2KFf2GQzEd5W1bgdGZD9+jbHmW9hcED64qysQnmUdVJ+arj3ExZ0LVH2J0kUhkjnrEc82WfSxvzJKgE74vS9l0TCzVmYH/wDafExMIqi/YblzW1+0NYW8U7H/AODG6LsUy5RYLPby797fccTExNRk/Ytlre9HK3/NPIfxbEPYrlZ5wv6fTSf5sTEwV63YvlZ/mG/tZP8ANjFexPK+sDH4yv8A5seYmJaNq9jGVD/hQfjI/wDmxsPY7lX6Iv67/wCbHmJi/B6vY9lQ/wCET9Z/82Ng7JMq/Q4/tb/NiYmLg9HZNlf6HH/e/wA2Pf4KMr/Qov73+bHuJhkHv8FWV/oUP2H9+Mh2XZZ+hQfq/wCuJiYYPf4MMs/QoP1f9cejsyyz9Bg/UxMTGRP4Mcs/QoP1P9cQ9mOWfoUH6mJiYGvf4NMs/QoP1BiDs0y39Cg/UGJiYmQYnswyz9Cg/VwXyfh+npFK00KQqxuQgtc+ZxMTF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data:image/jpeg;base64,/9j/4AAQSkZJRgABAQAAAQABAAD/2wCEAAkGBhQSERUUEhQWFRQWGRgaGBgYGB0fHRsgHhobHBwdHiAaHCYgHRwlHBwfHy8gIycpLCwsGB4xNTAqNSYrLCkBCQoKDgwOFw8PGikcHB8pKSkpKSkpKSkpKSksKSkpLCkpKSkpKSkpLCkpKSkpKSkpKSkpKSwpKSkpKSwsLCwpLP/AABEIAMgA8AMBIgACEQEDEQH/xAAcAAACAgMBAQAAAAAAAAAAAAAFBgAEAgMHAQj/xABPEAACAQIEAwUEBQYLBQcFAAABAgMEEQAFEiEGMUEHEyJRYRQycYEjQpGhsRVSVJKy0RckM0Nic5OiwdLhJTREcoI1Y3Sjs8LwFlNkhPH/xAAXAQEBAQEAAAAAAAAAAAAAAAAAAQID/8QAIxEBAQEAAgMAAQQDAAAAAAAAAAERAiESMUFRAwQTcSIyYf/aAAwDAQACEQMRAD8A7jiYmJgJiYmJgJjy+PTgTVrUSSaEJhRDG3e2Vu8G+qPSd16eLAFseE4F0Zljl7tzJMJC7iTSgWMbWjOk3+BtvvgpgNVPOHUML2IvuCD8wdxjGokZSCFuu+r87YbaR1udrYEPGFzBTE0AeSMmdWLd6yrtGVF9IUG9yRi7U5odYSJe8Ooq5Vl+iOm4Li97cthvgLdHVCRAy/YbXB6g25EeWMMynZInZQCVUkCxPIXtYbn5Yr5DlvcxaWWISMS8ndKVVnbctYkm5xM5zIxLZNBncEQxu2kOwF9N/hgLOX1omjSRQwV1DAMCp38wdwfTFnA7JMrWCLSqldRLsNRazNu1i29r4IXwHt8DGz1O8CIryKRITIgDIhTmrEHZvIYJHA+lgEAlJ7qOMuXGldAANtRck2LX3J2wG7LcwSeJZY9WlxcalKn5hgCMSqzFEeNGvqkJC2UkXAJ3IFl26m2K2UxeOaQrIpd+TvqUhQAGQAkKpG9sUc8qo6aojqJFlKlWR5A9ool2bXIpNue2oC+AN0U7OgZkMZN/CSCRv6bb88br4whlDAMpuCAQRyIPIjAbi2uaKFSDZWkRJPA7Eo50nT3e6tv73IYC3+Vwar2caSRHrbxeJbmy+G24O+/pi3Ul7DRpJvuDfcWOwPQ3tucaqHL0iRUQGyqFBYktYcgWbc/PFCKWonYFbQxaZEdWAMoa9kdSrFbdbH7MBcyXMxPEH8IYEq6q2oKwNmW9he2N0dWTI6aHAUKdZHha/QH064F/leGkiZJZjJJBGry2F5SCbayiC92PkMZUsTTVHfSRsixi0LCQ2kV1BYvHsFIPngDd8S+KVbWFDGq6bu1rM2kkWudO25Hli4MB7iYmJgJiYmJgJiYmJgJiYmJgIcD4srCStIhI1m8i8wxtYcz4belsEMYSXsbWvba/K/TAUXTvJlIAKRhrMJDs3IgqNjtvvyvi5UVKxoztsqgknnsBc8tzjns/bBQ08arGfaalyQY6eMrqe+nfXyJItvc4AJxRneZSaYI/YoRMIpCEvJHtcs2u1xb80DAdKpqtI1M9RLCNZJSRlEZEZ3VSXNycL+bdodJl0kgqSrSSHvV7iEktGdlLN7rN63tywucX9k8ckpkketmZo5Gd1COA4tayEhrk3sq7dMMebcPxPBSqYXfRTyqob6OEXiG09jdAfTkfhgmglb26mzGDL52CqH1SsI10k2DcjsTtzwwcFcU1OYQzPNSpBJExWLVqI1aTv4he3LccwcBcxhZaeZO6lSEUcKhkAqacEMNo4zu5H5xPS+GanqYoKaoeCX6RArOZRIUVtC28HNVt9VOWCue5lm3EauiyFYleVow0cSsNhfVsCdJtcX3xQyKXPK4UzDMCkc4l8YCDR3ZI3FgzX25cr4cJMn1yBu6gb+Od4dFY4O8d9QUkWfr3eNeRZfFHLloVBCFaq0R1hPtNzue707ab774oWMpy/OKiKCRMxnk71pgTFZkj7sHTqYke8wt6XGCnB+R5pM+mozGojlj0NJBJFqQgty130uCBY25YZYakGOk72pDlmqAEol+in8JurafdIHW48WDfBsSLRRCKGSBLG0cxOtdzz1b74JpW4yy2vimLw5wsCyajDBJGo91blFIBuAPTCXwTxnnNbUpEJEniOgzB0jKqhNjqsAb2B+7Dtns0i1iDvJE11Emj2mASoLRe9AwF0TzuRhk4PfVSxustPUMwIM0SBA1j0AHTfEArtG4orsvQT00MElMigSa9QZSWsLBSPDa2F3h7tfevnFDNSSQPMCpkikIZLr71ioK7db4u8U8RGdmkglqu4WCRZJaYK8SOrb6kYAlxy58mGCfBlKFnnnWlm+ljgJqpGF5/ALkRk3Q+YwVZqe0OgoJhRTzSo8aqA8qswYEXBL739ScGOGI0CO8TwvFNI0kZiW1wedzfxNfmdsc37Tsv/KLxqYK1HheVAVptXeXUMCGLABdtr+eNPH+RyjLqEUzLTCkiZmMkvdyCyLtpXmSRfY88E10/hsBxJKXErmR17zue7YKrWCHqwXex642Zq8rv3EYeMOjH2hSngYEWUK17k/C2Oe51xhmtIKaaGNaykenjZ7AkqyoO8JddxfncgjnjGLtWoatFqQFjrqZWKRzyFEIYDWAy3DeEGwIvfBXUKSh0FmLO5a19RuBYW8I5LfrbFq2NNFVrLGkikFXVWBG4IIBFvtxvwExMTEwExMTEwCzxrxquXLCzQyTGZ9CrHa97X688a8h7SqKqbQJe6m5GKYd24PlZtj8jgD2rnxZad9qxeRsfdPlhhz3hqmqxapgSYAbaltIPg43xZ61Le8M2oY9vjmcXCtXSknK65tIP+61fjT4Kx3H44sDtUalYJmtHLSnl3qDvIT8GG4+G5xFPtbWJFG0kjBEQEsx5ADmccZzjj2XOJu4pZ/Y6HvFjeY31yFr6VGndQwBsNvUjlj3ta4zjr1pqOhlMyzMWl7kamIFrLp2JPM6fTBrKBHTRtHFVCPu56ZWWOhAkFxssosb3/P8Aq2xRUyPhyihjdY4KZmhrlTXPUjUStrNqsLP5R8jhleoDzODOJDHVqQtQpTu/AfDBa3et1F7jfFWRlYVIMtPJprV2q4O7VP6KkW7x/wA18G4E72eYJUrMY5kZo3jBEA0+4p6MRvq6Ygs0rF6G7tPITGbsE7uY8+S/VboMZJU64TF3bj6FbNUL4SWFgr73LfnDFDP80WR2VI5ZhEJVlMc3dhDouFa5Fyw5Ee6cL0qgxyOKIN9BTWFRWjSbMLBvEQGX8/61vXFTHubZUYyVVKsVHsar/ERohGmS9o9eyv1semC2TZy8dROsq1zgvCq95GGVSU+qU5Lf3ieuLmbZfHJIonkmWKSFlaJSRDsQxdnHusOQNxtgXmGSKlSJo46gI8sDd7TTlgyqh3mRjYRi1vDe+2Cjma5VGzROtIkh74OznSrRkLbvf6ZGwthXyrO7mg01kU4eSdS1REVmcg7LHt4bcidr3wyx8ZwLTQTSShlncRo8aOVLEm2xGoDbqMLeR8SI70iCvp52M06nvISsrb2Cxge5b842vhAQp3qI46cRR0+XKXmEkUhUki11aPSbE38RwKpcykDwOzsxYRa8wgj1xTgOwEOhSdHPd7dMWaejjC0wOXVMv089mqGuYi31zcm6N0vyF8auHsoET99LA+XARrqMNQhp9nvptyBIG5wQ3ZhRSyNGVmaLQzMVFtMgtbSwIJ0g77YSOEeJu7ljp/aI6pyADBRxKIo7yG8uvYbbBl9cWcr4lgq65HjkhqRHJOFkZhFJECAQsaX+mQ297AztHnijlWHvFVLROKZU7oEmX3xOq7Hc+HBF/P8AKZYJVm7y0mioK1epIooAbkB4R/KkAkarX5X5Ywy7MikjSw/SVTpS97UTMyU0ym1zDchdduQ264auKMhhmQTMIu+gjk7p5iTGupbEyC9mX44UpJkk72KQNmJRKUtSwIFhjPSSFr+75gef2FF8y0rKrxe2NM8kjRhmkMCvo2EgX3YfTzvjDiWjaWKKQxxNOkMneSxeKSI6P5lH2a52s1tsaqenFTR62rJJVheVm9lGguoBBhZQbkgbAjHvCgjmV6bQopjCgVXkJqNLA375T4kPkfhgzr2sDF8vJUNpjfW8svdMt4h70INn2O4F+XTHFuJcjgKRvFPSFu5kZlgVwGKudgCNjY9bcsdgzB4vaKeCKk796UqNbkqIUZdnDNtJsOVzyOE/MMzlkSFlfWvd1ak0EaAenhYBtVjvbFalWex/tSdXjoKw3U2SByLFTbwo3oRsCfhjuIx8icRB1lMt5A0fcD6RNLX0XBbpe459cfWOVTF4Inb3mRCfiVBP34yq3iYmJgJiYmJgObdrLWOW/wDjU/ZOHmZSSN9upxzzttrRFFQyEE6KpWsOZsp5YYuG+PaSsAEEoJ2ujWDg35FTufiMXj/rjOf5aMy0Zs1jy5bXvbz/AH4wFQHjOtbi12jYBlYXttfp6Y1ZvXyQRyShxpUqTrQkKosGt3Y1En1xTzHM43WRFDxmJFk7xlKoVbckM1r+R8jg04f2o0ENHmt6VNEeiKXTGxT3r6tJG63Hlyx1rLswaogJieqP+6nRGVUqCBfTO4+mT87r0xz6nzGN+I4WcKyNGsbgi6m8RHXz54YeJ+BqijjkbLR7RRuyPJTMSxjKNq1RWYbenP44BprJGYVQMqS6amOy10emKMbbRkW1/wBFvPBB8xjFTIssynTNFpSEMHUsmwm031A87nYYU6PjWnq4K2RJQoWWG6ZiR3SctkUeJeRtfrgFn3aXmDPU1GXxq9DDKg75YxuFA1A9SjHr0FuWIHjj54Iij1LU5BE2j2gsAo7qxChB9ICbXDb77Y5vNxaY4nl/JCPA1NFEXMMixkqQd7k/RdQOew3w05hkGa5i1JLVGmFL3sczQILFFHiuzOLsbbEA9cdDzDNKZIGkldO403YnddLeG5A5g8uWA5LxH2qU8zxCkilmcU8iXQPoRnUAKYSNMoH9L0xZP5YzOngNOi0S0xBVnLRtKwXSbIBYIDew5YM8LwTZQlPCyxGOpq5V0rcuFe5iZbW8IA3vyBGHKXJ27ySWGoaMSKdQsHXVyDjXysBaw2OA5DU5FxDUU6QPGAaWXvFkMgDuwuVsblWtfbYYs5P2RwTUyyR1hXMyO+Lh9lOo3utgwAbbV546pl1dF3b1AlkkViASQ1rr4SUW2yk7+HbrhV4hi/KOZ+wKTHBDEJKpo7B5NRukOobhd9RGAU6Ps5rZRHG+cxF42Z1jVy5BbmfeBN/I+uN03ZXNTpTQVle8lD3wBiSN7am5AkXspPU7C+H+p7LctaPR7JEo6Mg0uPUON7/HyxV4Cr5Yp6nLqiQytS6GilPvPE48OrzZeV8Bz7OeG4JK+mOQ2WoQuJSqt3UYXw6mLjnckWF72xbouz3PKZ+8jqIKgAFdErMy7m/uutr33GO1hAOQAwLni7qoM8kgWMosYBYgai2219O97cr4DkC5znAq5qNxDmHgBmQi0cWoXKFhba21sUOJuK66lU09dT9zA3dmnWlYIqhG3AdblhY2KnrY465keXR0LVJbU5meSoebQdNmOyXF7lR0wsce5W+ZtFTwwPHHBKsslVKuhAum/g1bvcHfYW04sosDjuhlpH7qqRbxOWCELMuxJ0hrXe/XAOlrIpIhMWeqQJTFVj8Nds+nVMVPijv05csZcJ8FU2ZCsaeMTwicrTz+47KOdmQAFQdhthczDsleOpq1jrFpoI1QoZZRqYWuoOlgVXUDYkdBthamOhcWcPRCphqisksrzwqFkqDGkZH1lU2DNa11645vxbmUaKjGajqCVqgHSBkYEmwAKWAbfn+ON9B2vRSU0EdfTieaCVGEjGykLtrGkXLgWFjseeKbRV2cIv0aU1HGze4vdrJqe9wv1n9eWCESvMkqtIA5jQRq51Myg2styeV97Dpj69yQ/wAXh/qo/wBkY5DxhkENLw7URwrYLOniPvNZ13Y/PHXcgP8AFYP6qP8AYGI0v4mJiYCYmJiYDm3bLoWmpZJCQEq4iSOYFm1W9bY4tXx+2zxGjWWSVtRa4AdWMhtqdQq+7bfpfHb+2CjaWkp0RtLtWQKrEX0ltQvbrz+7Gqm7G0exraueoPVFIijPyQX+/CdBGy3tUrcsZYap4axQACFkBkSw93UNmPxv8cOlPxTlma+KymYIyaJfCwDWuNBOl9+XPDZlXAVBTi0VLEvqVDN9rXOF7j7gnLZlklm0RSrGX1xmzgL9bSvvD5fPF1Mc2gyF6bPqGN2V9YBBCBBp8agWHoMdmWkKuDGWTRe9up9ejDHB+Hndc6o1kmknVWVY5HBXVGVJFtW9rnH0lAg6/LF+Jfbn3FHD1BVm9dCY5yP5WLZiOhOm4P8A1DHuRUNXQwiOilpa6mF7RSWhlAPMal8LH/mAw6VeWKWuAPxvvgdmGRRyfzag33K7Hf1GGNF+v4uQPrqKety+ayKZu671NCtqK3TUlj52vbGFXnwmWWWgraGSbRIqJoRXIveJdTuLaTc7ixPlg1+R54LiKUlTbba/7rYo1uVQTWWqpaeRjcAyRqOXkyi98TAr/wACMktMZpauV8wILhg90DWvovz9NQI54ZuzvKKtsrMFWDCdDwrG0amw3HeEH3ib7g7G3rjQvAFKhOiOop2H1qaokC/YWP4dMZHJHjB7vN65LcllVJD/AHk3+3EGyryuSeno0pysVbQ6ZFilGkuqq0diEYhVe2x3ttgvllAy1jVAiaKWaFGqFPiQsosiI4Ngy7323FvLCZmVLWyo6flY223NIEbY3tqQ3tfpi5T51mh2StppCL3/AIq/T4MMAyca8V1FKkawU4klntHFd1sJG6MvUAb3vbASDgGvhketjrg9dIiiVXjXunC7iMW3UbWDDFNs+zRtNqqivt4fZ31C/wAWOJ+V85I3qaRT5eztc/K+CadMvz+SWkjqmj7lQrPPG6trXSDqC8t7jmRuMEcrzCOqgjmQXjlUOoYdDuLjHJM0pM0royklcdFzqWGHRcWI3Ia52+qce5dwpV92iNVZgY18KrE6IABsBz2FsMNddjhjp0CoFjQXNrgDz6nzwpZlm2UwafaKxGKSPKoacuQWBBGlCbpY20kEYSajgeFmKzLUORe3ezs5v6jYYL5BwbTxk6aSMeTOLn5A8sXxNEk7WoCojy2jqKmw8Iji7uMfNuQ+WFTilMwzK8UsdLTrIFBRAJJSFOoBpOlvIYc34fdreJmUdLgD7BixDlgjkEhuXUki52Atbp6YuM6WuHOyKkp1Ekg76QDdpN1B/ory29cE5kCxlRsobYg8ja+3lyxdrs4CNY6bEef/AM88DVrdSMENyxB26dLYqB/HrE8OSuTcySI5285F2xbyLtCq6Omi/KNC4h0JpqILOunT4S6qTY25741doURHD9Sp+q8f7aX+WOjZEg9lhty7qP8AYHTGHRqyLiqlrF1U06SegPiHxU7j5jBYHCfn3ZdR1Ld4EME3SanPdsD5kDwk/EYCiPO8vPhaPM4Bfwt4JwP/AHH7cB0vEwjZF2u0c8ncza6SfkY6hdO/kG5fI2OHhWvgEjtM/wB3pT5V1J+3hinqahh9FGqXVvFKfdYEabqvvAi52YYX+0t9NLA3lWUh/wDMGG2rrY4lLSukajq7BR9pOChpyOSQkzVEhBZHCxnQFsLFbjxMhO9icWaDh2nh093CilQwU2uQGN2F2ubE72vhbzDtdoI7iJ3qXH1adC/97ZR9uEriDtuqLEQxwU3kZZO8k/UTYH44Iz7RkVM+y06RvsRfzkYD7sdPjleO4I1LvY9R+/HzLBxNNU5hTz1ErTOJY7EgCw18gAAAPhj6YNTza+2xA8743J1GfqJmIJHMeYPPBCOYXIty64EVEXeEXNrdRz88SkpZL+8fDcgm1j8cQFqoKq3O3L/TA6SlV0s45kj4fD44ykMpJ5KHsNzqtbrbpjJspTw31Xv72ognbzwFUOyNYqXB5G4uLdD5421Kh+oUgbg7XA3xsMBQjxFlBHvcxv0PXGRMb+G17kg4ATTRiynT4W8XpuTbBZe7A90cvhi7NCthtsOWKkioCt973v6YAd7IhbkDv0xuqKFTdQNPltfbG2CpjLWFrrcfHHlawspJG+xN8EDqGi7pyLWWxK2xYicXJtsNse+3Kb7bKLYwir1Cglbg4qKdc2ollO+3z3x7T1ZR9JU78icbamqHMAAYrz1H0ZPPDQXLAWDN72w6YBVebCKVo3Ora23qeu3O2Bs1bodSwLaeQB68xzx7vVMXdo06WB39bnzw0VkC6i777FV8hY4OGVY4wVXcgC4AtzxRlygKngINr2Btv5jG9rGMWBsLdPLDVwM7SZb5FU7EDVFz2+st/vwZ4Yyqvpqd5RUe2a4YzBBIAuk6V21jpbbFHtTX/YE/xj/9RcPWQj+LQf1Uf7AxhtSpuJ19oipZUZKh4hIVAJQea6wLEg4KxSpINSlXHK6kEbeoxsZd/kcLk/BgSFIqGVqNVm75tAvr3uynUeR/wwAXtny6N8qqHZFLxhCrEDUvjXkefI4bOGXJo6cncmGIn9QYS+0mrqTl2ZrURIkIVBA6tdnuy+8On3YcOD5NVBSnzgi/YGJQnduExXKza4Pfw2I5jxEgj12xzXL+FMwrQH9lLX3E9bKxv6qjG32KcdQ7ZpAuWam2Anpz9j3P3XxWk4ty2aORHrY5RIBfU2koB9VSADzF8akClP2alNS1+ZWVI+8aGAWOn0QAEj/pwXyzg6iiGmly5qhzEJEnqD4LnkGBN1+zFTMO2OkR/oaeSplA0K2yKRyA1WLsMWaNOIa25RYqCJrbkDVbpb3m/DAJfGvfe1UTziKMBgvdxrYRlXXUL/WB6E47qVA26E7Y4Lx/wHNl8lM9RUe0PPIdTWOxUrfdjc3B+7H0BLEG09FCfutjU9M/VGqpWIHdsduY88WoakoFVwRckX+G53xhFPpsp2v1PLGK21WEmxJOk/vxBe9tUMAeu9vTzONNRW/SaSDpPJvLywLFGVkOo7Wt8N+V8GaeNQCp8RB5n18sB7CGuVbc7b38v3411SpvYtqI+r93wxteIKdQ2J2xVmlGojzIII9OgwGKTFVAY6jcj1t88V3qxuOXPl/jjbUE3F18Nud+WMJwQwIW66bG2LAMd9Mlxex52wQebXYDlvt643rAN/D4Te3ngbmCugBXn5YrLPLlRWkjvcncY9nhS+19r9caoKchdZXfly5HG0x6dzbfnfEG6lqVKtpTceeKdRXWNrDY2I+ON06FORJ6G1uWMauFNOsWuBt64YKUdHGzGRh122wR9mjC7hRqG5AGKVPWqyC43I5YihTto3sd7m2GD2aNEUMLXBHl9mLCr4bLffzwHhfvfH0UlQD1IPPBeicMtjYnUcMagV2o/wDYE9/OP/1Fw+ZF/u0P9VH+wMc/7UXJyGe+1nQf+YuG7gniKnqqSLuJUkKRorgHdSFAIIO45Yw0YcTGOrHt8Aqdp6Xymt/qSfsscX+Bj/s6k/qIv2Rit2jC+V1o/wDx3/A438AvfLKM/wDcRfsjChV7blvloHnPCP7xxsPC1M8ZVaegmIYEBo7HRtquRyYeY2xj22qPyWxPSWH9u2BLdrWVwEaO9lIRUtHH4bWsQdZGE9LWqv4Dpi0oXKo3CldHc1DozA2BPiOkW+/FGr4eggvZM3prSCMGKbWpuL6wb+6MXYe2Kmne1NRVbm1iqKpHpsrc8WzxhWNGqR5PVuBq3k8O55bW5YI5hx4hHcP7VWToS+n2pCCukgXU6iGv6eWPoXLZvBET4rov3gY4zxymZT0Kxz5c8MUD953moNpFtNrX5b32w+9n3EntlBE384g7t7W5r19Li2N8fTPLo01kGplJG24t/jitFlyh7H5E4IUET6bMOtr/AI4tCJW8JIJGIBctIVNiSV3OLS04G4v0/DF72cDz88aTLbkL2tvflgMZIgbXDWFuZ6/LGloittubbE9Bzxc7y+4B53+zFSqkFyQTc2+XwwLWNTINS78xf4/64wjcMwUEbjGE2pwAfX06YrpRA87XHIi+rb1xYzryeJ1J3PLoMD/GXOpH7sC4fz+ODhhcHYltrbkdMU3BJty+J+7bFaSGQqoYBtz5/jgRmlHNNIxLARsOXX7sHGSTu1VSAyne42ItjUtS5HiQA8tjzwAtKCUjShNl5bc/txlVZcVAQud7EgAAfbghM8oO4CjYcxinVq7NYftAYMvKWhAW5tf78aayjBX+V0gG5A5/DGcVM5v9GWIH54A/0xYCyKt/Z2+Vjt9uJoXZmUODGD72/wD/ADB2KE6AynxBrkDla298U5MtIk1EAM2+kdMXqeFz4G2BIGoW2HMk+eI1Cr2n1hXJ51f+cliVNtueon02XHO6PKK6oeCWmp1orKqLKjNFrO3jJJuSR5C2D/a1n4laGgUgaGLyEkWBNwo57ELc/EjFei4nheOFaiYTJEGdXa8c0ZUaUVVU6ZPQE74lijVFwbWVDM35c7ysjRnSKN2b3dvzh125dcPnZZxz7dShZ3HtcRKSodmNuTafXrbqDjjGSVq09U9TR1AeQU5ICQaTqbYgpfSbbE/H0w6zVtHXNeuiNHPHEkhrYj3ZuwHMDxXv0a/LExXSuPE1ZbW/+Hl/YONXZq18pov6hPwwiZ9W5rSUcyvpzKikhcLOvhkRWUgM9veFje+/xw69lj3yij/qgPsJGFAbtsiBymS99pITtz9+23rY4QF7Nkp2hrUhkq6G2qSnkBSdRy1FNtagi/w9MdC7aHtlMp8pIT9jjBKgroJohNTTRid41RZipfZbXDC/ncWwn1bRThKto5adXoO77o9I1C2PkwG4b0ODYxzHNckZKhqmgYUVVq0d3IVWGt2vcKDsSbi/PDHwlx/HVMYJkamrEHjgk2PxQn3lwQzVNKrqVYXBuCPMHY3xwrN8oqOHa41FOrSUEvvKN9Iv7p8iOh8sd1qKtUXU7KijmWIA+07YTOJe0/Ko0KS1CS3+rGO8P3eH7Tidy6DfDXEUFbAs1O+pTtb6wPUMOhGCElMtuW9+fXHzGc3dK1p8mjqYUPJSCwPncDw6fQk2x0bJu23QRHmMD08n/wBxQWQ/Fef2Xx09sZY6bJRuPdZh88etTPYXa5tvitlnEUVRGHp5klU89LA2+XMfPF95SwJ2t5/uxcq6pNEyC4J9ca45mY+Ielzi4sbW964NrgjGjRZvCwtzNxb78ZKweVlPugjpY/vGNhqdI2QD4m5Hx2xgJ21bi/zxh+VVZ9JB523HPAVZKmRnOwsRvYfvxVjMieIKDci+3ly5nBwSKRtYfPEjjW2w54umtcMkjLY7DnsBf7zinMsmjwuRf1H7ueC0FgDcYkgGkWFvlhgHJQFrBt7nck74py0JUtciw5WxearABLMvpc2wAm4hS7jmfIXt9vLFxkUp2CjbcfvxYFSdJN7cwcLb8RkDkLDne1vt5YVM57VI0vGCZWubLEbgn/m/dfF8TDjTVO7yHlqO58h/hhQ4r7UCG9noVEs7XUEC4Qnbb85h9gxVj4XzjNlAdVoqUcla6kj1A8bfOwxbp+xiro27yjqCr2sbqrA+fLcD5YxeUi+JYg7NJVSZqpO+lKK6BJ7MWPNTqWxNt74rVvBMKiQmOrURqjXGhwdVrgbC5F/uw411Zm0HhnpEqABfVCSp+y3+GB0nH0QJWeGeD+sS/wB4t+GMOhKzHhiCJ2X2pkKgbSQsD4ul1J33xqrOHpWDNJPGzRqBpdmDBfq8xsDfa5w60+fJI7LHNHIH33O9/Ihx/jhil0ML1EUbXsGuo8Qtsp8wPji+kJ/DOX5vFS1ElPomgaJ45FaUNpUA7qpYEeG9rDcY7F2QPfJ6T/kYf32wD4a4MgNDV3QpJUI6yEMRstyoAB2HL44MdjX/AGNS/B/22xBU7Z4NWUTb8miO3X6QC2EGu4Yq8mtUUbGaAhWlp5Bci4FyLbMu/vLuOox0HtlNsmqPUx/Z3i4WMxyVstShqI6mplpZZI45oppNQUSDYqDytvjX9FXqHjOhzKGKwCyob6SB3kbkWvGeW3MHGjiamQwhcwZhHAiGDMA49oLsdlKj7741ccdkRDe1ZexjnUk6V2VvK35rH7DipwT2giQmlrQIZ72AdRpY2sR4+TE/LDrl69p3P6B85yDNKyop4MwMstNGGYSxrcOttVzbbWRtvg/SQ00MDmkyxYlEQZamssBq1Ws97kfL0wbo6aenLmAmdWlLTiWQ/RoF5RqOvp8MTOeJah6OKqoIFqY7s00UqHWUB8JVT5WPnyGJ2oTW5rVlZYJJ2UkU6qlLEF06rEssr2V1IvcDfCTxdJRxkqAWPtLEsZhIGVVsdhbQS22DuX1lTxBLJDCwpoI5FmvI2uWNrWAiAtpXntsBjo/C3ZPRUR7wIZ5ufezWY3PUC2lfja/rhRwLJuDK51E8McsKdJCSpNuegDxueZsBjoSUvENNGpjeOshKgqTYmx3tvZh9uOu57DG8DLIzKtrjQxVtt7LYg325Dc4U+Dcrr4VUrLC9M8RZY2iaIxPc2VV3YIb3Oo3vfzxfKmQmSdsNTAyrXUDx9AUYjVbyDAj7DgzRdt2XtYP38ZtYhorgfqtgl2qUKtRtNM2iSFBJG6bgSKeS33sxNvX5Y5ZxJqzOkFUqFainUJMgXmpH8oLC533+BxJz/Lr/AA7N4upUnaXljnaqQeWq6/iuNs3GlA23tsIANwdY5/ZjgObtEGR0iULJAvh3AVwNLMPXUL/PFGuotHdix1tGGbblq3H92x+eN7Pw5XjY73LxpRqf98Xy2ZT+GNP/ANZ0dvDV2t/3tr4VeDeD8srYEjMbCpEaPIwZgDqvuBy2tb5484R7O6OelklkR7xySKzFrCyG3Qc/3YzeclzHbj+2vLLopU9pFKtrVFxyIFyfnYYHfwtwKpW0jm/LxAfHdsUeDssy6Nad6xB9K0rBpQe7ZFJAF72DbcrYG0WVtNTzikgQxzVDfSMF1RxA7Bb7gHzHlbF/kZv7e7kurGYdq1xaGDT6uRinR53mVQA0CAhnCAqLm58gTyHU2sMauKeD4YacTU8jyNHJ3VQrD3GIuhGw2NiMYcK1z0ZhmkTTDJrCVKgl47qQdBvbUDvYjDy2Od4eNwZzPgGs1LLUzNWUquROaR9bR294aCALg+Qx1rs84fylYxJl6xyN1djqkU+R1bofQAYQcr4iCpFNDIY1jhkkBBGuaR20s00EfvgN1HTBHMqeneZZGdqKtWESSVsA0QavzXRmvcgi9xfpviDswGJbHNaftDqaBo0zaNTDJYR1sG8bDoWHS4328+WOi01SsiK6MGRgCrA3BB5EYmDbpxWq8tjlBEiKwPmAfxxaxXrK6OJS0jqijqzAD7TiYFjNuyvLqgENTRqSLakGlh8CtsJdT2C6f5CqmUC5AuD8NjbDRm3bHQRHRCz1UnRIFLf3jZfvwu5j2gZvMB3NJFRq3uvO12t5gf6YDU2XZ5Q00umWnqIljYsJF0vbSb2t1t0vho7F6nXlEB8IILiyiwFmPQdcc/rspgkDvm+cu55CNG0i5Fx4LHb/AKQPXDr2DuDlKgb2llH964+44DPtoT/Y8+++qO3zdcAaLPhnVA9G6+zM5UUrm7B2isSSbWWxH3m2GHtnW2T1F/OO39ouAPZVxRC9EtBIDFMikBfcLBrnWpPU43x2ylN3CXFxkPsdYncVsYAZGO0oAt3kZ+uptfzGKnHvZhDmCFlAjnG6yDn8D5g40ZtQxyKlPWKxTVHHSTJreoV7e+zgeE3HPl54sZfxPPQutPmhBRjphrV2R/JZR/NyHz5HGLNWXHMcq4orMnnWnrQxj+pLudvIfnD0O4w7SmOqY1lFKsNQ6oglBLKFB8Xg5XPww8cQcOQ1sJjmVXU77/iDzB9RjhWb5JV5FUFo9UtISLg+XkbciPzh88anKeuSeOd8TbUUUVZUiSNjlubrqMZ6VCrsGYDYq1j6+hGGbhntEPeikzOP2SrHu3/k5vVGO2/lfCzQxUua05KNytup0zxWNyPhfqNiDi/Xqs8a0mboJUml0UksKnwAC12c+63n52OFJ6NtfElRXpFINaQxiYI0JKh9VlcS8gwFxowSmqHecRLsqi8uqM2dWFgFblqB5jfHIu6rcmro6qaV6ygK9132osY473FwpsGHnuD6Y6pkNek0jzQvJLDKqMr6w0fKxVB7yEdQRgEbtrlSmyuOFE0xtPGukcrLdyPPe2GfL8kikijeCQqjIpUixsLA/PbbE7S+FDX0UkSW7wWeO/56nYf9QJX7McO4b7RKvLA9LKhZBdTG9w8XnpJ6eh2wnHjeq3x/V5/p3eNEu03KENdS00R1a7k2AFgz78vgWOFHPG1vUT2srP8AQmzckbRpuNh4fPDBl+Y99NmWZbhYYdEernqktGnztc4G5zQiHLYIw9QxlKyCzKae7Ah1AG+sWH34SZ1E5c7yu025Bw7C9PSmlzFKWtEfdSg76+8uwWwINwMH6vsvZKRYxXTQAKVmvvHJc3JsWGkknz3wdpciRFpmAVDHoL/RqTIQgA1FhquPMb4YKjKBVI0c6q8bWuhW48x9+L4/lz/kvwCpOF8v9kNE6pU+zRhpFt9JyJBGjkT6HfFHMKqGXRRxxwxU7UjSCNm7meM76bahZATtcnrgtnfD1QsLokgmjmkAl73TF3cPUIyWPhtte+FvinPMtp2kUSmteREiFMumQKEFvetcX2O5O4vh4ytTlfYbxXRzJlFW1SsiFkpFVXmSRdQYDUCgB1ed/PBns54SjqMjiWRBIsveFkba/jaxU81YcwRjmuY5pW5zUpSRJojBAESbqg5F5COZA6nHdYs+oMqpYoJamJBEiqBquxsNzpFzud/niWfDd7cXzvIqjJqkSJremQMFkCrrQPcaSSNvF15HAg8Uqp1tIztLpaV10mRyPqSq3g022uPTHQ+LO0wVqFKCilnvsZJFtGR1BHNh8SMIOTdnzmVWqwIYzuF1Act7Xba1j64dB67Oa8V9Bmcbo5cqSEJJUDu2EYQHZSCLWGKPAPay1NQRUqUk088WobEBbFiRc7kWvbl0wTXiClpyixSSTBw2gQ+6SgtYldgfjipFW1M5Q08CU0bA973jXkVt7Gw3seYuN8S6CU3EWc1QJ1QUMXXSNbj4sdh92F3McuoIm7zMKmWtnKl1UuX1WJ2AB07+V8G6LhDXp9uq5ZdMZXSnhRgb7FR13xG9joVXaONV90krq0k7i5u9/lhlvxLcDafM5txl9LHDC0YZJGAFiehW17jl1xvXJ6l0c1tQZVeMxmNBZVNgQwPT5YoVfaVCx7ulgknfkAoO+9r3tq5emLVBkufVigBEpIt7F7BrfDdiR8MM/wC4pj4C4foqfvO+SLVpX6SbSTpN9rv1Hpgh2IFfyc4W2kVM4FuVtQtb5YB0PYDGzB66rlnY8wo0j7SSfwwb7E6URUdREvKOrnQX52UgD7hiC92yL/saq+Cftrgbn3AEdTQw38LxxRmKZR44yFBsbbshvy6YJdsj2yaq9Qg/vrgLwzmmdClhYR0UqGNdILOr2ttewIvbD5e8WKGScYzQzLS5i4DHwxTj+TlHK97bN0wdloGo4XjmjE+WhLGJVaSXUz8+fiXe+24wv8Rz11RHJFVZP3kLb3hmBKMPrpcbH064EcHdolXRoIK+mqXgU3R9B1pbkCeo+zGt8vvaZmnKComypQ8XeVWWHcr701Ltf4tGPI7rhzpamnroA6FJoZFNjsQQeYPl6g45Q/aZQwzNPSyvEJHaSogaE3mNrbMxsh+7FnJ6kvqr8iYb+Kqy5jsTvcoBsrfDY7fDEvBJVPi3spnoZfbMpYqVN+6H/t6Ef0T8sWeH+1SKriaCpj0Tt4GiOyPcWYgndG538sdF4U4ugzGHXFcMNpIm2eNhzDD49cKfaJ2SRVSNNANFSPFq6P5hrftc8SW8er3Fs3v6F5XWDLUk9m72pp2KoKJx/I3N3fUQdS8+nXfFefJY0c5jkU6Xjc95SliI2NrOFBI39PswrcMcazZe4pq6OwLAiVwS6r+DJhwzTIyxSroNIKamRUUCGRmPNrb/AG46WfRXj7ZMyqNYpssDd0PpL620+fLTb4YWeMeMYM2pjI0HdVNOhZrcySyqLHmyjqp5YbqLtAkilLVNMYJU0a2vZJC2xUX5nyO+EnjHg2oesnlplBiqGLAEhCNZBKWPkeo2xMz2loIHaLL4oijH2qZZSB9dY9gB0PPBDj/QsdMoMKMpYrHGCrxIwVlWReWu9zcHDRxHwPMcpo02aqpdXgVhZkc7gH84bffhKq8sra0xRimKCIFEJFgFJ+uzHxEeflh2MIePqwf8bP8ANVb8emC442rioLVteVPVIQo+Rvh7Ts/oI6D2WZYzILlqhSusNa9weo6aeRAwEHA1JFDrrszklhTYIrELbkAFuWN/QYu0yEOs4nWQWl9qqWN9pqg6b/8AKo/xwQy/hvMqxbU9N3EJtuFESW9WbxN9px0HLs5yyk7s0dNG8bKzPPdT3dhfxavH8hinPx/UVCwo9TDTC5lE0RBQoL6Y3DHUrEjy64nf4XpRyjs2akTTV5h3CSHxRwtpLG19Jc2vt0wSyRsrg0ex0TVTSCTRK66/EvRi2yX+HXAZqilMommanDuHnmjdzKUYAhTEVOk356D8MSh42pKU07Fy76ZHLU40JdgQEki23uAdj1xMQZfOqqrVyGipYVQhxGveSRyLuyhQLEn0xbzPhvL5JFEk7zVMqI6JIWC3AsH7sW0g9VJ88I8PaLVVCrHAkME5k7ySUFI1b4hrD4m+Gim4Qkq9JzDOKdUH83TyJ9mq4H44Yd/FvPOJaWkiESvTo6sCyKu1j79hHexPS5wFoOKXlkc5dl8s7ud5CpA2Fhcjy9SMPOQcGZFSWKvTSOPrTTI5+wnSPkMOEfFFCoAWqpgByAljA+44z69RXK4uzbOKxg1RPHRp+bGSW+xTa/8A1YZcn7CqCIhp+8qn85G2/VX/ABJw4Hi6iH/F039sn+bGB42oRzrKb+2T9+NXb7TpdyzJIKZdMEUcS+SKB+G5+eLlsBTxxQfplN/ap+/GH/17l/6bT/2q/vxnFHGO4wgdkbf9or+bXT/eb4PS9oGXC38dpv7Vf8Dhb7JKpHnzUxMHQ1hZSDcEMDuMXA0cb8LnMKOSm7zuu80+K1+TBuVxtt54XMv7N66KNYxnE6qoAAWFBYDpuSceYmJvsWB2dVZ97OKw/AIP34xl7LHc3fNK9vg6j8FxMTD2KFf2GQzEd5W1bgdGZD9+jbHmW9hcED64qysQnmUdVJ+arj3ExZ0LVH2J0kUhkjnrEc82WfSxvzJKgE74vS9l0TCzVmYH/wDafExMIqi/YblzW1+0NYW8U7H/AODG6LsUy5RYLPby797fccTExNRk/Ytlre9HK3/NPIfxbEPYrlZ5wv6fTSf5sTEwV63YvlZ/mG/tZP8ANjFexPK+sDH4yv8A5seYmJaNq9jGVD/hQfjI/wDmxsPY7lX6Iv67/wCbHmJi/B6vY9lQ/wCET9Z/82Ng7JMq/Q4/tb/NiYmLg9HZNlf6HH/e/wA2Pf4KMr/Qov73+bHuJhkHv8FWV/oUP2H9+Mh2XZZ+hQfq/wCuJiYYPf4MMs/QoP1f9cejsyyz9Bg/UxMTGRP4Mcs/QoP1P9cQ9mOWfoUH6mJiYGvf4NMs/QoP1BiDs0y39Cg/UGJiYmQYnswyz9Cg/VwXyfh+npFK00KQqxuQgtc+ZxMTF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6" name="Picture 2" descr="http://forum.gorod.dp.ua/attachment.php?attachmentid=1055179&amp;d=13625715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786190"/>
            <a:ext cx="2628900" cy="19621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00430" y="571480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Вибір правильного напряму</a:t>
            </a:r>
            <a:endParaRPr lang="ru-RU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Другий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7715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Софійському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парку 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Умані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нижнього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ставу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стоїть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кам'яна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брила,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змія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порожнини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змії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б'є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потужний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фонтан.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фізичний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закон тут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smtClean="0"/>
              <a:t>   </a:t>
            </a:r>
            <a:endParaRPr lang="uk-UA" sz="40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3929066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4572008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Закон </a:t>
            </a:r>
            <a:r>
              <a:rPr lang="ru-RU" sz="3200" i="1" dirty="0" err="1" smtClean="0"/>
              <a:t>сполучених</a:t>
            </a:r>
            <a:r>
              <a:rPr lang="ru-RU" sz="3200" i="1" dirty="0" smtClean="0"/>
              <a:t> посудин</a:t>
            </a:r>
            <a:endParaRPr lang="ru-RU" sz="3200" dirty="0"/>
          </a:p>
        </p:txBody>
      </p:sp>
      <p:pic>
        <p:nvPicPr>
          <p:cNvPr id="30722" name="Picture 2" descr="http://ridna-ukraina.com.ua/ukr/images/zme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29040"/>
            <a:ext cx="3405178" cy="27241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14744" y="500042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Вибір правильного напряму</a:t>
            </a:r>
            <a:endParaRPr lang="ru-RU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666</Words>
  <Application>Microsoft Office PowerPoint</Application>
  <PresentationFormat>Екран (4:3)</PresentationFormat>
  <Paragraphs>152</Paragraphs>
  <Slides>29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5" baseType="lpstr">
      <vt:lpstr>Arial</vt:lpstr>
      <vt:lpstr>Arno Pro Display</vt:lpstr>
      <vt:lpstr>Calibri</vt:lpstr>
      <vt:lpstr>Monotype Corsiva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2007</dc:creator>
  <cp:lastModifiedBy>Гоцко Галина</cp:lastModifiedBy>
  <cp:revision>38</cp:revision>
  <dcterms:created xsi:type="dcterms:W3CDTF">2013-02-21T18:28:04Z</dcterms:created>
  <dcterms:modified xsi:type="dcterms:W3CDTF">2019-02-04T17:52:37Z</dcterms:modified>
</cp:coreProperties>
</file>