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5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314B8D-61AB-4376-B99D-26DBC2F049E9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DC870E-E5CC-408E-A7FE-CE2BECB3C647}">
      <dgm:prSet phldrT="[Текст]" custT="1"/>
      <dgm:spPr/>
      <dgm:t>
        <a:bodyPr/>
        <a:lstStyle/>
        <a:p>
          <a:r>
            <a:rPr lang="uk-UA" sz="2800" b="1" i="1" dirty="0" smtClean="0">
              <a:solidFill>
                <a:srgbClr val="7030A0"/>
              </a:solidFill>
            </a:rPr>
            <a:t>Класифікація вірусів</a:t>
          </a:r>
          <a:endParaRPr lang="ru-RU" sz="2800" b="1" i="1" dirty="0">
            <a:solidFill>
              <a:srgbClr val="7030A0"/>
            </a:solidFill>
          </a:endParaRPr>
        </a:p>
      </dgm:t>
    </dgm:pt>
    <dgm:pt modelId="{3323BF84-CC95-4B3B-B741-A5690F885E70}" type="parTrans" cxnId="{F2B54024-2D41-4FC0-9A8C-E8D411B19812}">
      <dgm:prSet/>
      <dgm:spPr/>
      <dgm:t>
        <a:bodyPr/>
        <a:lstStyle/>
        <a:p>
          <a:endParaRPr lang="ru-RU"/>
        </a:p>
      </dgm:t>
    </dgm:pt>
    <dgm:pt modelId="{DC5CF223-35F7-4B98-9FCF-69F2C74D4BB6}" type="sibTrans" cxnId="{F2B54024-2D41-4FC0-9A8C-E8D411B19812}">
      <dgm:prSet/>
      <dgm:spPr/>
      <dgm:t>
        <a:bodyPr/>
        <a:lstStyle/>
        <a:p>
          <a:endParaRPr lang="ru-RU"/>
        </a:p>
      </dgm:t>
    </dgm:pt>
    <dgm:pt modelId="{7DCAB562-266C-42CF-9B67-1736512C2DC2}">
      <dgm:prSet phldrT="[Текст]"/>
      <dgm:spPr/>
      <dgm:t>
        <a:bodyPr/>
        <a:lstStyle/>
        <a:p>
          <a:r>
            <a:rPr lang="uk-UA" dirty="0" smtClean="0"/>
            <a:t>За способом зараження</a:t>
          </a:r>
          <a:endParaRPr lang="ru-RU" dirty="0"/>
        </a:p>
      </dgm:t>
    </dgm:pt>
    <dgm:pt modelId="{B719BF92-AA3A-48B6-A65B-A273E1BE06AC}" type="parTrans" cxnId="{E99F2CB4-D661-4990-83D2-1FC09B2EDC85}">
      <dgm:prSet/>
      <dgm:spPr/>
      <dgm:t>
        <a:bodyPr/>
        <a:lstStyle/>
        <a:p>
          <a:endParaRPr lang="ru-RU"/>
        </a:p>
      </dgm:t>
    </dgm:pt>
    <dgm:pt modelId="{264CFF66-BACF-44B7-9DCA-55E4D8A0B3F4}" type="sibTrans" cxnId="{E99F2CB4-D661-4990-83D2-1FC09B2EDC85}">
      <dgm:prSet/>
      <dgm:spPr/>
      <dgm:t>
        <a:bodyPr/>
        <a:lstStyle/>
        <a:p>
          <a:endParaRPr lang="ru-RU"/>
        </a:p>
      </dgm:t>
    </dgm:pt>
    <dgm:pt modelId="{A346B52A-4B15-4998-8F14-6A5413DBCF51}">
      <dgm:prSet phldrT="[Текст]"/>
      <dgm:spPr/>
      <dgm:t>
        <a:bodyPr/>
        <a:lstStyle/>
        <a:p>
          <a:r>
            <a:rPr lang="uk-UA" dirty="0" smtClean="0"/>
            <a:t>За середовищем перебування</a:t>
          </a:r>
          <a:endParaRPr lang="ru-RU" dirty="0"/>
        </a:p>
      </dgm:t>
    </dgm:pt>
    <dgm:pt modelId="{F11EC382-1223-4A4B-AD40-5E5CED0FE494}" type="parTrans" cxnId="{74485936-EAA3-4ECF-96E2-7A40A988748E}">
      <dgm:prSet/>
      <dgm:spPr/>
      <dgm:t>
        <a:bodyPr/>
        <a:lstStyle/>
        <a:p>
          <a:endParaRPr lang="ru-RU"/>
        </a:p>
      </dgm:t>
    </dgm:pt>
    <dgm:pt modelId="{91DF7035-F77D-4555-92C3-929A36C7D3B3}" type="sibTrans" cxnId="{74485936-EAA3-4ECF-96E2-7A40A988748E}">
      <dgm:prSet/>
      <dgm:spPr/>
      <dgm:t>
        <a:bodyPr/>
        <a:lstStyle/>
        <a:p>
          <a:endParaRPr lang="ru-RU"/>
        </a:p>
      </dgm:t>
    </dgm:pt>
    <dgm:pt modelId="{A6330105-EB53-412E-8828-5B361D66AB00}">
      <dgm:prSet/>
      <dgm:spPr/>
      <dgm:t>
        <a:bodyPr/>
        <a:lstStyle/>
        <a:p>
          <a:r>
            <a:rPr lang="uk-UA" dirty="0" smtClean="0"/>
            <a:t>За зовнішнім виглядом</a:t>
          </a:r>
          <a:endParaRPr lang="ru-RU" dirty="0"/>
        </a:p>
      </dgm:t>
    </dgm:pt>
    <dgm:pt modelId="{0F42079E-F198-4F29-A7D9-C01C476C0BB2}" type="parTrans" cxnId="{2B17AD1E-02D3-4202-A63B-D98B9F16FA3E}">
      <dgm:prSet/>
      <dgm:spPr/>
      <dgm:t>
        <a:bodyPr/>
        <a:lstStyle/>
        <a:p>
          <a:endParaRPr lang="ru-RU"/>
        </a:p>
      </dgm:t>
    </dgm:pt>
    <dgm:pt modelId="{E30650ED-0C55-4652-9DCC-87EF03990783}" type="sibTrans" cxnId="{2B17AD1E-02D3-4202-A63B-D98B9F16FA3E}">
      <dgm:prSet/>
      <dgm:spPr/>
      <dgm:t>
        <a:bodyPr/>
        <a:lstStyle/>
        <a:p>
          <a:endParaRPr lang="ru-RU"/>
        </a:p>
      </dgm:t>
    </dgm:pt>
    <dgm:pt modelId="{DC2DFAE7-CB86-48C3-BA1E-0632AD9BA412}">
      <dgm:prSet/>
      <dgm:spPr/>
      <dgm:t>
        <a:bodyPr/>
        <a:lstStyle/>
        <a:p>
          <a:r>
            <a:rPr lang="uk-UA" dirty="0" smtClean="0"/>
            <a:t>За можливостями</a:t>
          </a:r>
          <a:endParaRPr lang="ru-RU" dirty="0"/>
        </a:p>
      </dgm:t>
    </dgm:pt>
    <dgm:pt modelId="{511F74E5-4682-4370-945C-E6B3EB2A7B45}" type="parTrans" cxnId="{9DD2692E-7869-425C-8E5B-F323620C24C7}">
      <dgm:prSet/>
      <dgm:spPr/>
      <dgm:t>
        <a:bodyPr/>
        <a:lstStyle/>
        <a:p>
          <a:endParaRPr lang="ru-RU"/>
        </a:p>
      </dgm:t>
    </dgm:pt>
    <dgm:pt modelId="{F8672D82-9C62-4F24-B5CC-D625F7EE4142}" type="sibTrans" cxnId="{9DD2692E-7869-425C-8E5B-F323620C24C7}">
      <dgm:prSet/>
      <dgm:spPr/>
      <dgm:t>
        <a:bodyPr/>
        <a:lstStyle/>
        <a:p>
          <a:endParaRPr lang="ru-RU"/>
        </a:p>
      </dgm:t>
    </dgm:pt>
    <dgm:pt modelId="{BD50BFB5-9B73-4F78-981F-FD5076F6E203}">
      <dgm:prSet/>
      <dgm:spPr/>
      <dgm:t>
        <a:bodyPr/>
        <a:lstStyle/>
        <a:p>
          <a:r>
            <a:rPr lang="uk-UA" dirty="0" smtClean="0"/>
            <a:t>За алгоритмом дії</a:t>
          </a:r>
          <a:endParaRPr lang="ru-RU" dirty="0"/>
        </a:p>
      </dgm:t>
    </dgm:pt>
    <dgm:pt modelId="{977D8327-96F8-4659-BDB6-8E5096220527}" type="parTrans" cxnId="{7E4DFD1D-C3F6-4A39-9926-8B47EBBF8E87}">
      <dgm:prSet/>
      <dgm:spPr/>
      <dgm:t>
        <a:bodyPr/>
        <a:lstStyle/>
        <a:p>
          <a:endParaRPr lang="ru-RU"/>
        </a:p>
      </dgm:t>
    </dgm:pt>
    <dgm:pt modelId="{EB835A9F-B083-401A-9355-4914F06BC02E}" type="sibTrans" cxnId="{7E4DFD1D-C3F6-4A39-9926-8B47EBBF8E87}">
      <dgm:prSet/>
      <dgm:spPr/>
      <dgm:t>
        <a:bodyPr/>
        <a:lstStyle/>
        <a:p>
          <a:endParaRPr lang="ru-RU"/>
        </a:p>
      </dgm:t>
    </dgm:pt>
    <dgm:pt modelId="{B9B1DFBF-ED2D-40A7-8ABA-F4FEC6F8742C}" type="pres">
      <dgm:prSet presAssocID="{74314B8D-61AB-4376-B99D-26DBC2F049E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AEAD56-3271-4EC0-A7AB-44C75D5ABA32}" type="pres">
      <dgm:prSet presAssocID="{97DC870E-E5CC-408E-A7FE-CE2BECB3C647}" presName="root1" presStyleCnt="0"/>
      <dgm:spPr/>
    </dgm:pt>
    <dgm:pt modelId="{9F28EC49-5226-4651-B33A-47610D9DF8FF}" type="pres">
      <dgm:prSet presAssocID="{97DC870E-E5CC-408E-A7FE-CE2BECB3C647}" presName="LevelOneTextNode" presStyleLbl="node0" presStyleIdx="0" presStyleCnt="1" custScaleX="130159" custScaleY="2328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1414734-010D-44D8-A131-EE60B14EDC95}" type="pres">
      <dgm:prSet presAssocID="{97DC870E-E5CC-408E-A7FE-CE2BECB3C647}" presName="level2hierChild" presStyleCnt="0"/>
      <dgm:spPr/>
    </dgm:pt>
    <dgm:pt modelId="{643F32FF-85B9-45B1-81F6-4808EF51B512}" type="pres">
      <dgm:prSet presAssocID="{0F42079E-F198-4F29-A7D9-C01C476C0BB2}" presName="conn2-1" presStyleLbl="parChTrans1D2" presStyleIdx="0" presStyleCnt="5"/>
      <dgm:spPr/>
      <dgm:t>
        <a:bodyPr/>
        <a:lstStyle/>
        <a:p>
          <a:endParaRPr lang="ru-RU"/>
        </a:p>
      </dgm:t>
    </dgm:pt>
    <dgm:pt modelId="{7E0008E4-E0C6-4400-8278-735E23E178D4}" type="pres">
      <dgm:prSet presAssocID="{0F42079E-F198-4F29-A7D9-C01C476C0BB2}" presName="connTx" presStyleLbl="parChTrans1D2" presStyleIdx="0" presStyleCnt="5"/>
      <dgm:spPr/>
      <dgm:t>
        <a:bodyPr/>
        <a:lstStyle/>
        <a:p>
          <a:endParaRPr lang="ru-RU"/>
        </a:p>
      </dgm:t>
    </dgm:pt>
    <dgm:pt modelId="{3685E9CD-173D-4FE4-8687-7EE59148E8AB}" type="pres">
      <dgm:prSet presAssocID="{A6330105-EB53-412E-8828-5B361D66AB00}" presName="root2" presStyleCnt="0"/>
      <dgm:spPr/>
    </dgm:pt>
    <dgm:pt modelId="{1ADFA86C-008A-4EA6-BF41-C6B48D103F23}" type="pres">
      <dgm:prSet presAssocID="{A6330105-EB53-412E-8828-5B361D66AB00}" presName="LevelTwoTextNode" presStyleLbl="node2" presStyleIdx="0" presStyleCnt="5" custScaleX="2637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A22F999-28B7-4934-8B98-A499FBAD47E6}" type="pres">
      <dgm:prSet presAssocID="{A6330105-EB53-412E-8828-5B361D66AB00}" presName="level3hierChild" presStyleCnt="0"/>
      <dgm:spPr/>
    </dgm:pt>
    <dgm:pt modelId="{F1C61B78-E252-43BC-B0D9-AB019BFC749C}" type="pres">
      <dgm:prSet presAssocID="{511F74E5-4682-4370-945C-E6B3EB2A7B45}" presName="conn2-1" presStyleLbl="parChTrans1D2" presStyleIdx="1" presStyleCnt="5"/>
      <dgm:spPr/>
      <dgm:t>
        <a:bodyPr/>
        <a:lstStyle/>
        <a:p>
          <a:endParaRPr lang="ru-RU"/>
        </a:p>
      </dgm:t>
    </dgm:pt>
    <dgm:pt modelId="{BD53E460-EC3B-4FA0-AC39-205E08F7020D}" type="pres">
      <dgm:prSet presAssocID="{511F74E5-4682-4370-945C-E6B3EB2A7B45}" presName="connTx" presStyleLbl="parChTrans1D2" presStyleIdx="1" presStyleCnt="5"/>
      <dgm:spPr/>
      <dgm:t>
        <a:bodyPr/>
        <a:lstStyle/>
        <a:p>
          <a:endParaRPr lang="ru-RU"/>
        </a:p>
      </dgm:t>
    </dgm:pt>
    <dgm:pt modelId="{940F4504-16C0-4BE1-AEE8-CB4B2930FFD1}" type="pres">
      <dgm:prSet presAssocID="{DC2DFAE7-CB86-48C3-BA1E-0632AD9BA412}" presName="root2" presStyleCnt="0"/>
      <dgm:spPr/>
    </dgm:pt>
    <dgm:pt modelId="{AF47704F-0686-40C2-A9E5-79117BD5EF5A}" type="pres">
      <dgm:prSet presAssocID="{DC2DFAE7-CB86-48C3-BA1E-0632AD9BA412}" presName="LevelTwoTextNode" presStyleLbl="node2" presStyleIdx="1" presStyleCnt="5" custScaleX="2635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B86B23-52B0-4246-99E7-DA6705536D63}" type="pres">
      <dgm:prSet presAssocID="{DC2DFAE7-CB86-48C3-BA1E-0632AD9BA412}" presName="level3hierChild" presStyleCnt="0"/>
      <dgm:spPr/>
    </dgm:pt>
    <dgm:pt modelId="{1CA957BC-8E9C-4447-9F72-C44C0F79B63D}" type="pres">
      <dgm:prSet presAssocID="{977D8327-96F8-4659-BDB6-8E5096220527}" presName="conn2-1" presStyleLbl="parChTrans1D2" presStyleIdx="2" presStyleCnt="5"/>
      <dgm:spPr/>
      <dgm:t>
        <a:bodyPr/>
        <a:lstStyle/>
        <a:p>
          <a:endParaRPr lang="ru-RU"/>
        </a:p>
      </dgm:t>
    </dgm:pt>
    <dgm:pt modelId="{F4B35EAD-4921-460F-B390-9D48F8E6B7BB}" type="pres">
      <dgm:prSet presAssocID="{977D8327-96F8-4659-BDB6-8E5096220527}" presName="connTx" presStyleLbl="parChTrans1D2" presStyleIdx="2" presStyleCnt="5"/>
      <dgm:spPr/>
      <dgm:t>
        <a:bodyPr/>
        <a:lstStyle/>
        <a:p>
          <a:endParaRPr lang="ru-RU"/>
        </a:p>
      </dgm:t>
    </dgm:pt>
    <dgm:pt modelId="{C3AAB250-0E13-4FED-A78F-B99BBA5BCE41}" type="pres">
      <dgm:prSet presAssocID="{BD50BFB5-9B73-4F78-981F-FD5076F6E203}" presName="root2" presStyleCnt="0"/>
      <dgm:spPr/>
    </dgm:pt>
    <dgm:pt modelId="{7E283453-0E11-41E8-A2F8-BA58F31FB8AB}" type="pres">
      <dgm:prSet presAssocID="{BD50BFB5-9B73-4F78-981F-FD5076F6E203}" presName="LevelTwoTextNode" presStyleLbl="node2" presStyleIdx="2" presStyleCnt="5" custScaleX="2637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4E5C9E9-0C1E-426E-BD55-B1DC3D24768F}" type="pres">
      <dgm:prSet presAssocID="{BD50BFB5-9B73-4F78-981F-FD5076F6E203}" presName="level3hierChild" presStyleCnt="0"/>
      <dgm:spPr/>
    </dgm:pt>
    <dgm:pt modelId="{6CFEA5CE-2976-41EA-A901-70169EB83F2E}" type="pres">
      <dgm:prSet presAssocID="{B719BF92-AA3A-48B6-A65B-A273E1BE06AC}" presName="conn2-1" presStyleLbl="parChTrans1D2" presStyleIdx="3" presStyleCnt="5"/>
      <dgm:spPr/>
      <dgm:t>
        <a:bodyPr/>
        <a:lstStyle/>
        <a:p>
          <a:endParaRPr lang="ru-RU"/>
        </a:p>
      </dgm:t>
    </dgm:pt>
    <dgm:pt modelId="{439CAFB1-E6FF-4041-8828-CF4C7E42695F}" type="pres">
      <dgm:prSet presAssocID="{B719BF92-AA3A-48B6-A65B-A273E1BE06AC}" presName="connTx" presStyleLbl="parChTrans1D2" presStyleIdx="3" presStyleCnt="5"/>
      <dgm:spPr/>
      <dgm:t>
        <a:bodyPr/>
        <a:lstStyle/>
        <a:p>
          <a:endParaRPr lang="ru-RU"/>
        </a:p>
      </dgm:t>
    </dgm:pt>
    <dgm:pt modelId="{6168B796-43A1-4399-99FF-8F327FA2A674}" type="pres">
      <dgm:prSet presAssocID="{7DCAB562-266C-42CF-9B67-1736512C2DC2}" presName="root2" presStyleCnt="0"/>
      <dgm:spPr/>
    </dgm:pt>
    <dgm:pt modelId="{756702BB-2824-4797-9E5F-861C511EF539}" type="pres">
      <dgm:prSet presAssocID="{7DCAB562-266C-42CF-9B67-1736512C2DC2}" presName="LevelTwoTextNode" presStyleLbl="node2" presStyleIdx="3" presStyleCnt="5" custScaleX="2637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66C0270-A6DA-4B15-A4E7-679D28EF9857}" type="pres">
      <dgm:prSet presAssocID="{7DCAB562-266C-42CF-9B67-1736512C2DC2}" presName="level3hierChild" presStyleCnt="0"/>
      <dgm:spPr/>
    </dgm:pt>
    <dgm:pt modelId="{DC11A396-D902-47B8-A1CB-7ADFB947B83D}" type="pres">
      <dgm:prSet presAssocID="{F11EC382-1223-4A4B-AD40-5E5CED0FE494}" presName="conn2-1" presStyleLbl="parChTrans1D2" presStyleIdx="4" presStyleCnt="5"/>
      <dgm:spPr/>
      <dgm:t>
        <a:bodyPr/>
        <a:lstStyle/>
        <a:p>
          <a:endParaRPr lang="ru-RU"/>
        </a:p>
      </dgm:t>
    </dgm:pt>
    <dgm:pt modelId="{316DD090-A890-4686-92F9-D29524A273D7}" type="pres">
      <dgm:prSet presAssocID="{F11EC382-1223-4A4B-AD40-5E5CED0FE494}" presName="connTx" presStyleLbl="parChTrans1D2" presStyleIdx="4" presStyleCnt="5"/>
      <dgm:spPr/>
      <dgm:t>
        <a:bodyPr/>
        <a:lstStyle/>
        <a:p>
          <a:endParaRPr lang="ru-RU"/>
        </a:p>
      </dgm:t>
    </dgm:pt>
    <dgm:pt modelId="{BF985057-8BD3-4AE3-A78D-8ED079631925}" type="pres">
      <dgm:prSet presAssocID="{A346B52A-4B15-4998-8F14-6A5413DBCF51}" presName="root2" presStyleCnt="0"/>
      <dgm:spPr/>
    </dgm:pt>
    <dgm:pt modelId="{82250A62-E729-4ECE-85F3-776BEE6E7C21}" type="pres">
      <dgm:prSet presAssocID="{A346B52A-4B15-4998-8F14-6A5413DBCF51}" presName="LevelTwoTextNode" presStyleLbl="node2" presStyleIdx="4" presStyleCnt="5" custScaleX="2637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241F15C-203F-442A-82B6-59A34FAD2AF2}" type="pres">
      <dgm:prSet presAssocID="{A346B52A-4B15-4998-8F14-6A5413DBCF51}" presName="level3hierChild" presStyleCnt="0"/>
      <dgm:spPr/>
    </dgm:pt>
  </dgm:ptLst>
  <dgm:cxnLst>
    <dgm:cxn modelId="{ABCF5A92-86B5-459E-AF3D-1DEC1BFC133C}" type="presOf" srcId="{DC2DFAE7-CB86-48C3-BA1E-0632AD9BA412}" destId="{AF47704F-0686-40C2-A9E5-79117BD5EF5A}" srcOrd="0" destOrd="0" presId="urn:microsoft.com/office/officeart/2005/8/layout/hierarchy2"/>
    <dgm:cxn modelId="{56735E02-E607-4C1D-BDF8-622F14CEFC58}" type="presOf" srcId="{977D8327-96F8-4659-BDB6-8E5096220527}" destId="{F4B35EAD-4921-460F-B390-9D48F8E6B7BB}" srcOrd="1" destOrd="0" presId="urn:microsoft.com/office/officeart/2005/8/layout/hierarchy2"/>
    <dgm:cxn modelId="{B0F19D04-7F07-4F69-A2BE-C635CB576C2D}" type="presOf" srcId="{511F74E5-4682-4370-945C-E6B3EB2A7B45}" destId="{BD53E460-EC3B-4FA0-AC39-205E08F7020D}" srcOrd="1" destOrd="0" presId="urn:microsoft.com/office/officeart/2005/8/layout/hierarchy2"/>
    <dgm:cxn modelId="{A2709AC6-0589-423B-B9CA-79A5686681C3}" type="presOf" srcId="{511F74E5-4682-4370-945C-E6B3EB2A7B45}" destId="{F1C61B78-E252-43BC-B0D9-AB019BFC749C}" srcOrd="0" destOrd="0" presId="urn:microsoft.com/office/officeart/2005/8/layout/hierarchy2"/>
    <dgm:cxn modelId="{61F2A7FB-2FD7-431E-9DD0-F5E3D602F7EC}" type="presOf" srcId="{0F42079E-F198-4F29-A7D9-C01C476C0BB2}" destId="{7E0008E4-E0C6-4400-8278-735E23E178D4}" srcOrd="1" destOrd="0" presId="urn:microsoft.com/office/officeart/2005/8/layout/hierarchy2"/>
    <dgm:cxn modelId="{3F03E279-2CF6-4E4C-B6A5-9665AA7AD6AF}" type="presOf" srcId="{0F42079E-F198-4F29-A7D9-C01C476C0BB2}" destId="{643F32FF-85B9-45B1-81F6-4808EF51B512}" srcOrd="0" destOrd="0" presId="urn:microsoft.com/office/officeart/2005/8/layout/hierarchy2"/>
    <dgm:cxn modelId="{E99F2CB4-D661-4990-83D2-1FC09B2EDC85}" srcId="{97DC870E-E5CC-408E-A7FE-CE2BECB3C647}" destId="{7DCAB562-266C-42CF-9B67-1736512C2DC2}" srcOrd="3" destOrd="0" parTransId="{B719BF92-AA3A-48B6-A65B-A273E1BE06AC}" sibTransId="{264CFF66-BACF-44B7-9DCA-55E4D8A0B3F4}"/>
    <dgm:cxn modelId="{634AB2AF-F0B5-43F2-993F-8F0025A4066D}" type="presOf" srcId="{B719BF92-AA3A-48B6-A65B-A273E1BE06AC}" destId="{439CAFB1-E6FF-4041-8828-CF4C7E42695F}" srcOrd="1" destOrd="0" presId="urn:microsoft.com/office/officeart/2005/8/layout/hierarchy2"/>
    <dgm:cxn modelId="{3F6037AE-442F-48A2-870B-AF220BD6207E}" type="presOf" srcId="{74314B8D-61AB-4376-B99D-26DBC2F049E9}" destId="{B9B1DFBF-ED2D-40A7-8ABA-F4FEC6F8742C}" srcOrd="0" destOrd="0" presId="urn:microsoft.com/office/officeart/2005/8/layout/hierarchy2"/>
    <dgm:cxn modelId="{2B17AD1E-02D3-4202-A63B-D98B9F16FA3E}" srcId="{97DC870E-E5CC-408E-A7FE-CE2BECB3C647}" destId="{A6330105-EB53-412E-8828-5B361D66AB00}" srcOrd="0" destOrd="0" parTransId="{0F42079E-F198-4F29-A7D9-C01C476C0BB2}" sibTransId="{E30650ED-0C55-4652-9DCC-87EF03990783}"/>
    <dgm:cxn modelId="{9DD2692E-7869-425C-8E5B-F323620C24C7}" srcId="{97DC870E-E5CC-408E-A7FE-CE2BECB3C647}" destId="{DC2DFAE7-CB86-48C3-BA1E-0632AD9BA412}" srcOrd="1" destOrd="0" parTransId="{511F74E5-4682-4370-945C-E6B3EB2A7B45}" sibTransId="{F8672D82-9C62-4F24-B5CC-D625F7EE4142}"/>
    <dgm:cxn modelId="{A5C8EC9E-D14F-4139-9B7D-58131841AAD6}" type="presOf" srcId="{B719BF92-AA3A-48B6-A65B-A273E1BE06AC}" destId="{6CFEA5CE-2976-41EA-A901-70169EB83F2E}" srcOrd="0" destOrd="0" presId="urn:microsoft.com/office/officeart/2005/8/layout/hierarchy2"/>
    <dgm:cxn modelId="{CA0F173F-6A9F-41E4-A57D-FF4B75CBC67A}" type="presOf" srcId="{97DC870E-E5CC-408E-A7FE-CE2BECB3C647}" destId="{9F28EC49-5226-4651-B33A-47610D9DF8FF}" srcOrd="0" destOrd="0" presId="urn:microsoft.com/office/officeart/2005/8/layout/hierarchy2"/>
    <dgm:cxn modelId="{74485936-EAA3-4ECF-96E2-7A40A988748E}" srcId="{97DC870E-E5CC-408E-A7FE-CE2BECB3C647}" destId="{A346B52A-4B15-4998-8F14-6A5413DBCF51}" srcOrd="4" destOrd="0" parTransId="{F11EC382-1223-4A4B-AD40-5E5CED0FE494}" sibTransId="{91DF7035-F77D-4555-92C3-929A36C7D3B3}"/>
    <dgm:cxn modelId="{96F8CA54-04A3-424D-94E9-F44938D543EC}" type="presOf" srcId="{977D8327-96F8-4659-BDB6-8E5096220527}" destId="{1CA957BC-8E9C-4447-9F72-C44C0F79B63D}" srcOrd="0" destOrd="0" presId="urn:microsoft.com/office/officeart/2005/8/layout/hierarchy2"/>
    <dgm:cxn modelId="{EF942768-4244-4C46-8AB0-3E7679C13E11}" type="presOf" srcId="{F11EC382-1223-4A4B-AD40-5E5CED0FE494}" destId="{DC11A396-D902-47B8-A1CB-7ADFB947B83D}" srcOrd="0" destOrd="0" presId="urn:microsoft.com/office/officeart/2005/8/layout/hierarchy2"/>
    <dgm:cxn modelId="{F2B54024-2D41-4FC0-9A8C-E8D411B19812}" srcId="{74314B8D-61AB-4376-B99D-26DBC2F049E9}" destId="{97DC870E-E5CC-408E-A7FE-CE2BECB3C647}" srcOrd="0" destOrd="0" parTransId="{3323BF84-CC95-4B3B-B741-A5690F885E70}" sibTransId="{DC5CF223-35F7-4B98-9FCF-69F2C74D4BB6}"/>
    <dgm:cxn modelId="{4B0E952F-63EE-4DFC-BA41-1B523FC421C1}" type="presOf" srcId="{7DCAB562-266C-42CF-9B67-1736512C2DC2}" destId="{756702BB-2824-4797-9E5F-861C511EF539}" srcOrd="0" destOrd="0" presId="urn:microsoft.com/office/officeart/2005/8/layout/hierarchy2"/>
    <dgm:cxn modelId="{7E4DFD1D-C3F6-4A39-9926-8B47EBBF8E87}" srcId="{97DC870E-E5CC-408E-A7FE-CE2BECB3C647}" destId="{BD50BFB5-9B73-4F78-981F-FD5076F6E203}" srcOrd="2" destOrd="0" parTransId="{977D8327-96F8-4659-BDB6-8E5096220527}" sibTransId="{EB835A9F-B083-401A-9355-4914F06BC02E}"/>
    <dgm:cxn modelId="{848C2ABE-EC3B-4933-B8CB-1C115D4414A1}" type="presOf" srcId="{A6330105-EB53-412E-8828-5B361D66AB00}" destId="{1ADFA86C-008A-4EA6-BF41-C6B48D103F23}" srcOrd="0" destOrd="0" presId="urn:microsoft.com/office/officeart/2005/8/layout/hierarchy2"/>
    <dgm:cxn modelId="{E9C9FE14-5651-48BF-A76C-BB4694615E36}" type="presOf" srcId="{A346B52A-4B15-4998-8F14-6A5413DBCF51}" destId="{82250A62-E729-4ECE-85F3-776BEE6E7C21}" srcOrd="0" destOrd="0" presId="urn:microsoft.com/office/officeart/2005/8/layout/hierarchy2"/>
    <dgm:cxn modelId="{5E2F1D72-AE96-45F6-8A09-C04AF80D1BC3}" type="presOf" srcId="{F11EC382-1223-4A4B-AD40-5E5CED0FE494}" destId="{316DD090-A890-4686-92F9-D29524A273D7}" srcOrd="1" destOrd="0" presId="urn:microsoft.com/office/officeart/2005/8/layout/hierarchy2"/>
    <dgm:cxn modelId="{15972CC5-2B12-4FDB-AFDC-95180A36FF1E}" type="presOf" srcId="{BD50BFB5-9B73-4F78-981F-FD5076F6E203}" destId="{7E283453-0E11-41E8-A2F8-BA58F31FB8AB}" srcOrd="0" destOrd="0" presId="urn:microsoft.com/office/officeart/2005/8/layout/hierarchy2"/>
    <dgm:cxn modelId="{A5CB7850-55FE-4C21-9D0E-C5CD3B8DA166}" type="presParOf" srcId="{B9B1DFBF-ED2D-40A7-8ABA-F4FEC6F8742C}" destId="{AAAEAD56-3271-4EC0-A7AB-44C75D5ABA32}" srcOrd="0" destOrd="0" presId="urn:microsoft.com/office/officeart/2005/8/layout/hierarchy2"/>
    <dgm:cxn modelId="{CBE05661-0D75-4F6F-BF32-1709276751F7}" type="presParOf" srcId="{AAAEAD56-3271-4EC0-A7AB-44C75D5ABA32}" destId="{9F28EC49-5226-4651-B33A-47610D9DF8FF}" srcOrd="0" destOrd="0" presId="urn:microsoft.com/office/officeart/2005/8/layout/hierarchy2"/>
    <dgm:cxn modelId="{22E2F86D-D36B-458E-939F-FA31A246221F}" type="presParOf" srcId="{AAAEAD56-3271-4EC0-A7AB-44C75D5ABA32}" destId="{31414734-010D-44D8-A131-EE60B14EDC95}" srcOrd="1" destOrd="0" presId="urn:microsoft.com/office/officeart/2005/8/layout/hierarchy2"/>
    <dgm:cxn modelId="{35F04FB9-7708-452B-A68A-912C86F6F811}" type="presParOf" srcId="{31414734-010D-44D8-A131-EE60B14EDC95}" destId="{643F32FF-85B9-45B1-81F6-4808EF51B512}" srcOrd="0" destOrd="0" presId="urn:microsoft.com/office/officeart/2005/8/layout/hierarchy2"/>
    <dgm:cxn modelId="{FC3650D8-C7C8-48FB-B51E-177B34A4F26D}" type="presParOf" srcId="{643F32FF-85B9-45B1-81F6-4808EF51B512}" destId="{7E0008E4-E0C6-4400-8278-735E23E178D4}" srcOrd="0" destOrd="0" presId="urn:microsoft.com/office/officeart/2005/8/layout/hierarchy2"/>
    <dgm:cxn modelId="{A6467299-1CAA-49D1-9186-9ADD0DA0A99A}" type="presParOf" srcId="{31414734-010D-44D8-A131-EE60B14EDC95}" destId="{3685E9CD-173D-4FE4-8687-7EE59148E8AB}" srcOrd="1" destOrd="0" presId="urn:microsoft.com/office/officeart/2005/8/layout/hierarchy2"/>
    <dgm:cxn modelId="{88664896-684B-47E4-A05B-06C7600AA280}" type="presParOf" srcId="{3685E9CD-173D-4FE4-8687-7EE59148E8AB}" destId="{1ADFA86C-008A-4EA6-BF41-C6B48D103F23}" srcOrd="0" destOrd="0" presId="urn:microsoft.com/office/officeart/2005/8/layout/hierarchy2"/>
    <dgm:cxn modelId="{3AE6AA4E-9D10-4D75-9065-70B0D1AFD100}" type="presParOf" srcId="{3685E9CD-173D-4FE4-8687-7EE59148E8AB}" destId="{6A22F999-28B7-4934-8B98-A499FBAD47E6}" srcOrd="1" destOrd="0" presId="urn:microsoft.com/office/officeart/2005/8/layout/hierarchy2"/>
    <dgm:cxn modelId="{D0B0E740-3FB2-43F7-B80D-472E719E8C18}" type="presParOf" srcId="{31414734-010D-44D8-A131-EE60B14EDC95}" destId="{F1C61B78-E252-43BC-B0D9-AB019BFC749C}" srcOrd="2" destOrd="0" presId="urn:microsoft.com/office/officeart/2005/8/layout/hierarchy2"/>
    <dgm:cxn modelId="{6FCE03CB-AADC-41E6-85E2-3A10E9C1A533}" type="presParOf" srcId="{F1C61B78-E252-43BC-B0D9-AB019BFC749C}" destId="{BD53E460-EC3B-4FA0-AC39-205E08F7020D}" srcOrd="0" destOrd="0" presId="urn:microsoft.com/office/officeart/2005/8/layout/hierarchy2"/>
    <dgm:cxn modelId="{8C16B313-579A-43C8-96B3-6C8A8BE34606}" type="presParOf" srcId="{31414734-010D-44D8-A131-EE60B14EDC95}" destId="{940F4504-16C0-4BE1-AEE8-CB4B2930FFD1}" srcOrd="3" destOrd="0" presId="urn:microsoft.com/office/officeart/2005/8/layout/hierarchy2"/>
    <dgm:cxn modelId="{DBB6E080-D7E4-4DA8-B2E3-7FE57795F15E}" type="presParOf" srcId="{940F4504-16C0-4BE1-AEE8-CB4B2930FFD1}" destId="{AF47704F-0686-40C2-A9E5-79117BD5EF5A}" srcOrd="0" destOrd="0" presId="urn:microsoft.com/office/officeart/2005/8/layout/hierarchy2"/>
    <dgm:cxn modelId="{8CB0B8B8-2EA0-416C-8AD3-3CBD21CD4663}" type="presParOf" srcId="{940F4504-16C0-4BE1-AEE8-CB4B2930FFD1}" destId="{85B86B23-52B0-4246-99E7-DA6705536D63}" srcOrd="1" destOrd="0" presId="urn:microsoft.com/office/officeart/2005/8/layout/hierarchy2"/>
    <dgm:cxn modelId="{CBA2706B-35C1-4354-A82C-19CD7C5653E5}" type="presParOf" srcId="{31414734-010D-44D8-A131-EE60B14EDC95}" destId="{1CA957BC-8E9C-4447-9F72-C44C0F79B63D}" srcOrd="4" destOrd="0" presId="urn:microsoft.com/office/officeart/2005/8/layout/hierarchy2"/>
    <dgm:cxn modelId="{58F4ABDA-3634-46C9-973C-5DEE7AA8088F}" type="presParOf" srcId="{1CA957BC-8E9C-4447-9F72-C44C0F79B63D}" destId="{F4B35EAD-4921-460F-B390-9D48F8E6B7BB}" srcOrd="0" destOrd="0" presId="urn:microsoft.com/office/officeart/2005/8/layout/hierarchy2"/>
    <dgm:cxn modelId="{0EE47902-A056-4F5D-879D-741C11A13560}" type="presParOf" srcId="{31414734-010D-44D8-A131-EE60B14EDC95}" destId="{C3AAB250-0E13-4FED-A78F-B99BBA5BCE41}" srcOrd="5" destOrd="0" presId="urn:microsoft.com/office/officeart/2005/8/layout/hierarchy2"/>
    <dgm:cxn modelId="{8BE3A479-5A5F-414C-8C53-C5DB5AA192BA}" type="presParOf" srcId="{C3AAB250-0E13-4FED-A78F-B99BBA5BCE41}" destId="{7E283453-0E11-41E8-A2F8-BA58F31FB8AB}" srcOrd="0" destOrd="0" presId="urn:microsoft.com/office/officeart/2005/8/layout/hierarchy2"/>
    <dgm:cxn modelId="{E8439AE5-637A-4756-8571-C7F89A8833A2}" type="presParOf" srcId="{C3AAB250-0E13-4FED-A78F-B99BBA5BCE41}" destId="{64E5C9E9-0C1E-426E-BD55-B1DC3D24768F}" srcOrd="1" destOrd="0" presId="urn:microsoft.com/office/officeart/2005/8/layout/hierarchy2"/>
    <dgm:cxn modelId="{A32C821A-92C6-4C74-8061-AFFE699D4B8D}" type="presParOf" srcId="{31414734-010D-44D8-A131-EE60B14EDC95}" destId="{6CFEA5CE-2976-41EA-A901-70169EB83F2E}" srcOrd="6" destOrd="0" presId="urn:microsoft.com/office/officeart/2005/8/layout/hierarchy2"/>
    <dgm:cxn modelId="{76BC00C2-83CA-484E-BF9E-448A4686E378}" type="presParOf" srcId="{6CFEA5CE-2976-41EA-A901-70169EB83F2E}" destId="{439CAFB1-E6FF-4041-8828-CF4C7E42695F}" srcOrd="0" destOrd="0" presId="urn:microsoft.com/office/officeart/2005/8/layout/hierarchy2"/>
    <dgm:cxn modelId="{52677106-60A9-4CD2-AD41-DB1982FA490F}" type="presParOf" srcId="{31414734-010D-44D8-A131-EE60B14EDC95}" destId="{6168B796-43A1-4399-99FF-8F327FA2A674}" srcOrd="7" destOrd="0" presId="urn:microsoft.com/office/officeart/2005/8/layout/hierarchy2"/>
    <dgm:cxn modelId="{3718B45B-A066-473F-B013-ABFD474E0ED9}" type="presParOf" srcId="{6168B796-43A1-4399-99FF-8F327FA2A674}" destId="{756702BB-2824-4797-9E5F-861C511EF539}" srcOrd="0" destOrd="0" presId="urn:microsoft.com/office/officeart/2005/8/layout/hierarchy2"/>
    <dgm:cxn modelId="{0031A8B0-3186-4E44-A967-2A7176D1A098}" type="presParOf" srcId="{6168B796-43A1-4399-99FF-8F327FA2A674}" destId="{A66C0270-A6DA-4B15-A4E7-679D28EF9857}" srcOrd="1" destOrd="0" presId="urn:microsoft.com/office/officeart/2005/8/layout/hierarchy2"/>
    <dgm:cxn modelId="{6259A44D-6260-4E42-9173-32EC5F09EBAC}" type="presParOf" srcId="{31414734-010D-44D8-A131-EE60B14EDC95}" destId="{DC11A396-D902-47B8-A1CB-7ADFB947B83D}" srcOrd="8" destOrd="0" presId="urn:microsoft.com/office/officeart/2005/8/layout/hierarchy2"/>
    <dgm:cxn modelId="{D905DE7C-ADF4-4A02-9EB3-45036332E980}" type="presParOf" srcId="{DC11A396-D902-47B8-A1CB-7ADFB947B83D}" destId="{316DD090-A890-4686-92F9-D29524A273D7}" srcOrd="0" destOrd="0" presId="urn:microsoft.com/office/officeart/2005/8/layout/hierarchy2"/>
    <dgm:cxn modelId="{CF16478D-79E0-44DF-BF39-563A3B753C7D}" type="presParOf" srcId="{31414734-010D-44D8-A131-EE60B14EDC95}" destId="{BF985057-8BD3-4AE3-A78D-8ED079631925}" srcOrd="9" destOrd="0" presId="urn:microsoft.com/office/officeart/2005/8/layout/hierarchy2"/>
    <dgm:cxn modelId="{F33219CC-EC59-4A6B-A440-76A7E92310AC}" type="presParOf" srcId="{BF985057-8BD3-4AE3-A78D-8ED079631925}" destId="{82250A62-E729-4ECE-85F3-776BEE6E7C21}" srcOrd="0" destOrd="0" presId="urn:microsoft.com/office/officeart/2005/8/layout/hierarchy2"/>
    <dgm:cxn modelId="{CD61E430-B4C5-46EB-B907-001CA2C5597A}" type="presParOf" srcId="{BF985057-8BD3-4AE3-A78D-8ED079631925}" destId="{0241F15C-203F-442A-82B6-59A34FAD2AF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B06184-5F90-41B2-B00D-8D4730ADF939}" type="doc">
      <dgm:prSet loTypeId="urn:microsoft.com/office/officeart/2005/8/layout/chevron2" loCatId="process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D21B5A5D-8AEA-4E89-86DE-E77254C9923D}">
      <dgm:prSet phldrT="[Текст]"/>
      <dgm:spPr/>
      <dgm:t>
        <a:bodyPr/>
        <a:lstStyle/>
        <a:p>
          <a:r>
            <a:rPr lang="uk-UA" dirty="0" smtClean="0"/>
            <a:t> </a:t>
          </a:r>
          <a:endParaRPr lang="ru-RU" dirty="0"/>
        </a:p>
      </dgm:t>
    </dgm:pt>
    <dgm:pt modelId="{87E91A4D-CBE0-4964-8BE9-7189F1333BBC}" type="parTrans" cxnId="{F43BDD79-5677-4C09-AB26-A65926937C1F}">
      <dgm:prSet/>
      <dgm:spPr/>
      <dgm:t>
        <a:bodyPr/>
        <a:lstStyle/>
        <a:p>
          <a:endParaRPr lang="ru-RU"/>
        </a:p>
      </dgm:t>
    </dgm:pt>
    <dgm:pt modelId="{B65EBD29-1865-456E-B1AF-B99A582196E6}" type="sibTrans" cxnId="{F43BDD79-5677-4C09-AB26-A65926937C1F}">
      <dgm:prSet/>
      <dgm:spPr/>
      <dgm:t>
        <a:bodyPr/>
        <a:lstStyle/>
        <a:p>
          <a:endParaRPr lang="ru-RU"/>
        </a:p>
      </dgm:t>
    </dgm:pt>
    <dgm:pt modelId="{F2C3A951-90CB-4D66-B842-B18D1C449470}">
      <dgm:prSet phldrT="[Текст]"/>
      <dgm:spPr/>
      <dgm:t>
        <a:bodyPr/>
        <a:lstStyle/>
        <a:p>
          <a:r>
            <a:rPr lang="uk-UA" dirty="0" smtClean="0"/>
            <a:t> </a:t>
          </a:r>
          <a:r>
            <a:rPr lang="uk-UA" b="1" dirty="0" smtClean="0">
              <a:solidFill>
                <a:schemeClr val="accent2">
                  <a:lumMod val="75000"/>
                </a:schemeClr>
              </a:solidFill>
            </a:rPr>
            <a:t>Файлові</a:t>
          </a:r>
          <a:r>
            <a:rPr lang="uk-UA" b="1" dirty="0" smtClean="0"/>
            <a:t> – заражають файли </a:t>
          </a:r>
          <a:r>
            <a:rPr lang="en-US" b="1" dirty="0" smtClean="0">
              <a:latin typeface="Courier New" pitchFamily="49" charset="0"/>
            </a:rPr>
            <a:t>*.exe</a:t>
          </a:r>
          <a:r>
            <a:rPr lang="uk-UA" b="1" dirty="0" smtClean="0">
              <a:latin typeface="Courier New" pitchFamily="49" charset="0"/>
            </a:rPr>
            <a:t>, </a:t>
          </a:r>
          <a:r>
            <a:rPr lang="en-US" b="1" dirty="0" smtClean="0">
              <a:latin typeface="Courier New" pitchFamily="49" charset="0"/>
            </a:rPr>
            <a:t>*.sys</a:t>
          </a:r>
          <a:r>
            <a:rPr lang="uk-UA" b="1" dirty="0" smtClean="0">
              <a:latin typeface="Courier New" pitchFamily="49" charset="0"/>
            </a:rPr>
            <a:t>, </a:t>
          </a:r>
          <a:r>
            <a:rPr lang="en-US" b="1" dirty="0" smtClean="0">
              <a:latin typeface="Courier New" pitchFamily="49" charset="0"/>
            </a:rPr>
            <a:t>*.dll</a:t>
          </a:r>
          <a:endParaRPr lang="ru-RU" dirty="0"/>
        </a:p>
      </dgm:t>
    </dgm:pt>
    <dgm:pt modelId="{5B9F0933-C2D0-41A6-A5EC-D59067589256}" type="parTrans" cxnId="{6FB5D806-1B55-444F-81CA-655FD443FE5A}">
      <dgm:prSet/>
      <dgm:spPr/>
      <dgm:t>
        <a:bodyPr/>
        <a:lstStyle/>
        <a:p>
          <a:endParaRPr lang="ru-RU"/>
        </a:p>
      </dgm:t>
    </dgm:pt>
    <dgm:pt modelId="{A39A3DF3-F939-491A-9C1A-A459DFF7F418}" type="sibTrans" cxnId="{6FB5D806-1B55-444F-81CA-655FD443FE5A}">
      <dgm:prSet/>
      <dgm:spPr/>
      <dgm:t>
        <a:bodyPr/>
        <a:lstStyle/>
        <a:p>
          <a:endParaRPr lang="ru-RU"/>
        </a:p>
      </dgm:t>
    </dgm:pt>
    <dgm:pt modelId="{2EB04E4E-6DB7-4EBA-A9C2-C32F5DAB3B00}">
      <dgm:prSet phldrT="[Текст]"/>
      <dgm:spPr/>
      <dgm:t>
        <a:bodyPr/>
        <a:lstStyle/>
        <a:p>
          <a:r>
            <a:rPr lang="uk-UA" dirty="0" smtClean="0"/>
            <a:t> </a:t>
          </a:r>
          <a:endParaRPr lang="ru-RU" dirty="0"/>
        </a:p>
      </dgm:t>
    </dgm:pt>
    <dgm:pt modelId="{90DA4E30-C579-4DCF-82D0-04C73FFC0D52}" type="parTrans" cxnId="{48B86D60-D955-47B5-A9DF-04A59F4CFA0F}">
      <dgm:prSet/>
      <dgm:spPr/>
      <dgm:t>
        <a:bodyPr/>
        <a:lstStyle/>
        <a:p>
          <a:endParaRPr lang="ru-RU"/>
        </a:p>
      </dgm:t>
    </dgm:pt>
    <dgm:pt modelId="{FAF817FA-61FC-4FE6-B51B-98683DEF8F96}" type="sibTrans" cxnId="{48B86D60-D955-47B5-A9DF-04A59F4CFA0F}">
      <dgm:prSet/>
      <dgm:spPr/>
      <dgm:t>
        <a:bodyPr/>
        <a:lstStyle/>
        <a:p>
          <a:endParaRPr lang="ru-RU"/>
        </a:p>
      </dgm:t>
    </dgm:pt>
    <dgm:pt modelId="{0A3D3E86-F892-4E55-A13E-3CD669F1BACF}">
      <dgm:prSet phldrT="[Текст]"/>
      <dgm:spPr/>
      <dgm:t>
        <a:bodyPr/>
        <a:lstStyle/>
        <a:p>
          <a:endParaRPr lang="ru-RU" dirty="0"/>
        </a:p>
      </dgm:t>
    </dgm:pt>
    <dgm:pt modelId="{1D9E4403-88BF-419B-9DF9-D277CAD01FAE}" type="parTrans" cxnId="{EAD26F84-EC6F-4630-B41C-A04813DA5BCB}">
      <dgm:prSet/>
      <dgm:spPr/>
      <dgm:t>
        <a:bodyPr/>
        <a:lstStyle/>
        <a:p>
          <a:endParaRPr lang="ru-RU"/>
        </a:p>
      </dgm:t>
    </dgm:pt>
    <dgm:pt modelId="{12C85391-324B-4600-ACCA-1DAED5BA5F2E}" type="sibTrans" cxnId="{EAD26F84-EC6F-4630-B41C-A04813DA5BCB}">
      <dgm:prSet/>
      <dgm:spPr/>
      <dgm:t>
        <a:bodyPr/>
        <a:lstStyle/>
        <a:p>
          <a:endParaRPr lang="ru-RU"/>
        </a:p>
      </dgm:t>
    </dgm:pt>
    <dgm:pt modelId="{D1F28BFB-AC9F-4606-8973-1A85611CE1B4}">
      <dgm:prSet phldrT="[Текст]"/>
      <dgm:spPr/>
      <dgm:t>
        <a:bodyPr/>
        <a:lstStyle/>
        <a:p>
          <a:r>
            <a:rPr lang="uk-UA" dirty="0" smtClean="0"/>
            <a:t> </a:t>
          </a:r>
          <a:endParaRPr lang="ru-RU" dirty="0"/>
        </a:p>
      </dgm:t>
    </dgm:pt>
    <dgm:pt modelId="{0DF90C28-91BD-4D1C-BC77-13530C3B11DE}" type="parTrans" cxnId="{E6E0EF82-1DEE-4794-B013-2AA8DC07667C}">
      <dgm:prSet/>
      <dgm:spPr/>
      <dgm:t>
        <a:bodyPr/>
        <a:lstStyle/>
        <a:p>
          <a:endParaRPr lang="ru-RU"/>
        </a:p>
      </dgm:t>
    </dgm:pt>
    <dgm:pt modelId="{EA418478-9CE2-4CC4-A3DB-1E7F6D1FE179}" type="sibTrans" cxnId="{E6E0EF82-1DEE-4794-B013-2AA8DC07667C}">
      <dgm:prSet/>
      <dgm:spPr/>
      <dgm:t>
        <a:bodyPr/>
        <a:lstStyle/>
        <a:p>
          <a:endParaRPr lang="ru-RU"/>
        </a:p>
      </dgm:t>
    </dgm:pt>
    <dgm:pt modelId="{1335B361-7169-4589-A73B-0277918662CE}">
      <dgm:prSet phldrT="[Текст]"/>
      <dgm:spPr/>
      <dgm:t>
        <a:bodyPr/>
        <a:lstStyle/>
        <a:p>
          <a:endParaRPr lang="ru-RU" dirty="0"/>
        </a:p>
      </dgm:t>
    </dgm:pt>
    <dgm:pt modelId="{88F0F007-86C9-4A33-8E56-4E2CE1C1929F}" type="parTrans" cxnId="{90D378E7-FB95-4166-B82D-377131F2D924}">
      <dgm:prSet/>
      <dgm:spPr/>
      <dgm:t>
        <a:bodyPr/>
        <a:lstStyle/>
        <a:p>
          <a:endParaRPr lang="ru-RU"/>
        </a:p>
      </dgm:t>
    </dgm:pt>
    <dgm:pt modelId="{EF230BFE-4ECE-4837-8BB9-B9A1CC149A2F}" type="sibTrans" cxnId="{90D378E7-FB95-4166-B82D-377131F2D924}">
      <dgm:prSet/>
      <dgm:spPr/>
      <dgm:t>
        <a:bodyPr/>
        <a:lstStyle/>
        <a:p>
          <a:endParaRPr lang="ru-RU"/>
        </a:p>
      </dgm:t>
    </dgm:pt>
    <dgm:pt modelId="{BCD3A14F-1D41-4049-96FA-B2B3D31CD7A9}">
      <dgm:prSet/>
      <dgm:spPr/>
      <dgm:t>
        <a:bodyPr/>
        <a:lstStyle/>
        <a:p>
          <a:r>
            <a:rPr lang="uk-UA" b="1" dirty="0" smtClean="0">
              <a:solidFill>
                <a:schemeClr val="accent2">
                  <a:lumMod val="75000"/>
                </a:schemeClr>
              </a:solidFill>
            </a:rPr>
            <a:t>Завантажувальні</a:t>
          </a:r>
          <a:r>
            <a:rPr lang="uk-UA" b="1" dirty="0" smtClean="0">
              <a:solidFill>
                <a:schemeClr val="accent2"/>
              </a:solidFill>
            </a:rPr>
            <a:t> (</a:t>
          </a:r>
          <a:r>
            <a:rPr lang="uk-UA" b="1" dirty="0" smtClean="0">
              <a:solidFill>
                <a:schemeClr val="accent2">
                  <a:lumMod val="75000"/>
                </a:schemeClr>
              </a:solidFill>
            </a:rPr>
            <a:t>бутові</a:t>
          </a:r>
          <a:r>
            <a:rPr lang="uk-UA" b="1" dirty="0" smtClean="0">
              <a:solidFill>
                <a:schemeClr val="accent2"/>
              </a:solidFill>
            </a:rPr>
            <a:t>, </a:t>
          </a:r>
          <a:r>
            <a:rPr lang="uk-UA" b="1" dirty="0" smtClean="0">
              <a:solidFill>
                <a:schemeClr val="accent2">
                  <a:lumMod val="75000"/>
                </a:schemeClr>
              </a:solidFill>
            </a:rPr>
            <a:t>від</a:t>
          </a:r>
          <a:r>
            <a:rPr lang="uk-UA" b="1" dirty="0" smtClean="0">
              <a:solidFill>
                <a:schemeClr val="accent2"/>
              </a:solidFill>
            </a:rPr>
            <a:t> </a:t>
          </a:r>
          <a:r>
            <a:rPr lang="uk-UA" b="1" dirty="0" smtClean="0">
              <a:solidFill>
                <a:schemeClr val="accent2">
                  <a:lumMod val="75000"/>
                </a:schemeClr>
              </a:solidFill>
            </a:rPr>
            <a:t>англ</a:t>
          </a:r>
          <a:r>
            <a:rPr lang="uk-UA" b="1" dirty="0" smtClean="0">
              <a:solidFill>
                <a:schemeClr val="accent2"/>
              </a:solidFill>
            </a:rPr>
            <a:t>. </a:t>
          </a:r>
          <a:r>
            <a:rPr lang="en-US" b="1" dirty="0" smtClean="0">
              <a:solidFill>
                <a:schemeClr val="accent2">
                  <a:lumMod val="75000"/>
                </a:schemeClr>
              </a:solidFill>
            </a:rPr>
            <a:t>boot</a:t>
          </a:r>
          <a:r>
            <a:rPr lang="uk-UA" b="1" i="1" dirty="0" smtClean="0">
              <a:solidFill>
                <a:schemeClr val="accent2"/>
              </a:solidFill>
            </a:rPr>
            <a:t> – </a:t>
          </a:r>
          <a:r>
            <a:rPr lang="uk-UA" b="1" dirty="0" smtClean="0">
              <a:solidFill>
                <a:schemeClr val="accent2">
                  <a:lumMod val="75000"/>
                </a:schemeClr>
              </a:solidFill>
            </a:rPr>
            <a:t>завантаження</a:t>
          </a:r>
          <a:r>
            <a:rPr lang="uk-UA" b="1" dirty="0" smtClean="0">
              <a:solidFill>
                <a:schemeClr val="accent2"/>
              </a:solidFill>
            </a:rPr>
            <a:t>)</a:t>
          </a:r>
          <a:r>
            <a:rPr lang="uk-UA" b="1" dirty="0" smtClean="0"/>
            <a:t> – заражають завантажувальні сектори дисків і дискет</a:t>
          </a:r>
          <a:endParaRPr lang="ru-RU" dirty="0"/>
        </a:p>
      </dgm:t>
    </dgm:pt>
    <dgm:pt modelId="{D2FD55B2-C690-4ABD-8676-12F23DF79FB7}" type="parTrans" cxnId="{8FC141C8-4A13-4981-B07A-CEF2AB77DF50}">
      <dgm:prSet/>
      <dgm:spPr/>
      <dgm:t>
        <a:bodyPr/>
        <a:lstStyle/>
        <a:p>
          <a:endParaRPr lang="ru-RU"/>
        </a:p>
      </dgm:t>
    </dgm:pt>
    <dgm:pt modelId="{3D611622-1FA1-492E-8675-7D0C13890D23}" type="sibTrans" cxnId="{8FC141C8-4A13-4981-B07A-CEF2AB77DF50}">
      <dgm:prSet/>
      <dgm:spPr/>
      <dgm:t>
        <a:bodyPr/>
        <a:lstStyle/>
        <a:p>
          <a:endParaRPr lang="ru-RU"/>
        </a:p>
      </dgm:t>
    </dgm:pt>
    <dgm:pt modelId="{AA889583-F124-4EA7-A90D-F25B97375CB7}">
      <dgm:prSet/>
      <dgm:spPr/>
      <dgm:t>
        <a:bodyPr/>
        <a:lstStyle/>
        <a:p>
          <a:r>
            <a:rPr lang="uk-UA" b="1" dirty="0" smtClean="0">
              <a:solidFill>
                <a:schemeClr val="accent2">
                  <a:lumMod val="75000"/>
                </a:schemeClr>
              </a:solidFill>
            </a:rPr>
            <a:t>Мережеві</a:t>
          </a:r>
          <a:r>
            <a:rPr lang="uk-UA" b="1" dirty="0" smtClean="0">
              <a:solidFill>
                <a:schemeClr val="accent2"/>
              </a:solidFill>
            </a:rPr>
            <a:t> </a:t>
          </a:r>
          <a:r>
            <a:rPr lang="uk-UA" b="1" dirty="0" smtClean="0">
              <a:solidFill>
                <a:schemeClr val="accent2">
                  <a:lumMod val="75000"/>
                </a:schemeClr>
              </a:solidFill>
            </a:rPr>
            <a:t>віруси</a:t>
          </a:r>
          <a:r>
            <a:rPr lang="uk-UA" b="1" dirty="0" smtClean="0"/>
            <a:t> – розповсюджуються через комп'ютерні мережі</a:t>
          </a:r>
          <a:endParaRPr lang="ru-RU" dirty="0"/>
        </a:p>
      </dgm:t>
    </dgm:pt>
    <dgm:pt modelId="{A00DD840-B9BE-41D0-9035-93D88127DBB1}" type="parTrans" cxnId="{E9F9ADEB-508D-428E-BA09-3567F99A291A}">
      <dgm:prSet/>
      <dgm:spPr/>
      <dgm:t>
        <a:bodyPr/>
        <a:lstStyle/>
        <a:p>
          <a:endParaRPr lang="ru-RU"/>
        </a:p>
      </dgm:t>
    </dgm:pt>
    <dgm:pt modelId="{E352BC84-BF60-4DD2-A05B-40FB363E613C}" type="sibTrans" cxnId="{E9F9ADEB-508D-428E-BA09-3567F99A291A}">
      <dgm:prSet/>
      <dgm:spPr/>
      <dgm:t>
        <a:bodyPr/>
        <a:lstStyle/>
        <a:p>
          <a:endParaRPr lang="ru-RU"/>
        </a:p>
      </dgm:t>
    </dgm:pt>
    <dgm:pt modelId="{5652648F-DED9-4971-A0A8-6341A15F284F}" type="pres">
      <dgm:prSet presAssocID="{46B06184-5F90-41B2-B00D-8D4730ADF93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FA6221-FFF5-484B-B26C-3137412CAC41}" type="pres">
      <dgm:prSet presAssocID="{D21B5A5D-8AEA-4E89-86DE-E77254C9923D}" presName="composite" presStyleCnt="0"/>
      <dgm:spPr/>
    </dgm:pt>
    <dgm:pt modelId="{3DBAAA2C-B444-4967-8486-612C503516F9}" type="pres">
      <dgm:prSet presAssocID="{D21B5A5D-8AEA-4E89-86DE-E77254C9923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2D1F54-85AB-4A2C-A06D-521CF25719AB}" type="pres">
      <dgm:prSet presAssocID="{D21B5A5D-8AEA-4E89-86DE-E77254C9923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3FF70A-1A2F-4A6E-9290-3CD9FA0336A4}" type="pres">
      <dgm:prSet presAssocID="{B65EBD29-1865-456E-B1AF-B99A582196E6}" presName="sp" presStyleCnt="0"/>
      <dgm:spPr/>
    </dgm:pt>
    <dgm:pt modelId="{ADC66197-0E82-4455-977B-5C0600AB441E}" type="pres">
      <dgm:prSet presAssocID="{2EB04E4E-6DB7-4EBA-A9C2-C32F5DAB3B00}" presName="composite" presStyleCnt="0"/>
      <dgm:spPr/>
    </dgm:pt>
    <dgm:pt modelId="{54466000-F39A-4B06-949A-0EDB755BDF72}" type="pres">
      <dgm:prSet presAssocID="{2EB04E4E-6DB7-4EBA-A9C2-C32F5DAB3B0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12C29A-260E-4B94-BD0C-D4D405A8699E}" type="pres">
      <dgm:prSet presAssocID="{2EB04E4E-6DB7-4EBA-A9C2-C32F5DAB3B0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721874-6E83-4718-888F-B31ADB22D62B}" type="pres">
      <dgm:prSet presAssocID="{FAF817FA-61FC-4FE6-B51B-98683DEF8F96}" presName="sp" presStyleCnt="0"/>
      <dgm:spPr/>
    </dgm:pt>
    <dgm:pt modelId="{3D37F53E-AA49-4ADD-B049-6AF624524D1F}" type="pres">
      <dgm:prSet presAssocID="{D1F28BFB-AC9F-4606-8973-1A85611CE1B4}" presName="composite" presStyleCnt="0"/>
      <dgm:spPr/>
    </dgm:pt>
    <dgm:pt modelId="{617E90BC-468E-4103-990B-6C4703BEC365}" type="pres">
      <dgm:prSet presAssocID="{D1F28BFB-AC9F-4606-8973-1A85611CE1B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505CF6-3717-44B2-9598-237FE6E5201B}" type="pres">
      <dgm:prSet presAssocID="{D1F28BFB-AC9F-4606-8973-1A85611CE1B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A7E805-C119-46E7-858D-2523374D4662}" type="presOf" srcId="{F2C3A951-90CB-4D66-B842-B18D1C449470}" destId="{D22D1F54-85AB-4A2C-A06D-521CF25719AB}" srcOrd="0" destOrd="0" presId="urn:microsoft.com/office/officeart/2005/8/layout/chevron2"/>
    <dgm:cxn modelId="{E9F9ADEB-508D-428E-BA09-3567F99A291A}" srcId="{D1F28BFB-AC9F-4606-8973-1A85611CE1B4}" destId="{AA889583-F124-4EA7-A90D-F25B97375CB7}" srcOrd="1" destOrd="0" parTransId="{A00DD840-B9BE-41D0-9035-93D88127DBB1}" sibTransId="{E352BC84-BF60-4DD2-A05B-40FB363E613C}"/>
    <dgm:cxn modelId="{6FB5D806-1B55-444F-81CA-655FD443FE5A}" srcId="{D21B5A5D-8AEA-4E89-86DE-E77254C9923D}" destId="{F2C3A951-90CB-4D66-B842-B18D1C449470}" srcOrd="0" destOrd="0" parTransId="{5B9F0933-C2D0-41A6-A5EC-D59067589256}" sibTransId="{A39A3DF3-F939-491A-9C1A-A459DFF7F418}"/>
    <dgm:cxn modelId="{C9062C0D-5237-4023-BD9F-5E87D7CA1EE1}" type="presOf" srcId="{D21B5A5D-8AEA-4E89-86DE-E77254C9923D}" destId="{3DBAAA2C-B444-4967-8486-612C503516F9}" srcOrd="0" destOrd="0" presId="urn:microsoft.com/office/officeart/2005/8/layout/chevron2"/>
    <dgm:cxn modelId="{16A9A79A-FEBD-4230-86EC-15971E001FF4}" type="presOf" srcId="{2EB04E4E-6DB7-4EBA-A9C2-C32F5DAB3B00}" destId="{54466000-F39A-4B06-949A-0EDB755BDF72}" srcOrd="0" destOrd="0" presId="urn:microsoft.com/office/officeart/2005/8/layout/chevron2"/>
    <dgm:cxn modelId="{8D93254F-9DCA-4B1D-B113-81552192C862}" type="presOf" srcId="{AA889583-F124-4EA7-A90D-F25B97375CB7}" destId="{F0505CF6-3717-44B2-9598-237FE6E5201B}" srcOrd="0" destOrd="1" presId="urn:microsoft.com/office/officeart/2005/8/layout/chevron2"/>
    <dgm:cxn modelId="{90D378E7-FB95-4166-B82D-377131F2D924}" srcId="{D1F28BFB-AC9F-4606-8973-1A85611CE1B4}" destId="{1335B361-7169-4589-A73B-0277918662CE}" srcOrd="0" destOrd="0" parTransId="{88F0F007-86C9-4A33-8E56-4E2CE1C1929F}" sibTransId="{EF230BFE-4ECE-4837-8BB9-B9A1CC149A2F}"/>
    <dgm:cxn modelId="{F43BDD79-5677-4C09-AB26-A65926937C1F}" srcId="{46B06184-5F90-41B2-B00D-8D4730ADF939}" destId="{D21B5A5D-8AEA-4E89-86DE-E77254C9923D}" srcOrd="0" destOrd="0" parTransId="{87E91A4D-CBE0-4964-8BE9-7189F1333BBC}" sibTransId="{B65EBD29-1865-456E-B1AF-B99A582196E6}"/>
    <dgm:cxn modelId="{873568C9-4831-46AA-9DA5-13122DC4B5C0}" type="presOf" srcId="{0A3D3E86-F892-4E55-A13E-3CD669F1BACF}" destId="{5812C29A-260E-4B94-BD0C-D4D405A8699E}" srcOrd="0" destOrd="0" presId="urn:microsoft.com/office/officeart/2005/8/layout/chevron2"/>
    <dgm:cxn modelId="{E5DD1549-6BD2-4612-904F-32AB16893E29}" type="presOf" srcId="{46B06184-5F90-41B2-B00D-8D4730ADF939}" destId="{5652648F-DED9-4971-A0A8-6341A15F284F}" srcOrd="0" destOrd="0" presId="urn:microsoft.com/office/officeart/2005/8/layout/chevron2"/>
    <dgm:cxn modelId="{A68BBE47-98AE-4BDE-977F-9CD2BED5EF1A}" type="presOf" srcId="{1335B361-7169-4589-A73B-0277918662CE}" destId="{F0505CF6-3717-44B2-9598-237FE6E5201B}" srcOrd="0" destOrd="0" presId="urn:microsoft.com/office/officeart/2005/8/layout/chevron2"/>
    <dgm:cxn modelId="{384546DD-C45B-4A04-A3E9-9D381D7FF009}" type="presOf" srcId="{D1F28BFB-AC9F-4606-8973-1A85611CE1B4}" destId="{617E90BC-468E-4103-990B-6C4703BEC365}" srcOrd="0" destOrd="0" presId="urn:microsoft.com/office/officeart/2005/8/layout/chevron2"/>
    <dgm:cxn modelId="{48B86D60-D955-47B5-A9DF-04A59F4CFA0F}" srcId="{46B06184-5F90-41B2-B00D-8D4730ADF939}" destId="{2EB04E4E-6DB7-4EBA-A9C2-C32F5DAB3B00}" srcOrd="1" destOrd="0" parTransId="{90DA4E30-C579-4DCF-82D0-04C73FFC0D52}" sibTransId="{FAF817FA-61FC-4FE6-B51B-98683DEF8F96}"/>
    <dgm:cxn modelId="{EAD26F84-EC6F-4630-B41C-A04813DA5BCB}" srcId="{2EB04E4E-6DB7-4EBA-A9C2-C32F5DAB3B00}" destId="{0A3D3E86-F892-4E55-A13E-3CD669F1BACF}" srcOrd="0" destOrd="0" parTransId="{1D9E4403-88BF-419B-9DF9-D277CAD01FAE}" sibTransId="{12C85391-324B-4600-ACCA-1DAED5BA5F2E}"/>
    <dgm:cxn modelId="{175ED510-1F5A-4812-91A8-CABD837E15CD}" type="presOf" srcId="{BCD3A14F-1D41-4049-96FA-B2B3D31CD7A9}" destId="{5812C29A-260E-4B94-BD0C-D4D405A8699E}" srcOrd="0" destOrd="1" presId="urn:microsoft.com/office/officeart/2005/8/layout/chevron2"/>
    <dgm:cxn modelId="{E6E0EF82-1DEE-4794-B013-2AA8DC07667C}" srcId="{46B06184-5F90-41B2-B00D-8D4730ADF939}" destId="{D1F28BFB-AC9F-4606-8973-1A85611CE1B4}" srcOrd="2" destOrd="0" parTransId="{0DF90C28-91BD-4D1C-BC77-13530C3B11DE}" sibTransId="{EA418478-9CE2-4CC4-A3DB-1E7F6D1FE179}"/>
    <dgm:cxn modelId="{8FC141C8-4A13-4981-B07A-CEF2AB77DF50}" srcId="{2EB04E4E-6DB7-4EBA-A9C2-C32F5DAB3B00}" destId="{BCD3A14F-1D41-4049-96FA-B2B3D31CD7A9}" srcOrd="1" destOrd="0" parTransId="{D2FD55B2-C690-4ABD-8676-12F23DF79FB7}" sibTransId="{3D611622-1FA1-492E-8675-7D0C13890D23}"/>
    <dgm:cxn modelId="{4A2063C7-9B79-4362-89E9-9EBEA325CAC0}" type="presParOf" srcId="{5652648F-DED9-4971-A0A8-6341A15F284F}" destId="{A6FA6221-FFF5-484B-B26C-3137412CAC41}" srcOrd="0" destOrd="0" presId="urn:microsoft.com/office/officeart/2005/8/layout/chevron2"/>
    <dgm:cxn modelId="{A5F9418D-9C28-4768-B7F5-C0AD9551543A}" type="presParOf" srcId="{A6FA6221-FFF5-484B-B26C-3137412CAC41}" destId="{3DBAAA2C-B444-4967-8486-612C503516F9}" srcOrd="0" destOrd="0" presId="urn:microsoft.com/office/officeart/2005/8/layout/chevron2"/>
    <dgm:cxn modelId="{35DCA5A8-51C3-457F-823E-0C07EAE8BF4B}" type="presParOf" srcId="{A6FA6221-FFF5-484B-B26C-3137412CAC41}" destId="{D22D1F54-85AB-4A2C-A06D-521CF25719AB}" srcOrd="1" destOrd="0" presId="urn:microsoft.com/office/officeart/2005/8/layout/chevron2"/>
    <dgm:cxn modelId="{B1A701B1-66B3-44BD-94FC-68647026F683}" type="presParOf" srcId="{5652648F-DED9-4971-A0A8-6341A15F284F}" destId="{C03FF70A-1A2F-4A6E-9290-3CD9FA0336A4}" srcOrd="1" destOrd="0" presId="urn:microsoft.com/office/officeart/2005/8/layout/chevron2"/>
    <dgm:cxn modelId="{8354DBBA-F0CE-4CCB-92F9-3E6B85DE3A57}" type="presParOf" srcId="{5652648F-DED9-4971-A0A8-6341A15F284F}" destId="{ADC66197-0E82-4455-977B-5C0600AB441E}" srcOrd="2" destOrd="0" presId="urn:microsoft.com/office/officeart/2005/8/layout/chevron2"/>
    <dgm:cxn modelId="{ADD0BCB4-CCFE-4116-8B56-624767225B80}" type="presParOf" srcId="{ADC66197-0E82-4455-977B-5C0600AB441E}" destId="{54466000-F39A-4B06-949A-0EDB755BDF72}" srcOrd="0" destOrd="0" presId="urn:microsoft.com/office/officeart/2005/8/layout/chevron2"/>
    <dgm:cxn modelId="{4563CD90-94F7-4371-A8A2-E9BB03144F02}" type="presParOf" srcId="{ADC66197-0E82-4455-977B-5C0600AB441E}" destId="{5812C29A-260E-4B94-BD0C-D4D405A8699E}" srcOrd="1" destOrd="0" presId="urn:microsoft.com/office/officeart/2005/8/layout/chevron2"/>
    <dgm:cxn modelId="{A598211D-7C76-4ED6-A88D-819B7B578C29}" type="presParOf" srcId="{5652648F-DED9-4971-A0A8-6341A15F284F}" destId="{A4721874-6E83-4718-888F-B31ADB22D62B}" srcOrd="3" destOrd="0" presId="urn:microsoft.com/office/officeart/2005/8/layout/chevron2"/>
    <dgm:cxn modelId="{018CCC76-B91B-4A13-AED7-D471865E90C9}" type="presParOf" srcId="{5652648F-DED9-4971-A0A8-6341A15F284F}" destId="{3D37F53E-AA49-4ADD-B049-6AF624524D1F}" srcOrd="4" destOrd="0" presId="urn:microsoft.com/office/officeart/2005/8/layout/chevron2"/>
    <dgm:cxn modelId="{3E746396-9C17-466F-A045-CDDFEA3F64F8}" type="presParOf" srcId="{3D37F53E-AA49-4ADD-B049-6AF624524D1F}" destId="{617E90BC-468E-4103-990B-6C4703BEC365}" srcOrd="0" destOrd="0" presId="urn:microsoft.com/office/officeart/2005/8/layout/chevron2"/>
    <dgm:cxn modelId="{B52CD936-E6FA-42E1-8B44-EB2951B1826A}" type="presParOf" srcId="{3D37F53E-AA49-4ADD-B049-6AF624524D1F}" destId="{F0505CF6-3717-44B2-9598-237FE6E5201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D14FD1-38AF-4A73-8045-B8AED429C383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C4138A31-96DB-4EC9-935F-67D36FC073DE}">
      <dgm:prSet phldrT="[Текст]" custT="1"/>
      <dgm:spPr/>
      <dgm:t>
        <a:bodyPr/>
        <a:lstStyle/>
        <a:p>
          <a:r>
            <a:rPr lang="uk-UA" sz="1600" b="1" dirty="0" smtClean="0">
              <a:solidFill>
                <a:schemeClr val="accent6">
                  <a:lumMod val="50000"/>
                </a:schemeClr>
              </a:solidFill>
            </a:rPr>
            <a:t>резидентний вірус </a:t>
          </a:r>
          <a:r>
            <a:rPr lang="uk-UA" sz="1600" dirty="0" smtClean="0"/>
            <a:t>— при інфікуванні комп'ютера залишає в оперативній пам'яті свою резидентну частину, що потім перехоплює звернення операційної системи до об'єктів зараження й впроваджується в них (перебувають у пам'яті і є активними аж до вимикання або </a:t>
          </a:r>
          <a:r>
            <a:rPr lang="uk-UA" sz="1600" dirty="0" err="1" smtClean="0"/>
            <a:t>перезавантаження</a:t>
          </a:r>
          <a:r>
            <a:rPr lang="uk-UA" sz="1600" dirty="0" smtClean="0"/>
            <a:t> комп'ютера);</a:t>
          </a:r>
          <a:endParaRPr lang="ru-RU" sz="1600" dirty="0"/>
        </a:p>
      </dgm:t>
    </dgm:pt>
    <dgm:pt modelId="{FFA1F39A-7745-48C2-AE90-3AF0683EA5B4}" type="parTrans" cxnId="{65684260-B748-4504-B241-56E44D76768B}">
      <dgm:prSet/>
      <dgm:spPr/>
      <dgm:t>
        <a:bodyPr/>
        <a:lstStyle/>
        <a:p>
          <a:endParaRPr lang="ru-RU"/>
        </a:p>
      </dgm:t>
    </dgm:pt>
    <dgm:pt modelId="{5DC7F222-4186-4D13-B2F5-D8AEEB84D091}" type="sibTrans" cxnId="{65684260-B748-4504-B241-56E44D76768B}">
      <dgm:prSet/>
      <dgm:spPr/>
      <dgm:t>
        <a:bodyPr/>
        <a:lstStyle/>
        <a:p>
          <a:endParaRPr lang="ru-RU"/>
        </a:p>
      </dgm:t>
    </dgm:pt>
    <dgm:pt modelId="{33A32B83-11FE-457B-BE45-1DDA4845FC83}">
      <dgm:prSet phldrT="[Текст]"/>
      <dgm:spPr/>
      <dgm:t>
        <a:bodyPr/>
        <a:lstStyle/>
        <a:p>
          <a:r>
            <a:rPr lang="uk-UA" b="1" dirty="0" err="1" smtClean="0">
              <a:solidFill>
                <a:schemeClr val="accent6">
                  <a:lumMod val="50000"/>
                </a:schemeClr>
              </a:solidFill>
            </a:rPr>
            <a:t>нерезидентні</a:t>
          </a:r>
          <a:r>
            <a:rPr lang="uk-UA" dirty="0" smtClean="0"/>
            <a:t> </a:t>
          </a:r>
          <a:r>
            <a:rPr lang="uk-UA" b="1" dirty="0" smtClean="0">
              <a:solidFill>
                <a:schemeClr val="accent6">
                  <a:lumMod val="50000"/>
                </a:schemeClr>
              </a:solidFill>
            </a:rPr>
            <a:t>віруси</a:t>
          </a:r>
          <a:r>
            <a:rPr lang="uk-UA" dirty="0" smtClean="0"/>
            <a:t> — не заражають пам'ять комп'ютера і є активними обмежений час. Деякі віруси залишають в оперативній пам'яті невеликі резидентні програми, які не поширюють вірус</a:t>
          </a:r>
          <a:endParaRPr lang="ru-RU" dirty="0"/>
        </a:p>
      </dgm:t>
    </dgm:pt>
    <dgm:pt modelId="{A19E3963-377E-4E13-B462-2809D2F9FB66}" type="parTrans" cxnId="{F05E42AA-2059-491C-94B3-454EAA7C2817}">
      <dgm:prSet/>
      <dgm:spPr/>
      <dgm:t>
        <a:bodyPr/>
        <a:lstStyle/>
        <a:p>
          <a:endParaRPr lang="ru-RU"/>
        </a:p>
      </dgm:t>
    </dgm:pt>
    <dgm:pt modelId="{CC3F790D-44F3-4DC1-B1F5-374D6D13FBE5}" type="sibTrans" cxnId="{F05E42AA-2059-491C-94B3-454EAA7C2817}">
      <dgm:prSet/>
      <dgm:spPr/>
      <dgm:t>
        <a:bodyPr/>
        <a:lstStyle/>
        <a:p>
          <a:endParaRPr lang="ru-RU"/>
        </a:p>
      </dgm:t>
    </dgm:pt>
    <dgm:pt modelId="{942AD82C-F512-4869-B91E-EC2B3CDA93A5}" type="pres">
      <dgm:prSet presAssocID="{E5D14FD1-38AF-4A73-8045-B8AED429C383}" presName="linearFlow" presStyleCnt="0">
        <dgm:presLayoutVars>
          <dgm:dir/>
          <dgm:resizeHandles val="exact"/>
        </dgm:presLayoutVars>
      </dgm:prSet>
      <dgm:spPr/>
    </dgm:pt>
    <dgm:pt modelId="{6304665B-43A6-4AB6-97FD-CEFBFD206223}" type="pres">
      <dgm:prSet presAssocID="{C4138A31-96DB-4EC9-935F-67D36FC073DE}" presName="composite" presStyleCnt="0"/>
      <dgm:spPr/>
    </dgm:pt>
    <dgm:pt modelId="{B05F7AF8-B245-4C8A-8BF9-A50F43EA50CF}" type="pres">
      <dgm:prSet presAssocID="{C4138A31-96DB-4EC9-935F-67D36FC073DE}" presName="imgShp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523D218-D23D-4374-8ECB-9B89EFFD1291}" type="pres">
      <dgm:prSet presAssocID="{C4138A31-96DB-4EC9-935F-67D36FC073DE}" presName="txShp" presStyleLbl="node1" presStyleIdx="0" presStyleCnt="2" custScaleX="118533" custScaleY="1461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1CE842-675D-49F7-99DB-3173B4758662}" type="pres">
      <dgm:prSet presAssocID="{5DC7F222-4186-4D13-B2F5-D8AEEB84D091}" presName="spacing" presStyleCnt="0"/>
      <dgm:spPr/>
    </dgm:pt>
    <dgm:pt modelId="{9D2CB1EC-2C6B-454B-817D-31C9B477A4D2}" type="pres">
      <dgm:prSet presAssocID="{33A32B83-11FE-457B-BE45-1DDA4845FC83}" presName="composite" presStyleCnt="0"/>
      <dgm:spPr/>
    </dgm:pt>
    <dgm:pt modelId="{4F8B894B-CE57-4DD8-8B25-0B224DF7EA1C}" type="pres">
      <dgm:prSet presAssocID="{33A32B83-11FE-457B-BE45-1DDA4845FC83}" presName="imgShp" presStyleLbl="fgImgPlace1" presStyleIdx="1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B5CF88E-7543-4CBD-A91A-12E2F5B7E23F}" type="pres">
      <dgm:prSet presAssocID="{33A32B83-11FE-457B-BE45-1DDA4845FC83}" presName="txShp" presStyleLbl="node1" presStyleIdx="1" presStyleCnt="2" custScaleX="1224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87CF08-19AC-44A9-9E2A-87DF2927F9F8}" type="presOf" srcId="{C4138A31-96DB-4EC9-935F-67D36FC073DE}" destId="{A523D218-D23D-4374-8ECB-9B89EFFD1291}" srcOrd="0" destOrd="0" presId="urn:microsoft.com/office/officeart/2005/8/layout/vList3#1"/>
    <dgm:cxn modelId="{4F0C6153-EA9C-4AE3-8CA8-B5684FA97A78}" type="presOf" srcId="{E5D14FD1-38AF-4A73-8045-B8AED429C383}" destId="{942AD82C-F512-4869-B91E-EC2B3CDA93A5}" srcOrd="0" destOrd="0" presId="urn:microsoft.com/office/officeart/2005/8/layout/vList3#1"/>
    <dgm:cxn modelId="{F05E42AA-2059-491C-94B3-454EAA7C2817}" srcId="{E5D14FD1-38AF-4A73-8045-B8AED429C383}" destId="{33A32B83-11FE-457B-BE45-1DDA4845FC83}" srcOrd="1" destOrd="0" parTransId="{A19E3963-377E-4E13-B462-2809D2F9FB66}" sibTransId="{CC3F790D-44F3-4DC1-B1F5-374D6D13FBE5}"/>
    <dgm:cxn modelId="{65684260-B748-4504-B241-56E44D76768B}" srcId="{E5D14FD1-38AF-4A73-8045-B8AED429C383}" destId="{C4138A31-96DB-4EC9-935F-67D36FC073DE}" srcOrd="0" destOrd="0" parTransId="{FFA1F39A-7745-48C2-AE90-3AF0683EA5B4}" sibTransId="{5DC7F222-4186-4D13-B2F5-D8AEEB84D091}"/>
    <dgm:cxn modelId="{AF21743F-5E07-447C-9295-D6EA401C894B}" type="presOf" srcId="{33A32B83-11FE-457B-BE45-1DDA4845FC83}" destId="{DB5CF88E-7543-4CBD-A91A-12E2F5B7E23F}" srcOrd="0" destOrd="0" presId="urn:microsoft.com/office/officeart/2005/8/layout/vList3#1"/>
    <dgm:cxn modelId="{F69F85FA-72B4-4641-8588-05A313E3279C}" type="presParOf" srcId="{942AD82C-F512-4869-B91E-EC2B3CDA93A5}" destId="{6304665B-43A6-4AB6-97FD-CEFBFD206223}" srcOrd="0" destOrd="0" presId="urn:microsoft.com/office/officeart/2005/8/layout/vList3#1"/>
    <dgm:cxn modelId="{90A66B87-59DF-4ED6-B451-43DE910F5B55}" type="presParOf" srcId="{6304665B-43A6-4AB6-97FD-CEFBFD206223}" destId="{B05F7AF8-B245-4C8A-8BF9-A50F43EA50CF}" srcOrd="0" destOrd="0" presId="urn:microsoft.com/office/officeart/2005/8/layout/vList3#1"/>
    <dgm:cxn modelId="{72245940-6CE5-4545-87B9-186827AC1B7B}" type="presParOf" srcId="{6304665B-43A6-4AB6-97FD-CEFBFD206223}" destId="{A523D218-D23D-4374-8ECB-9B89EFFD1291}" srcOrd="1" destOrd="0" presId="urn:microsoft.com/office/officeart/2005/8/layout/vList3#1"/>
    <dgm:cxn modelId="{C634DD6B-C569-4DAF-AACD-8CB39992CC1D}" type="presParOf" srcId="{942AD82C-F512-4869-B91E-EC2B3CDA93A5}" destId="{AE1CE842-675D-49F7-99DB-3173B4758662}" srcOrd="1" destOrd="0" presId="urn:microsoft.com/office/officeart/2005/8/layout/vList3#1"/>
    <dgm:cxn modelId="{897E106A-2DD7-4061-9277-AA6871075239}" type="presParOf" srcId="{942AD82C-F512-4869-B91E-EC2B3CDA93A5}" destId="{9D2CB1EC-2C6B-454B-817D-31C9B477A4D2}" srcOrd="2" destOrd="0" presId="urn:microsoft.com/office/officeart/2005/8/layout/vList3#1"/>
    <dgm:cxn modelId="{85E84224-A76C-4937-91BD-1F7A89B28211}" type="presParOf" srcId="{9D2CB1EC-2C6B-454B-817D-31C9B477A4D2}" destId="{4F8B894B-CE57-4DD8-8B25-0B224DF7EA1C}" srcOrd="0" destOrd="0" presId="urn:microsoft.com/office/officeart/2005/8/layout/vList3#1"/>
    <dgm:cxn modelId="{4EB9B9BC-7CB4-463A-837F-B448238A4582}" type="presParOf" srcId="{9D2CB1EC-2C6B-454B-817D-31C9B477A4D2}" destId="{DB5CF88E-7543-4CBD-A91A-12E2F5B7E23F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D9916BA-4813-4397-9960-E8F3CFB341D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075E377-4D6B-4204-BE49-847622D079DC}">
      <dgm:prSet phldrT="[Текст]" custT="1"/>
      <dgm:spPr/>
      <dgm:t>
        <a:bodyPr/>
        <a:lstStyle/>
        <a:p>
          <a:r>
            <a:rPr lang="uk-UA" sz="2000" b="1" dirty="0" smtClean="0">
              <a:solidFill>
                <a:schemeClr val="accent6">
                  <a:lumMod val="50000"/>
                </a:schemeClr>
              </a:solidFill>
            </a:rPr>
            <a:t>Звичайні віруси </a:t>
          </a:r>
          <a:r>
            <a:rPr lang="uk-UA" sz="2000" dirty="0" smtClean="0"/>
            <a:t>— код вірусу можна побачити на диску</a:t>
          </a:r>
          <a:endParaRPr lang="ru-RU" sz="2000" dirty="0"/>
        </a:p>
      </dgm:t>
    </dgm:pt>
    <dgm:pt modelId="{6C341165-7351-421F-9BA9-D7BA245722C8}" type="parTrans" cxnId="{F9A34DA0-230D-4E0C-A597-5D22E14EBDE8}">
      <dgm:prSet/>
      <dgm:spPr/>
      <dgm:t>
        <a:bodyPr/>
        <a:lstStyle/>
        <a:p>
          <a:endParaRPr lang="ru-RU"/>
        </a:p>
      </dgm:t>
    </dgm:pt>
    <dgm:pt modelId="{46409CBA-C991-4EB7-93CB-E3338F227757}" type="sibTrans" cxnId="{F9A34DA0-230D-4E0C-A597-5D22E14EBDE8}">
      <dgm:prSet/>
      <dgm:spPr/>
      <dgm:t>
        <a:bodyPr/>
        <a:lstStyle/>
        <a:p>
          <a:endParaRPr lang="ru-RU"/>
        </a:p>
      </dgm:t>
    </dgm:pt>
    <dgm:pt modelId="{EBA25BD4-3072-4FB3-9CD3-8B553202E9B8}">
      <dgm:prSet phldrT="[Текст]" custT="1"/>
      <dgm:spPr/>
      <dgm:t>
        <a:bodyPr/>
        <a:lstStyle/>
        <a:p>
          <a:r>
            <a:rPr lang="uk-UA" sz="2000" b="1" dirty="0" smtClean="0">
              <a:solidFill>
                <a:schemeClr val="accent6">
                  <a:lumMod val="50000"/>
                </a:schemeClr>
              </a:solidFill>
            </a:rPr>
            <a:t>Поліморфні</a:t>
          </a:r>
          <a:r>
            <a:rPr lang="uk-UA" sz="2000" dirty="0" smtClean="0"/>
            <a:t> – код вірусу видозмінюється</a:t>
          </a:r>
          <a:endParaRPr lang="ru-RU" sz="2000" dirty="0"/>
        </a:p>
      </dgm:t>
    </dgm:pt>
    <dgm:pt modelId="{08457786-04A6-4F3B-B0CC-247998967360}" type="parTrans" cxnId="{720BB6E9-9234-4BB3-A58B-BBB3AE6D4CD7}">
      <dgm:prSet/>
      <dgm:spPr/>
      <dgm:t>
        <a:bodyPr/>
        <a:lstStyle/>
        <a:p>
          <a:endParaRPr lang="ru-RU"/>
        </a:p>
      </dgm:t>
    </dgm:pt>
    <dgm:pt modelId="{71655244-F394-4369-BB72-253D741E6843}" type="sibTrans" cxnId="{720BB6E9-9234-4BB3-A58B-BBB3AE6D4CD7}">
      <dgm:prSet/>
      <dgm:spPr/>
      <dgm:t>
        <a:bodyPr/>
        <a:lstStyle/>
        <a:p>
          <a:endParaRPr lang="ru-RU"/>
        </a:p>
      </dgm:t>
    </dgm:pt>
    <dgm:pt modelId="{16CC1166-F778-4C6E-9B6D-ADDC9A6C629A}">
      <dgm:prSet phldrT="[Текст]" custT="1"/>
      <dgm:spPr/>
      <dgm:t>
        <a:bodyPr/>
        <a:lstStyle/>
        <a:p>
          <a:r>
            <a:rPr lang="uk-UA" sz="2000" b="1" dirty="0" smtClean="0">
              <a:solidFill>
                <a:schemeClr val="accent6">
                  <a:lumMod val="50000"/>
                </a:schemeClr>
              </a:solidFill>
            </a:rPr>
            <a:t>Невидимі</a:t>
          </a:r>
          <a:r>
            <a:rPr lang="uk-UA" sz="2000" dirty="0" smtClean="0"/>
            <a:t> </a:t>
          </a:r>
          <a:r>
            <a:rPr lang="uk-UA" sz="2000" b="1" dirty="0" smtClean="0">
              <a:solidFill>
                <a:schemeClr val="accent6">
                  <a:lumMod val="50000"/>
                </a:schemeClr>
              </a:solidFill>
            </a:rPr>
            <a:t>віруси</a:t>
          </a:r>
          <a:r>
            <a:rPr lang="uk-UA" sz="2000" dirty="0" smtClean="0"/>
            <a:t> — використовують особливі засоби маскування і при перегляді коду вірусу не видно</a:t>
          </a:r>
          <a:endParaRPr lang="ru-RU" sz="2000" dirty="0"/>
        </a:p>
      </dgm:t>
    </dgm:pt>
    <dgm:pt modelId="{9FFDD894-AEDA-42BD-B4F0-069C659E457E}" type="parTrans" cxnId="{286178E7-18F4-4F6E-935E-80B386C1C58C}">
      <dgm:prSet/>
      <dgm:spPr/>
      <dgm:t>
        <a:bodyPr/>
        <a:lstStyle/>
        <a:p>
          <a:endParaRPr lang="ru-RU"/>
        </a:p>
      </dgm:t>
    </dgm:pt>
    <dgm:pt modelId="{D3B0621E-4F4D-4ED4-B18B-138B80DE852F}" type="sibTrans" cxnId="{286178E7-18F4-4F6E-935E-80B386C1C58C}">
      <dgm:prSet/>
      <dgm:spPr/>
      <dgm:t>
        <a:bodyPr/>
        <a:lstStyle/>
        <a:p>
          <a:endParaRPr lang="ru-RU"/>
        </a:p>
      </dgm:t>
    </dgm:pt>
    <dgm:pt modelId="{99288DFC-AF09-429C-92CC-79A6D028312A}" type="pres">
      <dgm:prSet presAssocID="{6D9916BA-4813-4397-9960-E8F3CFB341D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7E3202-3610-4979-8E95-9BBDFFE6B14C}" type="pres">
      <dgm:prSet presAssocID="{E075E377-4D6B-4204-BE49-847622D079DC}" presName="parentLin" presStyleCnt="0"/>
      <dgm:spPr/>
    </dgm:pt>
    <dgm:pt modelId="{2630CECF-EBC7-4713-B0F0-F9FCFD9D5A90}" type="pres">
      <dgm:prSet presAssocID="{E075E377-4D6B-4204-BE49-847622D079D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FE8C139B-792E-450A-AAD1-23AAC39655EB}" type="pres">
      <dgm:prSet presAssocID="{E075E377-4D6B-4204-BE49-847622D079DC}" presName="parentText" presStyleLbl="node1" presStyleIdx="0" presStyleCnt="3" custScaleX="139497" custScaleY="58240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6B9238-9AC3-4A67-9E86-56B5C286ED7E}" type="pres">
      <dgm:prSet presAssocID="{E075E377-4D6B-4204-BE49-847622D079DC}" presName="negativeSpace" presStyleCnt="0"/>
      <dgm:spPr/>
    </dgm:pt>
    <dgm:pt modelId="{457FF917-A96E-48EB-897B-F27D739483EF}" type="pres">
      <dgm:prSet presAssocID="{E075E377-4D6B-4204-BE49-847622D079DC}" presName="childText" presStyleLbl="conFgAcc1" presStyleIdx="0" presStyleCnt="3">
        <dgm:presLayoutVars>
          <dgm:bulletEnabled val="1"/>
        </dgm:presLayoutVars>
      </dgm:prSet>
      <dgm:spPr/>
    </dgm:pt>
    <dgm:pt modelId="{0A2A906F-F5DF-47D4-AFFA-A3A0AAD0A9EC}" type="pres">
      <dgm:prSet presAssocID="{46409CBA-C991-4EB7-93CB-E3338F227757}" presName="spaceBetweenRectangles" presStyleCnt="0"/>
      <dgm:spPr/>
    </dgm:pt>
    <dgm:pt modelId="{BDAFCA15-1AA6-4890-8F5F-C33474199C9C}" type="pres">
      <dgm:prSet presAssocID="{EBA25BD4-3072-4FB3-9CD3-8B553202E9B8}" presName="parentLin" presStyleCnt="0"/>
      <dgm:spPr/>
    </dgm:pt>
    <dgm:pt modelId="{F1CA9310-056B-4D68-85E8-EDABD326BD63}" type="pres">
      <dgm:prSet presAssocID="{EBA25BD4-3072-4FB3-9CD3-8B553202E9B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5EB2CABC-AD3C-4C87-A1F6-A0DDD5458392}" type="pres">
      <dgm:prSet presAssocID="{EBA25BD4-3072-4FB3-9CD3-8B553202E9B8}" presName="parentText" presStyleLbl="node1" presStyleIdx="1" presStyleCnt="3" custScaleX="135140" custScaleY="4947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1A2C42-695D-42FD-95D8-379E9CCD18D5}" type="pres">
      <dgm:prSet presAssocID="{EBA25BD4-3072-4FB3-9CD3-8B553202E9B8}" presName="negativeSpace" presStyleCnt="0"/>
      <dgm:spPr/>
    </dgm:pt>
    <dgm:pt modelId="{7C7BD29A-5859-445A-8836-B629AA2DF6E5}" type="pres">
      <dgm:prSet presAssocID="{EBA25BD4-3072-4FB3-9CD3-8B553202E9B8}" presName="childText" presStyleLbl="conFgAcc1" presStyleIdx="1" presStyleCnt="3">
        <dgm:presLayoutVars>
          <dgm:bulletEnabled val="1"/>
        </dgm:presLayoutVars>
      </dgm:prSet>
      <dgm:spPr/>
    </dgm:pt>
    <dgm:pt modelId="{FDB825DC-4ECD-40B1-BD27-F48163001938}" type="pres">
      <dgm:prSet presAssocID="{71655244-F394-4369-BB72-253D741E6843}" presName="spaceBetweenRectangles" presStyleCnt="0"/>
      <dgm:spPr/>
    </dgm:pt>
    <dgm:pt modelId="{6DF85B64-4BD9-4D5E-9CA9-5AA4298C715D}" type="pres">
      <dgm:prSet presAssocID="{16CC1166-F778-4C6E-9B6D-ADDC9A6C629A}" presName="parentLin" presStyleCnt="0"/>
      <dgm:spPr/>
    </dgm:pt>
    <dgm:pt modelId="{02C2189D-3B75-4B85-BB10-1B118B89A539}" type="pres">
      <dgm:prSet presAssocID="{16CC1166-F778-4C6E-9B6D-ADDC9A6C629A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0D1241D8-45AB-41E7-90D1-3FDCC83407D4}" type="pres">
      <dgm:prSet presAssocID="{16CC1166-F778-4C6E-9B6D-ADDC9A6C629A}" presName="parentText" presStyleLbl="node1" presStyleIdx="2" presStyleCnt="3" custScaleX="142997" custScaleY="5577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C1BD9B-0A44-4339-9081-D16FB3EE4D8A}" type="pres">
      <dgm:prSet presAssocID="{16CC1166-F778-4C6E-9B6D-ADDC9A6C629A}" presName="negativeSpace" presStyleCnt="0"/>
      <dgm:spPr/>
    </dgm:pt>
    <dgm:pt modelId="{856C323D-64CD-473B-ADFA-47EEC09FB280}" type="pres">
      <dgm:prSet presAssocID="{16CC1166-F778-4C6E-9B6D-ADDC9A6C629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6412A6F-98B9-4AB6-935A-A14B512BF398}" type="presOf" srcId="{16CC1166-F778-4C6E-9B6D-ADDC9A6C629A}" destId="{02C2189D-3B75-4B85-BB10-1B118B89A539}" srcOrd="0" destOrd="0" presId="urn:microsoft.com/office/officeart/2005/8/layout/list1"/>
    <dgm:cxn modelId="{C9F83451-4D4C-4755-B5F4-9A68311392E6}" type="presOf" srcId="{EBA25BD4-3072-4FB3-9CD3-8B553202E9B8}" destId="{5EB2CABC-AD3C-4C87-A1F6-A0DDD5458392}" srcOrd="1" destOrd="0" presId="urn:microsoft.com/office/officeart/2005/8/layout/list1"/>
    <dgm:cxn modelId="{286178E7-18F4-4F6E-935E-80B386C1C58C}" srcId="{6D9916BA-4813-4397-9960-E8F3CFB341D6}" destId="{16CC1166-F778-4C6E-9B6D-ADDC9A6C629A}" srcOrd="2" destOrd="0" parTransId="{9FFDD894-AEDA-42BD-B4F0-069C659E457E}" sibTransId="{D3B0621E-4F4D-4ED4-B18B-138B80DE852F}"/>
    <dgm:cxn modelId="{C78F3DD7-919C-4BB9-85A9-A56D7796970B}" type="presOf" srcId="{E075E377-4D6B-4204-BE49-847622D079DC}" destId="{2630CECF-EBC7-4713-B0F0-F9FCFD9D5A90}" srcOrd="0" destOrd="0" presId="urn:microsoft.com/office/officeart/2005/8/layout/list1"/>
    <dgm:cxn modelId="{F9A34DA0-230D-4E0C-A597-5D22E14EBDE8}" srcId="{6D9916BA-4813-4397-9960-E8F3CFB341D6}" destId="{E075E377-4D6B-4204-BE49-847622D079DC}" srcOrd="0" destOrd="0" parTransId="{6C341165-7351-421F-9BA9-D7BA245722C8}" sibTransId="{46409CBA-C991-4EB7-93CB-E3338F227757}"/>
    <dgm:cxn modelId="{0247A187-C26E-4B6F-91EF-BEBCF7446D60}" type="presOf" srcId="{EBA25BD4-3072-4FB3-9CD3-8B553202E9B8}" destId="{F1CA9310-056B-4D68-85E8-EDABD326BD63}" srcOrd="0" destOrd="0" presId="urn:microsoft.com/office/officeart/2005/8/layout/list1"/>
    <dgm:cxn modelId="{720BB6E9-9234-4BB3-A58B-BBB3AE6D4CD7}" srcId="{6D9916BA-4813-4397-9960-E8F3CFB341D6}" destId="{EBA25BD4-3072-4FB3-9CD3-8B553202E9B8}" srcOrd="1" destOrd="0" parTransId="{08457786-04A6-4F3B-B0CC-247998967360}" sibTransId="{71655244-F394-4369-BB72-253D741E6843}"/>
    <dgm:cxn modelId="{ABA8C74B-61CF-48EF-B7C1-46556C80DBB1}" type="presOf" srcId="{16CC1166-F778-4C6E-9B6D-ADDC9A6C629A}" destId="{0D1241D8-45AB-41E7-90D1-3FDCC83407D4}" srcOrd="1" destOrd="0" presId="urn:microsoft.com/office/officeart/2005/8/layout/list1"/>
    <dgm:cxn modelId="{CF011F44-A79A-4AE6-B125-1B54BD1588BD}" type="presOf" srcId="{6D9916BA-4813-4397-9960-E8F3CFB341D6}" destId="{99288DFC-AF09-429C-92CC-79A6D028312A}" srcOrd="0" destOrd="0" presId="urn:microsoft.com/office/officeart/2005/8/layout/list1"/>
    <dgm:cxn modelId="{064ECDFD-8C35-4F2C-BD96-9D1F0F398E16}" type="presOf" srcId="{E075E377-4D6B-4204-BE49-847622D079DC}" destId="{FE8C139B-792E-450A-AAD1-23AAC39655EB}" srcOrd="1" destOrd="0" presId="urn:microsoft.com/office/officeart/2005/8/layout/list1"/>
    <dgm:cxn modelId="{525BA2F5-0274-4C5F-BD5F-D805113BD1B7}" type="presParOf" srcId="{99288DFC-AF09-429C-92CC-79A6D028312A}" destId="{F27E3202-3610-4979-8E95-9BBDFFE6B14C}" srcOrd="0" destOrd="0" presId="urn:microsoft.com/office/officeart/2005/8/layout/list1"/>
    <dgm:cxn modelId="{EEAD1C9F-C624-409B-B11D-9766029AEBDE}" type="presParOf" srcId="{F27E3202-3610-4979-8E95-9BBDFFE6B14C}" destId="{2630CECF-EBC7-4713-B0F0-F9FCFD9D5A90}" srcOrd="0" destOrd="0" presId="urn:microsoft.com/office/officeart/2005/8/layout/list1"/>
    <dgm:cxn modelId="{CB236934-7776-447D-80C6-C3834F775743}" type="presParOf" srcId="{F27E3202-3610-4979-8E95-9BBDFFE6B14C}" destId="{FE8C139B-792E-450A-AAD1-23AAC39655EB}" srcOrd="1" destOrd="0" presId="urn:microsoft.com/office/officeart/2005/8/layout/list1"/>
    <dgm:cxn modelId="{59DB162D-94C9-41E9-B3D1-FFA642DAE9E5}" type="presParOf" srcId="{99288DFC-AF09-429C-92CC-79A6D028312A}" destId="{6C6B9238-9AC3-4A67-9E86-56B5C286ED7E}" srcOrd="1" destOrd="0" presId="urn:microsoft.com/office/officeart/2005/8/layout/list1"/>
    <dgm:cxn modelId="{2CA6D4E3-DE9E-490C-BE61-C59873ACD54F}" type="presParOf" srcId="{99288DFC-AF09-429C-92CC-79A6D028312A}" destId="{457FF917-A96E-48EB-897B-F27D739483EF}" srcOrd="2" destOrd="0" presId="urn:microsoft.com/office/officeart/2005/8/layout/list1"/>
    <dgm:cxn modelId="{D818E726-1C8F-4712-80A2-A2D6C7DA2FEB}" type="presParOf" srcId="{99288DFC-AF09-429C-92CC-79A6D028312A}" destId="{0A2A906F-F5DF-47D4-AFFA-A3A0AAD0A9EC}" srcOrd="3" destOrd="0" presId="urn:microsoft.com/office/officeart/2005/8/layout/list1"/>
    <dgm:cxn modelId="{7587FFCE-D0A3-461B-A9C7-C833D2F89B7C}" type="presParOf" srcId="{99288DFC-AF09-429C-92CC-79A6D028312A}" destId="{BDAFCA15-1AA6-4890-8F5F-C33474199C9C}" srcOrd="4" destOrd="0" presId="urn:microsoft.com/office/officeart/2005/8/layout/list1"/>
    <dgm:cxn modelId="{9C8A5866-892B-4531-995D-6530FA86A26E}" type="presParOf" srcId="{BDAFCA15-1AA6-4890-8F5F-C33474199C9C}" destId="{F1CA9310-056B-4D68-85E8-EDABD326BD63}" srcOrd="0" destOrd="0" presId="urn:microsoft.com/office/officeart/2005/8/layout/list1"/>
    <dgm:cxn modelId="{AEE3088E-A62E-4E43-BACE-396A2E8E0113}" type="presParOf" srcId="{BDAFCA15-1AA6-4890-8F5F-C33474199C9C}" destId="{5EB2CABC-AD3C-4C87-A1F6-A0DDD5458392}" srcOrd="1" destOrd="0" presId="urn:microsoft.com/office/officeart/2005/8/layout/list1"/>
    <dgm:cxn modelId="{6E89F8BA-131A-4FCE-9756-4C38D0593949}" type="presParOf" srcId="{99288DFC-AF09-429C-92CC-79A6D028312A}" destId="{541A2C42-695D-42FD-95D8-379E9CCD18D5}" srcOrd="5" destOrd="0" presId="urn:microsoft.com/office/officeart/2005/8/layout/list1"/>
    <dgm:cxn modelId="{BC83D7D6-F060-4178-9794-3FFC6D92C909}" type="presParOf" srcId="{99288DFC-AF09-429C-92CC-79A6D028312A}" destId="{7C7BD29A-5859-445A-8836-B629AA2DF6E5}" srcOrd="6" destOrd="0" presId="urn:microsoft.com/office/officeart/2005/8/layout/list1"/>
    <dgm:cxn modelId="{E6F7EB4F-089E-4BC2-8360-7FE55923BB5C}" type="presParOf" srcId="{99288DFC-AF09-429C-92CC-79A6D028312A}" destId="{FDB825DC-4ECD-40B1-BD27-F48163001938}" srcOrd="7" destOrd="0" presId="urn:microsoft.com/office/officeart/2005/8/layout/list1"/>
    <dgm:cxn modelId="{8B928583-FF74-46F5-8184-2FFB0622F0E3}" type="presParOf" srcId="{99288DFC-AF09-429C-92CC-79A6D028312A}" destId="{6DF85B64-4BD9-4D5E-9CA9-5AA4298C715D}" srcOrd="8" destOrd="0" presId="urn:microsoft.com/office/officeart/2005/8/layout/list1"/>
    <dgm:cxn modelId="{A9CCEC0F-46EE-4460-AB22-E11F22A3F8F7}" type="presParOf" srcId="{6DF85B64-4BD9-4D5E-9CA9-5AA4298C715D}" destId="{02C2189D-3B75-4B85-BB10-1B118B89A539}" srcOrd="0" destOrd="0" presId="urn:microsoft.com/office/officeart/2005/8/layout/list1"/>
    <dgm:cxn modelId="{98AD4E71-37CD-4730-87C7-CA4592FFC549}" type="presParOf" srcId="{6DF85B64-4BD9-4D5E-9CA9-5AA4298C715D}" destId="{0D1241D8-45AB-41E7-90D1-3FDCC83407D4}" srcOrd="1" destOrd="0" presId="urn:microsoft.com/office/officeart/2005/8/layout/list1"/>
    <dgm:cxn modelId="{8AF7EDE7-7618-402E-B1C3-178081539827}" type="presParOf" srcId="{99288DFC-AF09-429C-92CC-79A6D028312A}" destId="{BEC1BD9B-0A44-4339-9081-D16FB3EE4D8A}" srcOrd="9" destOrd="0" presId="urn:microsoft.com/office/officeart/2005/8/layout/list1"/>
    <dgm:cxn modelId="{CC6D0F85-9498-4296-80C8-ABB985B17F70}" type="presParOf" srcId="{99288DFC-AF09-429C-92CC-79A6D028312A}" destId="{856C323D-64CD-473B-ADFA-47EEC09FB28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F9C54EB-E9C7-4EC3-9872-B6EA1A2BB190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818CBA1-36FA-47C0-8B19-1B4931447236}">
      <dgm:prSet phldrT="[Текст]"/>
      <dgm:spPr/>
      <dgm:t>
        <a:bodyPr/>
        <a:lstStyle/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dirty="0" smtClean="0"/>
            <a:t> </a:t>
          </a:r>
          <a:endParaRPr lang="ru-RU" sz="1000" dirty="0"/>
        </a:p>
      </dgm:t>
    </dgm:pt>
    <dgm:pt modelId="{08B78CEF-09CD-49FC-AE35-E2B1C15A877E}" type="parTrans" cxnId="{9392395B-9BE9-49E5-9CC5-4EE0ED939C1E}">
      <dgm:prSet/>
      <dgm:spPr/>
      <dgm:t>
        <a:bodyPr/>
        <a:lstStyle/>
        <a:p>
          <a:endParaRPr lang="ru-RU"/>
        </a:p>
      </dgm:t>
    </dgm:pt>
    <dgm:pt modelId="{3BB8B636-A886-4EFD-8C6B-EB5C544AAED8}" type="sibTrans" cxnId="{9392395B-9BE9-49E5-9CC5-4EE0ED939C1E}">
      <dgm:prSet/>
      <dgm:spPr/>
      <dgm:t>
        <a:bodyPr/>
        <a:lstStyle/>
        <a:p>
          <a:endParaRPr lang="ru-RU"/>
        </a:p>
      </dgm:t>
    </dgm:pt>
    <dgm:pt modelId="{DE910F6F-11BD-4CD2-8D41-5B144F619721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нешкідливі</a:t>
          </a:r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 — ті, які ніяк не впливають на роботу комп'ютера (крім зменшення вільної пам'яті на диску в результаті свого поширення);</a:t>
          </a:r>
          <a:endParaRPr lang="ru-RU" sz="1400" dirty="0" smtClean="0">
            <a:latin typeface="Times New Roman" pitchFamily="18" charset="0"/>
            <a:cs typeface="Times New Roman" pitchFamily="18" charset="0"/>
          </a:endParaRP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ru-RU" sz="800" dirty="0"/>
        </a:p>
      </dgm:t>
    </dgm:pt>
    <dgm:pt modelId="{8ACC2147-B812-4CA5-BE65-5ABB2644FFC2}" type="parTrans" cxnId="{0DA37DEA-EAAE-4A8E-AE41-0617CFB6088B}">
      <dgm:prSet/>
      <dgm:spPr/>
      <dgm:t>
        <a:bodyPr/>
        <a:lstStyle/>
        <a:p>
          <a:endParaRPr lang="ru-RU"/>
        </a:p>
      </dgm:t>
    </dgm:pt>
    <dgm:pt modelId="{CCC07603-26C6-4307-B8AB-4C3578E66DEE}" type="sibTrans" cxnId="{0DA37DEA-EAAE-4A8E-AE41-0617CFB6088B}">
      <dgm:prSet/>
      <dgm:spPr/>
      <dgm:t>
        <a:bodyPr/>
        <a:lstStyle/>
        <a:p>
          <a:endParaRPr lang="ru-RU"/>
        </a:p>
      </dgm:t>
    </dgm:pt>
    <dgm:pt modelId="{A368BE94-06BC-48D9-8A5F-3A272B95BE58}">
      <dgm:prSet phldrT="[Текст]" custT="1"/>
      <dgm:spPr/>
      <dgm:t>
        <a:bodyPr/>
        <a:lstStyle/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9ABD0398-FC82-4977-A098-9732C156FC95}" type="parTrans" cxnId="{FEEC891D-8F76-4A08-B2AF-30603A212512}">
      <dgm:prSet/>
      <dgm:spPr/>
      <dgm:t>
        <a:bodyPr/>
        <a:lstStyle/>
        <a:p>
          <a:endParaRPr lang="ru-RU"/>
        </a:p>
      </dgm:t>
    </dgm:pt>
    <dgm:pt modelId="{D533E819-8576-449E-AF77-4794E6DD71A0}" type="sibTrans" cxnId="{FEEC891D-8F76-4A08-B2AF-30603A212512}">
      <dgm:prSet/>
      <dgm:spPr/>
      <dgm:t>
        <a:bodyPr/>
        <a:lstStyle/>
        <a:p>
          <a:endParaRPr lang="ru-RU"/>
        </a:p>
      </dgm:t>
    </dgm:pt>
    <dgm:pt modelId="{0A95EED1-2B9B-48AA-8F1A-7B220B77067F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небезпечні</a:t>
          </a:r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uk-UA" sz="1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віруси</a:t>
          </a:r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 — ті, які можуть призвести до серйозних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збоїв у роботі, або до втрати чи пошкодження інформації;</a:t>
          </a:r>
          <a:endParaRPr lang="ru-RU" sz="1400" dirty="0" smtClean="0">
            <a:latin typeface="Times New Roman" pitchFamily="18" charset="0"/>
            <a:cs typeface="Times New Roman" pitchFamily="18" charset="0"/>
          </a:endParaRPr>
        </a:p>
        <a:p>
          <a:pPr defTabSz="40005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ru-RU" sz="800" dirty="0"/>
        </a:p>
      </dgm:t>
    </dgm:pt>
    <dgm:pt modelId="{5DE4DA9D-D0A0-4348-B977-5949F8A82029}" type="parTrans" cxnId="{4F58487D-48D2-4592-96D7-BF99CC8068B1}">
      <dgm:prSet/>
      <dgm:spPr/>
      <dgm:t>
        <a:bodyPr/>
        <a:lstStyle/>
        <a:p>
          <a:endParaRPr lang="ru-RU"/>
        </a:p>
      </dgm:t>
    </dgm:pt>
    <dgm:pt modelId="{32D5ADA6-389F-46A0-9BAD-78506EE51CF6}" type="sibTrans" cxnId="{4F58487D-48D2-4592-96D7-BF99CC8068B1}">
      <dgm:prSet/>
      <dgm:spPr/>
      <dgm:t>
        <a:bodyPr/>
        <a:lstStyle/>
        <a:p>
          <a:endParaRPr lang="ru-RU"/>
        </a:p>
      </dgm:t>
    </dgm:pt>
    <dgm:pt modelId="{E0DB35AC-B36F-4109-B7D8-94F6DB1C1F80}">
      <dgm:prSet phldrT="[Текст]"/>
      <dgm:spPr/>
      <dgm:t>
        <a:bodyPr/>
        <a:lstStyle/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dirty="0" smtClean="0"/>
            <a:t> </a:t>
          </a:r>
          <a:endParaRPr lang="ru-RU" sz="1200" dirty="0"/>
        </a:p>
      </dgm:t>
    </dgm:pt>
    <dgm:pt modelId="{6C3B34DE-3CF3-493C-95C2-A5DA2C6FB1EA}" type="parTrans" cxnId="{6CDD44CE-7755-4A5C-BA7A-0FFAE9FDD6BD}">
      <dgm:prSet/>
      <dgm:spPr/>
      <dgm:t>
        <a:bodyPr/>
        <a:lstStyle/>
        <a:p>
          <a:endParaRPr lang="ru-RU"/>
        </a:p>
      </dgm:t>
    </dgm:pt>
    <dgm:pt modelId="{14EE7397-538A-4FED-AF2D-EEE5D3977FB3}" type="sibTrans" cxnId="{6CDD44CE-7755-4A5C-BA7A-0FFAE9FDD6BD}">
      <dgm:prSet/>
      <dgm:spPr/>
      <dgm:t>
        <a:bodyPr/>
        <a:lstStyle/>
        <a:p>
          <a:endParaRPr lang="ru-RU"/>
        </a:p>
      </dgm:t>
    </dgm:pt>
    <dgm:pt modelId="{405B226F-C5A5-4AA1-8241-F3829FE7CE94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дуже</a:t>
          </a:r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uk-UA" sz="1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небезпечні</a:t>
          </a:r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 — ті, які можуть призвести до фізичного пошкодження обладнання (</a:t>
          </a:r>
          <a:r>
            <a:rPr lang="uk-UA" sz="1400" dirty="0" err="1" smtClean="0">
              <a:latin typeface="Times New Roman" pitchFamily="18" charset="0"/>
              <a:cs typeface="Times New Roman" pitchFamily="18" charset="0"/>
            </a:rPr>
            <a:t>перезаписування</a:t>
          </a:r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 ПЗП, виходу з ладу дискових пристроїв, пошкодження елементів материнської плати тощо);</a:t>
          </a:r>
          <a:endParaRPr lang="ru-RU" sz="1400" dirty="0" smtClean="0">
            <a:latin typeface="Times New Roman" pitchFamily="18" charset="0"/>
            <a:cs typeface="Times New Roman" pitchFamily="18" charset="0"/>
          </a:endParaRPr>
        </a:p>
        <a:p>
          <a:pPr defTabSz="40005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ru-RU" sz="900" dirty="0"/>
        </a:p>
      </dgm:t>
    </dgm:pt>
    <dgm:pt modelId="{F99DECA1-A7A7-48B2-A57E-935FA3C80A5F}" type="parTrans" cxnId="{B162DB1E-A9F2-4B68-8E18-642E09DDFDE0}">
      <dgm:prSet/>
      <dgm:spPr/>
      <dgm:t>
        <a:bodyPr/>
        <a:lstStyle/>
        <a:p>
          <a:endParaRPr lang="ru-RU"/>
        </a:p>
      </dgm:t>
    </dgm:pt>
    <dgm:pt modelId="{4BDCF356-6E15-488D-86AA-A4EC2C64E12A}" type="sibTrans" cxnId="{B162DB1E-A9F2-4B68-8E18-642E09DDFDE0}">
      <dgm:prSet/>
      <dgm:spPr/>
      <dgm:t>
        <a:bodyPr/>
        <a:lstStyle/>
        <a:p>
          <a:endParaRPr lang="ru-RU"/>
        </a:p>
      </dgm:t>
    </dgm:pt>
    <dgm:pt modelId="{2FB2B028-71B9-426B-8545-7010E50E7023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400" b="1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безпечні</a:t>
          </a:r>
          <a:r>
            <a:rPr lang="uk-UA" sz="1400" b="1" dirty="0" err="1" smtClean="0">
              <a:latin typeface="Times New Roman" pitchFamily="18" charset="0"/>
              <a:cs typeface="Times New Roman" pitchFamily="18" charset="0"/>
            </a:rPr>
            <a:t>—</a:t>
          </a:r>
          <a:r>
            <a:rPr lang="uk-UA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вплив яких обмежується зменшенням вільної пам'яті на диску й графічними, звуковими ефектами;</a:t>
          </a:r>
          <a:endParaRPr lang="ru-RU" sz="1400" dirty="0" smtClean="0">
            <a:latin typeface="Times New Roman" pitchFamily="18" charset="0"/>
            <a:cs typeface="Times New Roman" pitchFamily="18" charset="0"/>
          </a:endParaRPr>
        </a:p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dirty="0"/>
        </a:p>
      </dgm:t>
    </dgm:pt>
    <dgm:pt modelId="{574357B3-3245-46C8-9467-C1CAC72C4DE4}" type="parTrans" cxnId="{FD6DC2EA-F265-4717-A1A9-8F74D7AEA2E5}">
      <dgm:prSet/>
      <dgm:spPr/>
      <dgm:t>
        <a:bodyPr/>
        <a:lstStyle/>
        <a:p>
          <a:endParaRPr lang="ru-RU"/>
        </a:p>
      </dgm:t>
    </dgm:pt>
    <dgm:pt modelId="{26ACE094-B598-43E1-946A-0C661D709388}" type="sibTrans" cxnId="{FD6DC2EA-F265-4717-A1A9-8F74D7AEA2E5}">
      <dgm:prSet/>
      <dgm:spPr/>
      <dgm:t>
        <a:bodyPr/>
        <a:lstStyle/>
        <a:p>
          <a:endParaRPr lang="ru-RU"/>
        </a:p>
      </dgm:t>
    </dgm:pt>
    <dgm:pt modelId="{44490A75-01D6-4EFD-8B84-288EA0B07EF3}" type="pres">
      <dgm:prSet presAssocID="{6F9C54EB-E9C7-4EC3-9872-B6EA1A2BB19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EF5B3F-1E93-4751-A43B-EC52D3127043}" type="pres">
      <dgm:prSet presAssocID="{4818CBA1-36FA-47C0-8B19-1B4931447236}" presName="comp" presStyleCnt="0"/>
      <dgm:spPr/>
    </dgm:pt>
    <dgm:pt modelId="{A13A6043-0A6C-4C7B-823D-C05E9B17181D}" type="pres">
      <dgm:prSet presAssocID="{4818CBA1-36FA-47C0-8B19-1B4931447236}" presName="box" presStyleLbl="node1" presStyleIdx="0" presStyleCnt="4"/>
      <dgm:spPr/>
      <dgm:t>
        <a:bodyPr/>
        <a:lstStyle/>
        <a:p>
          <a:endParaRPr lang="ru-RU"/>
        </a:p>
      </dgm:t>
    </dgm:pt>
    <dgm:pt modelId="{9777E81C-99EB-40A0-ACED-F2AC70C2B387}" type="pres">
      <dgm:prSet presAssocID="{4818CBA1-36FA-47C0-8B19-1B4931447236}" presName="img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B0D0BF51-2F31-46DA-AC40-FC9F8F9D8E60}" type="pres">
      <dgm:prSet presAssocID="{4818CBA1-36FA-47C0-8B19-1B4931447236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B08051-1639-403F-BFC5-828ED5FC85D1}" type="pres">
      <dgm:prSet presAssocID="{3BB8B636-A886-4EFD-8C6B-EB5C544AAED8}" presName="spacer" presStyleCnt="0"/>
      <dgm:spPr/>
    </dgm:pt>
    <dgm:pt modelId="{E4835222-D56A-4625-9890-134D61617144}" type="pres">
      <dgm:prSet presAssocID="{2FB2B028-71B9-426B-8545-7010E50E7023}" presName="comp" presStyleCnt="0"/>
      <dgm:spPr/>
    </dgm:pt>
    <dgm:pt modelId="{AAD1DCF8-4DC3-4A96-B0DA-3379E73DCBAB}" type="pres">
      <dgm:prSet presAssocID="{2FB2B028-71B9-426B-8545-7010E50E7023}" presName="box" presStyleLbl="node1" presStyleIdx="1" presStyleCnt="4"/>
      <dgm:spPr/>
      <dgm:t>
        <a:bodyPr/>
        <a:lstStyle/>
        <a:p>
          <a:endParaRPr lang="ru-RU"/>
        </a:p>
      </dgm:t>
    </dgm:pt>
    <dgm:pt modelId="{0BAEBBDB-644A-4AFE-BA67-FD843C319612}" type="pres">
      <dgm:prSet presAssocID="{2FB2B028-71B9-426B-8545-7010E50E7023}" presName="img" presStyleLbl="fgImgPlac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D62DAEFF-4013-4B9E-91A7-51437F5D34CD}" type="pres">
      <dgm:prSet presAssocID="{2FB2B028-71B9-426B-8545-7010E50E7023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3823F5-95C8-4F0F-B360-1D2946710262}" type="pres">
      <dgm:prSet presAssocID="{26ACE094-B598-43E1-946A-0C661D709388}" presName="spacer" presStyleCnt="0"/>
      <dgm:spPr/>
    </dgm:pt>
    <dgm:pt modelId="{38428217-2E13-4807-95DB-02B0B07ADFD6}" type="pres">
      <dgm:prSet presAssocID="{A368BE94-06BC-48D9-8A5F-3A272B95BE58}" presName="comp" presStyleCnt="0"/>
      <dgm:spPr/>
    </dgm:pt>
    <dgm:pt modelId="{4CE74F05-7AEB-4CD4-9EE6-10B79B23B903}" type="pres">
      <dgm:prSet presAssocID="{A368BE94-06BC-48D9-8A5F-3A272B95BE58}" presName="box" presStyleLbl="node1" presStyleIdx="2" presStyleCnt="4"/>
      <dgm:spPr/>
      <dgm:t>
        <a:bodyPr/>
        <a:lstStyle/>
        <a:p>
          <a:endParaRPr lang="ru-RU"/>
        </a:p>
      </dgm:t>
    </dgm:pt>
    <dgm:pt modelId="{9FA13EB9-CC2E-47D0-8210-72F6EFB5020D}" type="pres">
      <dgm:prSet presAssocID="{A368BE94-06BC-48D9-8A5F-3A272B95BE58}" presName="img" presStyleLbl="fgImgPlace1" presStyleIdx="2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9EEAAB8B-6E1C-4833-8467-ED2997010B23}" type="pres">
      <dgm:prSet presAssocID="{A368BE94-06BC-48D9-8A5F-3A272B95BE58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2F1294-7E29-4C8E-B840-220EBC466A99}" type="pres">
      <dgm:prSet presAssocID="{D533E819-8576-449E-AF77-4794E6DD71A0}" presName="spacer" presStyleCnt="0"/>
      <dgm:spPr/>
    </dgm:pt>
    <dgm:pt modelId="{BDFC9C7F-EB3E-4AE1-981C-A01817027F65}" type="pres">
      <dgm:prSet presAssocID="{E0DB35AC-B36F-4109-B7D8-94F6DB1C1F80}" presName="comp" presStyleCnt="0"/>
      <dgm:spPr/>
    </dgm:pt>
    <dgm:pt modelId="{D31556D8-CD55-4171-89DF-79BF07F18435}" type="pres">
      <dgm:prSet presAssocID="{E0DB35AC-B36F-4109-B7D8-94F6DB1C1F80}" presName="box" presStyleLbl="node1" presStyleIdx="3" presStyleCnt="4" custLinFactY="10000" custLinFactNeighborX="-1563" custLinFactNeighborY="100000"/>
      <dgm:spPr/>
      <dgm:t>
        <a:bodyPr/>
        <a:lstStyle/>
        <a:p>
          <a:endParaRPr lang="ru-RU"/>
        </a:p>
      </dgm:t>
    </dgm:pt>
    <dgm:pt modelId="{08326F74-422A-4F4B-A27E-F40429FE8098}" type="pres">
      <dgm:prSet presAssocID="{E0DB35AC-B36F-4109-B7D8-94F6DB1C1F80}" presName="img" presStyleLbl="fgImgPlace1" presStyleIdx="3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3217F9BF-C7E1-4C59-886E-ACE4B9C2BB6F}" type="pres">
      <dgm:prSet presAssocID="{E0DB35AC-B36F-4109-B7D8-94F6DB1C1F80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C82684C-9278-401D-8CF8-3572E6B8957A}" type="presOf" srcId="{E0DB35AC-B36F-4109-B7D8-94F6DB1C1F80}" destId="{3217F9BF-C7E1-4C59-886E-ACE4B9C2BB6F}" srcOrd="1" destOrd="0" presId="urn:microsoft.com/office/officeart/2005/8/layout/vList4#1"/>
    <dgm:cxn modelId="{FEEC891D-8F76-4A08-B2AF-30603A212512}" srcId="{6F9C54EB-E9C7-4EC3-9872-B6EA1A2BB190}" destId="{A368BE94-06BC-48D9-8A5F-3A272B95BE58}" srcOrd="2" destOrd="0" parTransId="{9ABD0398-FC82-4977-A098-9732C156FC95}" sibTransId="{D533E819-8576-449E-AF77-4794E6DD71A0}"/>
    <dgm:cxn modelId="{4F58487D-48D2-4592-96D7-BF99CC8068B1}" srcId="{A368BE94-06BC-48D9-8A5F-3A272B95BE58}" destId="{0A95EED1-2B9B-48AA-8F1A-7B220B77067F}" srcOrd="0" destOrd="0" parTransId="{5DE4DA9D-D0A0-4348-B977-5949F8A82029}" sibTransId="{32D5ADA6-389F-46A0-9BAD-78506EE51CF6}"/>
    <dgm:cxn modelId="{6CDD44CE-7755-4A5C-BA7A-0FFAE9FDD6BD}" srcId="{6F9C54EB-E9C7-4EC3-9872-B6EA1A2BB190}" destId="{E0DB35AC-B36F-4109-B7D8-94F6DB1C1F80}" srcOrd="3" destOrd="0" parTransId="{6C3B34DE-3CF3-493C-95C2-A5DA2C6FB1EA}" sibTransId="{14EE7397-538A-4FED-AF2D-EEE5D3977FB3}"/>
    <dgm:cxn modelId="{7162A8A6-2D5D-40F3-8B69-5A904F7D90D6}" type="presOf" srcId="{E0DB35AC-B36F-4109-B7D8-94F6DB1C1F80}" destId="{D31556D8-CD55-4171-89DF-79BF07F18435}" srcOrd="0" destOrd="0" presId="urn:microsoft.com/office/officeart/2005/8/layout/vList4#1"/>
    <dgm:cxn modelId="{32C9C175-9025-447B-8820-D8CF34A33E87}" type="presOf" srcId="{0A95EED1-2B9B-48AA-8F1A-7B220B77067F}" destId="{4CE74F05-7AEB-4CD4-9EE6-10B79B23B903}" srcOrd="0" destOrd="1" presId="urn:microsoft.com/office/officeart/2005/8/layout/vList4#1"/>
    <dgm:cxn modelId="{5AA9716A-3EDF-467E-9075-71EF0A4BCE79}" type="presOf" srcId="{4818CBA1-36FA-47C0-8B19-1B4931447236}" destId="{A13A6043-0A6C-4C7B-823D-C05E9B17181D}" srcOrd="0" destOrd="0" presId="urn:microsoft.com/office/officeart/2005/8/layout/vList4#1"/>
    <dgm:cxn modelId="{FCEACD53-062A-4B00-ABC4-59A64C7EBCCE}" type="presOf" srcId="{0A95EED1-2B9B-48AA-8F1A-7B220B77067F}" destId="{9EEAAB8B-6E1C-4833-8467-ED2997010B23}" srcOrd="1" destOrd="1" presId="urn:microsoft.com/office/officeart/2005/8/layout/vList4#1"/>
    <dgm:cxn modelId="{3154E914-10F8-4609-90ED-063D418546EF}" type="presOf" srcId="{405B226F-C5A5-4AA1-8241-F3829FE7CE94}" destId="{D31556D8-CD55-4171-89DF-79BF07F18435}" srcOrd="0" destOrd="1" presId="urn:microsoft.com/office/officeart/2005/8/layout/vList4#1"/>
    <dgm:cxn modelId="{85180B92-2040-4008-BB10-061965902F10}" type="presOf" srcId="{A368BE94-06BC-48D9-8A5F-3A272B95BE58}" destId="{4CE74F05-7AEB-4CD4-9EE6-10B79B23B903}" srcOrd="0" destOrd="0" presId="urn:microsoft.com/office/officeart/2005/8/layout/vList4#1"/>
    <dgm:cxn modelId="{0DA37DEA-EAAE-4A8E-AE41-0617CFB6088B}" srcId="{4818CBA1-36FA-47C0-8B19-1B4931447236}" destId="{DE910F6F-11BD-4CD2-8D41-5B144F619721}" srcOrd="0" destOrd="0" parTransId="{8ACC2147-B812-4CA5-BE65-5ABB2644FFC2}" sibTransId="{CCC07603-26C6-4307-B8AB-4C3578E66DEE}"/>
    <dgm:cxn modelId="{FD6DC2EA-F265-4717-A1A9-8F74D7AEA2E5}" srcId="{6F9C54EB-E9C7-4EC3-9872-B6EA1A2BB190}" destId="{2FB2B028-71B9-426B-8545-7010E50E7023}" srcOrd="1" destOrd="0" parTransId="{574357B3-3245-46C8-9467-C1CAC72C4DE4}" sibTransId="{26ACE094-B598-43E1-946A-0C661D709388}"/>
    <dgm:cxn modelId="{D3D0C00F-2EFF-41FE-B92A-08CDD98FCCE5}" type="presOf" srcId="{6F9C54EB-E9C7-4EC3-9872-B6EA1A2BB190}" destId="{44490A75-01D6-4EFD-8B84-288EA0B07EF3}" srcOrd="0" destOrd="0" presId="urn:microsoft.com/office/officeart/2005/8/layout/vList4#1"/>
    <dgm:cxn modelId="{C67108BA-E15F-45EF-8E7C-B9F0987BDB2E}" type="presOf" srcId="{A368BE94-06BC-48D9-8A5F-3A272B95BE58}" destId="{9EEAAB8B-6E1C-4833-8467-ED2997010B23}" srcOrd="1" destOrd="0" presId="urn:microsoft.com/office/officeart/2005/8/layout/vList4#1"/>
    <dgm:cxn modelId="{4CF4C001-071E-4A37-A637-9B93F808AD78}" type="presOf" srcId="{DE910F6F-11BD-4CD2-8D41-5B144F619721}" destId="{A13A6043-0A6C-4C7B-823D-C05E9B17181D}" srcOrd="0" destOrd="1" presId="urn:microsoft.com/office/officeart/2005/8/layout/vList4#1"/>
    <dgm:cxn modelId="{9392395B-9BE9-49E5-9CC5-4EE0ED939C1E}" srcId="{6F9C54EB-E9C7-4EC3-9872-B6EA1A2BB190}" destId="{4818CBA1-36FA-47C0-8B19-1B4931447236}" srcOrd="0" destOrd="0" parTransId="{08B78CEF-09CD-49FC-AE35-E2B1C15A877E}" sibTransId="{3BB8B636-A886-4EFD-8C6B-EB5C544AAED8}"/>
    <dgm:cxn modelId="{B162DB1E-A9F2-4B68-8E18-642E09DDFDE0}" srcId="{E0DB35AC-B36F-4109-B7D8-94F6DB1C1F80}" destId="{405B226F-C5A5-4AA1-8241-F3829FE7CE94}" srcOrd="0" destOrd="0" parTransId="{F99DECA1-A7A7-48B2-A57E-935FA3C80A5F}" sibTransId="{4BDCF356-6E15-488D-86AA-A4EC2C64E12A}"/>
    <dgm:cxn modelId="{3DE2CB16-5B02-45E8-A546-138E9EB63FAC}" type="presOf" srcId="{DE910F6F-11BD-4CD2-8D41-5B144F619721}" destId="{B0D0BF51-2F31-46DA-AC40-FC9F8F9D8E60}" srcOrd="1" destOrd="1" presId="urn:microsoft.com/office/officeart/2005/8/layout/vList4#1"/>
    <dgm:cxn modelId="{238BB679-EA11-4085-B40C-253FFC7CABBE}" type="presOf" srcId="{405B226F-C5A5-4AA1-8241-F3829FE7CE94}" destId="{3217F9BF-C7E1-4C59-886E-ACE4B9C2BB6F}" srcOrd="1" destOrd="1" presId="urn:microsoft.com/office/officeart/2005/8/layout/vList4#1"/>
    <dgm:cxn modelId="{DE639B59-946D-4F2D-88B2-61035F029647}" type="presOf" srcId="{2FB2B028-71B9-426B-8545-7010E50E7023}" destId="{D62DAEFF-4013-4B9E-91A7-51437F5D34CD}" srcOrd="1" destOrd="0" presId="urn:microsoft.com/office/officeart/2005/8/layout/vList4#1"/>
    <dgm:cxn modelId="{E61AA19D-3C3A-4680-B852-C99B72D644AD}" type="presOf" srcId="{4818CBA1-36FA-47C0-8B19-1B4931447236}" destId="{B0D0BF51-2F31-46DA-AC40-FC9F8F9D8E60}" srcOrd="1" destOrd="0" presId="urn:microsoft.com/office/officeart/2005/8/layout/vList4#1"/>
    <dgm:cxn modelId="{A771EFC1-6848-4E7D-993E-E6E6726F5EBF}" type="presOf" srcId="{2FB2B028-71B9-426B-8545-7010E50E7023}" destId="{AAD1DCF8-4DC3-4A96-B0DA-3379E73DCBAB}" srcOrd="0" destOrd="0" presId="urn:microsoft.com/office/officeart/2005/8/layout/vList4#1"/>
    <dgm:cxn modelId="{43CF24E3-6BD2-4423-9741-9404F3B6F357}" type="presParOf" srcId="{44490A75-01D6-4EFD-8B84-288EA0B07EF3}" destId="{F4EF5B3F-1E93-4751-A43B-EC52D3127043}" srcOrd="0" destOrd="0" presId="urn:microsoft.com/office/officeart/2005/8/layout/vList4#1"/>
    <dgm:cxn modelId="{FAB60370-E3A8-4690-A6C8-C7B5A3ECEC67}" type="presParOf" srcId="{F4EF5B3F-1E93-4751-A43B-EC52D3127043}" destId="{A13A6043-0A6C-4C7B-823D-C05E9B17181D}" srcOrd="0" destOrd="0" presId="urn:microsoft.com/office/officeart/2005/8/layout/vList4#1"/>
    <dgm:cxn modelId="{8EDD677D-9D89-4CBA-B53D-6A373E906F16}" type="presParOf" srcId="{F4EF5B3F-1E93-4751-A43B-EC52D3127043}" destId="{9777E81C-99EB-40A0-ACED-F2AC70C2B387}" srcOrd="1" destOrd="0" presId="urn:microsoft.com/office/officeart/2005/8/layout/vList4#1"/>
    <dgm:cxn modelId="{BAC39861-8559-48BA-A0A6-20FD93BC7302}" type="presParOf" srcId="{F4EF5B3F-1E93-4751-A43B-EC52D3127043}" destId="{B0D0BF51-2F31-46DA-AC40-FC9F8F9D8E60}" srcOrd="2" destOrd="0" presId="urn:microsoft.com/office/officeart/2005/8/layout/vList4#1"/>
    <dgm:cxn modelId="{F48CD6A1-BA7A-4436-8AAC-7A849E15F240}" type="presParOf" srcId="{44490A75-01D6-4EFD-8B84-288EA0B07EF3}" destId="{DFB08051-1639-403F-BFC5-828ED5FC85D1}" srcOrd="1" destOrd="0" presId="urn:microsoft.com/office/officeart/2005/8/layout/vList4#1"/>
    <dgm:cxn modelId="{5FC87A46-D95F-47D3-AF9D-18F09E7EF3D1}" type="presParOf" srcId="{44490A75-01D6-4EFD-8B84-288EA0B07EF3}" destId="{E4835222-D56A-4625-9890-134D61617144}" srcOrd="2" destOrd="0" presId="urn:microsoft.com/office/officeart/2005/8/layout/vList4#1"/>
    <dgm:cxn modelId="{5ECF3C2B-6C5F-468B-89D7-30612FA89502}" type="presParOf" srcId="{E4835222-D56A-4625-9890-134D61617144}" destId="{AAD1DCF8-4DC3-4A96-B0DA-3379E73DCBAB}" srcOrd="0" destOrd="0" presId="urn:microsoft.com/office/officeart/2005/8/layout/vList4#1"/>
    <dgm:cxn modelId="{29829758-9427-49A2-BD40-5227052DD163}" type="presParOf" srcId="{E4835222-D56A-4625-9890-134D61617144}" destId="{0BAEBBDB-644A-4AFE-BA67-FD843C319612}" srcOrd="1" destOrd="0" presId="urn:microsoft.com/office/officeart/2005/8/layout/vList4#1"/>
    <dgm:cxn modelId="{C85D224C-B9A8-43B9-814E-465DAD0D568B}" type="presParOf" srcId="{E4835222-D56A-4625-9890-134D61617144}" destId="{D62DAEFF-4013-4B9E-91A7-51437F5D34CD}" srcOrd="2" destOrd="0" presId="urn:microsoft.com/office/officeart/2005/8/layout/vList4#1"/>
    <dgm:cxn modelId="{2EA01B2B-1269-4D48-8B4F-5571AF169F8D}" type="presParOf" srcId="{44490A75-01D6-4EFD-8B84-288EA0B07EF3}" destId="{823823F5-95C8-4F0F-B360-1D2946710262}" srcOrd="3" destOrd="0" presId="urn:microsoft.com/office/officeart/2005/8/layout/vList4#1"/>
    <dgm:cxn modelId="{58CBBE2F-72EA-4A5C-B042-C509C3F1E559}" type="presParOf" srcId="{44490A75-01D6-4EFD-8B84-288EA0B07EF3}" destId="{38428217-2E13-4807-95DB-02B0B07ADFD6}" srcOrd="4" destOrd="0" presId="urn:microsoft.com/office/officeart/2005/8/layout/vList4#1"/>
    <dgm:cxn modelId="{F51AD488-321F-427A-BDEB-339EC7FB71A5}" type="presParOf" srcId="{38428217-2E13-4807-95DB-02B0B07ADFD6}" destId="{4CE74F05-7AEB-4CD4-9EE6-10B79B23B903}" srcOrd="0" destOrd="0" presId="urn:microsoft.com/office/officeart/2005/8/layout/vList4#1"/>
    <dgm:cxn modelId="{F988273D-C211-43DD-A0F1-99F2EFA72EB1}" type="presParOf" srcId="{38428217-2E13-4807-95DB-02B0B07ADFD6}" destId="{9FA13EB9-CC2E-47D0-8210-72F6EFB5020D}" srcOrd="1" destOrd="0" presId="urn:microsoft.com/office/officeart/2005/8/layout/vList4#1"/>
    <dgm:cxn modelId="{2A6DEDFD-D87A-42BF-85D4-81E8B359CB91}" type="presParOf" srcId="{38428217-2E13-4807-95DB-02B0B07ADFD6}" destId="{9EEAAB8B-6E1C-4833-8467-ED2997010B23}" srcOrd="2" destOrd="0" presId="urn:microsoft.com/office/officeart/2005/8/layout/vList4#1"/>
    <dgm:cxn modelId="{59D1BE43-4BE9-421A-9E62-6BEB4F8E0DE7}" type="presParOf" srcId="{44490A75-01D6-4EFD-8B84-288EA0B07EF3}" destId="{B42F1294-7E29-4C8E-B840-220EBC466A99}" srcOrd="5" destOrd="0" presId="urn:microsoft.com/office/officeart/2005/8/layout/vList4#1"/>
    <dgm:cxn modelId="{24009CB6-BB10-44FB-A3A5-6C111929B7A7}" type="presParOf" srcId="{44490A75-01D6-4EFD-8B84-288EA0B07EF3}" destId="{BDFC9C7F-EB3E-4AE1-981C-A01817027F65}" srcOrd="6" destOrd="0" presId="urn:microsoft.com/office/officeart/2005/8/layout/vList4#1"/>
    <dgm:cxn modelId="{6745F471-1572-43D2-80BC-53D87CC9A5E0}" type="presParOf" srcId="{BDFC9C7F-EB3E-4AE1-981C-A01817027F65}" destId="{D31556D8-CD55-4171-89DF-79BF07F18435}" srcOrd="0" destOrd="0" presId="urn:microsoft.com/office/officeart/2005/8/layout/vList4#1"/>
    <dgm:cxn modelId="{1C9F3A6F-E145-429B-8B63-DE346436931C}" type="presParOf" srcId="{BDFC9C7F-EB3E-4AE1-981C-A01817027F65}" destId="{08326F74-422A-4F4B-A27E-F40429FE8098}" srcOrd="1" destOrd="0" presId="urn:microsoft.com/office/officeart/2005/8/layout/vList4#1"/>
    <dgm:cxn modelId="{9E997C9B-109D-4911-811E-992F82670420}" type="presParOf" srcId="{BDFC9C7F-EB3E-4AE1-981C-A01817027F65}" destId="{3217F9BF-C7E1-4C59-886E-ACE4B9C2BB6F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D148908-1EC9-4F2D-ABD7-FDD45372F37C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F73C9D2-1567-4AFF-8069-3B2BAD4ACC80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400" b="1" dirty="0" smtClean="0">
              <a:solidFill>
                <a:schemeClr val="tx1"/>
              </a:solidFill>
            </a:rPr>
            <a:t>«Компаньйони-віруси» </a:t>
          </a:r>
          <a:r>
            <a:rPr lang="uk-UA" sz="1400" dirty="0" smtClean="0"/>
            <a:t>— це віруси, що не змінюють файли. Алгоритм роботи цих вірусів полягає в тому, що вони створюють для </a:t>
          </a:r>
          <a:r>
            <a:rPr lang="uk-UA" sz="1400" dirty="0" err="1" smtClean="0"/>
            <a:t>ЕХЕ-файлів</a:t>
          </a:r>
          <a:r>
            <a:rPr lang="uk-UA" sz="1400" dirty="0" smtClean="0"/>
            <a:t> файли-супутники, що мають те саме ім'я, але з розширенням .СОМ</a:t>
          </a:r>
        </a:p>
        <a:p>
          <a:pPr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dirty="0"/>
        </a:p>
      </dgm:t>
    </dgm:pt>
    <dgm:pt modelId="{3C5A0771-B400-4D27-85BE-08B26FC90A33}" type="parTrans" cxnId="{96635AEC-F618-424E-BD98-299E646797C0}">
      <dgm:prSet/>
      <dgm:spPr/>
      <dgm:t>
        <a:bodyPr/>
        <a:lstStyle/>
        <a:p>
          <a:endParaRPr lang="ru-RU"/>
        </a:p>
      </dgm:t>
    </dgm:pt>
    <dgm:pt modelId="{B20B4AD2-701A-4C8D-A2F5-59A14513E3DF}" type="sibTrans" cxnId="{96635AEC-F618-424E-BD98-299E646797C0}">
      <dgm:prSet/>
      <dgm:spPr/>
      <dgm:t>
        <a:bodyPr/>
        <a:lstStyle/>
        <a:p>
          <a:endParaRPr lang="ru-RU"/>
        </a:p>
      </dgm:t>
    </dgm:pt>
    <dgm:pt modelId="{4305D6FE-76C2-4FAA-973E-38D1272A0241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400" b="1" dirty="0" smtClean="0">
              <a:solidFill>
                <a:schemeClr val="tx1"/>
              </a:solidFill>
            </a:rPr>
            <a:t>«</a:t>
          </a:r>
          <a:r>
            <a:rPr lang="uk-UA" sz="1400" b="1" dirty="0" err="1" smtClean="0">
              <a:solidFill>
                <a:schemeClr val="tx1"/>
              </a:solidFill>
            </a:rPr>
            <a:t>Віруси-хробаки»</a:t>
          </a:r>
          <a:r>
            <a:rPr lang="uk-UA" sz="1400" dirty="0" err="1" smtClean="0">
              <a:solidFill>
                <a:schemeClr val="tx1"/>
              </a:solidFill>
            </a:rPr>
            <a:t>—</a:t>
          </a:r>
          <a:r>
            <a:rPr lang="uk-UA" sz="1400" dirty="0" smtClean="0">
              <a:solidFill>
                <a:schemeClr val="tx1"/>
              </a:solidFill>
            </a:rPr>
            <a:t> </a:t>
          </a:r>
          <a:r>
            <a:rPr lang="uk-UA" sz="1400" dirty="0" smtClean="0"/>
            <a:t>віруси, які поширюються в комп'ютерній мережі. Вони проникають у пам'ять комп'ютера з комп'ютерної мережі, встановлюють мережеві адреси інших комп'ютерів і розсилають по цих адресах свої копії;</a:t>
          </a: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dirty="0"/>
        </a:p>
      </dgm:t>
    </dgm:pt>
    <dgm:pt modelId="{5590B70C-97FC-4A8B-A843-7FD00ED58B51}" type="parTrans" cxnId="{21F11E14-24A5-4926-A7F3-048F586E1567}">
      <dgm:prSet/>
      <dgm:spPr/>
      <dgm:t>
        <a:bodyPr/>
        <a:lstStyle/>
        <a:p>
          <a:endParaRPr lang="ru-RU"/>
        </a:p>
      </dgm:t>
    </dgm:pt>
    <dgm:pt modelId="{29961276-F88E-4EA3-BE2B-ED1D00DBBE64}" type="sibTrans" cxnId="{21F11E14-24A5-4926-A7F3-048F586E1567}">
      <dgm:prSet/>
      <dgm:spPr/>
      <dgm:t>
        <a:bodyPr/>
        <a:lstStyle/>
        <a:p>
          <a:endParaRPr lang="ru-RU"/>
        </a:p>
      </dgm:t>
    </dgm:pt>
    <dgm:pt modelId="{EDEECFCD-81F9-4492-8452-8AA2E71B3EFA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400" b="1" dirty="0" smtClean="0">
              <a:solidFill>
                <a:schemeClr val="tx1"/>
              </a:solidFill>
            </a:rPr>
            <a:t>«</a:t>
          </a:r>
          <a:r>
            <a:rPr lang="uk-UA" sz="1400" b="1" dirty="0" err="1" smtClean="0">
              <a:solidFill>
                <a:schemeClr val="tx1"/>
              </a:solidFill>
            </a:rPr>
            <a:t>Макро-віруси</a:t>
          </a:r>
          <a:r>
            <a:rPr lang="uk-UA" sz="1400" b="1" dirty="0" smtClean="0">
              <a:solidFill>
                <a:schemeClr val="tx1"/>
              </a:solidFill>
            </a:rPr>
            <a:t>» </a:t>
          </a:r>
          <a:r>
            <a:rPr lang="uk-UA" sz="1400" dirty="0" smtClean="0"/>
            <a:t>— віруси цього сімейства використовують можливості </a:t>
          </a:r>
          <a:r>
            <a:rPr lang="uk-UA" sz="1400" dirty="0" err="1" smtClean="0"/>
            <a:t>макро-мов</a:t>
          </a:r>
          <a:r>
            <a:rPr lang="uk-UA" sz="1400" dirty="0" smtClean="0"/>
            <a:t>, вбудованих у системи обробки даних (текстові редактори, електронні таблиці й т.д.). </a:t>
          </a: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dirty="0"/>
        </a:p>
      </dgm:t>
    </dgm:pt>
    <dgm:pt modelId="{9DF0AFDF-0B5B-4D84-A84C-FEB632F775FD}" type="parTrans" cxnId="{2DF312EF-CEFF-4059-8259-F64EF0B77642}">
      <dgm:prSet/>
      <dgm:spPr/>
      <dgm:t>
        <a:bodyPr/>
        <a:lstStyle/>
        <a:p>
          <a:endParaRPr lang="ru-RU"/>
        </a:p>
      </dgm:t>
    </dgm:pt>
    <dgm:pt modelId="{13F1E8B6-A411-4B74-831C-8A82CF3983A2}" type="sibTrans" cxnId="{2DF312EF-CEFF-4059-8259-F64EF0B77642}">
      <dgm:prSet/>
      <dgm:spPr/>
      <dgm:t>
        <a:bodyPr/>
        <a:lstStyle/>
        <a:p>
          <a:endParaRPr lang="ru-RU"/>
        </a:p>
      </dgm:t>
    </dgm:pt>
    <dgm:pt modelId="{91DB9CF8-7E4A-4454-AE12-91363BBB149A}">
      <dgm:prSet custT="1"/>
      <dgm:spPr/>
      <dgm:t>
        <a:bodyPr/>
        <a:lstStyle/>
        <a:p>
          <a:r>
            <a:rPr lang="uk-UA" sz="1400" b="1" dirty="0" smtClean="0">
              <a:solidFill>
                <a:schemeClr val="tx1"/>
              </a:solidFill>
            </a:rPr>
            <a:t>«Троянські програми» </a:t>
          </a:r>
          <a:r>
            <a:rPr lang="uk-UA" sz="1400" dirty="0" smtClean="0"/>
            <a:t>— виконують шкідливі дії замість оголошених легальних функцій або разом з ними. Вони не спроможні до самовідтворення і передаються тільки при копіюванні користувачем. Після запуску вони зазвичай знищують себе разом з іншими файлами на диску.</a:t>
          </a:r>
          <a:endParaRPr lang="ru-RU" sz="1400" dirty="0"/>
        </a:p>
      </dgm:t>
    </dgm:pt>
    <dgm:pt modelId="{23F52B8E-3BB0-46D8-8A2A-860E2F04B68E}" type="parTrans" cxnId="{995163F6-92EA-48C2-B0F4-5A3228C75FD2}">
      <dgm:prSet/>
      <dgm:spPr/>
      <dgm:t>
        <a:bodyPr/>
        <a:lstStyle/>
        <a:p>
          <a:endParaRPr lang="ru-RU"/>
        </a:p>
      </dgm:t>
    </dgm:pt>
    <dgm:pt modelId="{0B788CC2-CFB9-4222-8446-FF7EE7646F63}" type="sibTrans" cxnId="{995163F6-92EA-48C2-B0F4-5A3228C75FD2}">
      <dgm:prSet/>
      <dgm:spPr/>
      <dgm:t>
        <a:bodyPr/>
        <a:lstStyle/>
        <a:p>
          <a:endParaRPr lang="ru-RU"/>
        </a:p>
      </dgm:t>
    </dgm:pt>
    <dgm:pt modelId="{2C876CAA-87CF-40E3-84B3-2343676F50FB}" type="pres">
      <dgm:prSet presAssocID="{1D148908-1EC9-4F2D-ABD7-FDD45372F37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25ECC6-48DC-46CF-94D1-4D43CAE84084}" type="pres">
      <dgm:prSet presAssocID="{1D148908-1EC9-4F2D-ABD7-FDD45372F37C}" presName="dummyMaxCanvas" presStyleCnt="0">
        <dgm:presLayoutVars/>
      </dgm:prSet>
      <dgm:spPr/>
    </dgm:pt>
    <dgm:pt modelId="{A9524509-054B-4418-8B2C-064152AA4103}" type="pres">
      <dgm:prSet presAssocID="{1D148908-1EC9-4F2D-ABD7-FDD45372F37C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590F34-542C-4B50-93B5-6B7972D96769}" type="pres">
      <dgm:prSet presAssocID="{1D148908-1EC9-4F2D-ABD7-FDD45372F37C}" presName="FourNodes_2" presStyleLbl="node1" presStyleIdx="1" presStyleCnt="4" custScaleY="105805" custLinFactNeighborX="148" custLinFactNeighborY="-1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38DEB9-4E32-4C97-83C2-617DB1D992F7}" type="pres">
      <dgm:prSet presAssocID="{1D148908-1EC9-4F2D-ABD7-FDD45372F37C}" presName="FourNodes_3" presStyleLbl="node1" presStyleIdx="2" presStyleCnt="4" custLinFactNeighborX="2856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5B2475-72EE-41E1-B838-C89C66A3A206}" type="pres">
      <dgm:prSet presAssocID="{1D148908-1EC9-4F2D-ABD7-FDD45372F37C}" presName="FourNodes_4" presStyleLbl="node1" presStyleIdx="3" presStyleCnt="4" custLinFactNeighborX="568" custLinFactNeighborY="-90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54139A-2F5A-44CF-83CD-0CA4B4205E61}" type="pres">
      <dgm:prSet presAssocID="{1D148908-1EC9-4F2D-ABD7-FDD45372F37C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8D9CE7-69EF-432B-86D4-C78A914395C1}" type="pres">
      <dgm:prSet presAssocID="{1D148908-1EC9-4F2D-ABD7-FDD45372F37C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B7A61F-9132-410A-9978-1F7AFB18CC0A}" type="pres">
      <dgm:prSet presAssocID="{1D148908-1EC9-4F2D-ABD7-FDD45372F37C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6302C9-D146-42E7-93AB-3A876FE365F0}" type="pres">
      <dgm:prSet presAssocID="{1D148908-1EC9-4F2D-ABD7-FDD45372F37C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B1BD95-3C98-46BA-8DD3-7B802FE3B984}" type="pres">
      <dgm:prSet presAssocID="{1D148908-1EC9-4F2D-ABD7-FDD45372F37C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B5D631-B536-45CF-A915-B989ED4E2D2C}" type="pres">
      <dgm:prSet presAssocID="{1D148908-1EC9-4F2D-ABD7-FDD45372F37C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BAE4EE-FFED-4C0A-8E06-9AC401E39CB6}" type="pres">
      <dgm:prSet presAssocID="{1D148908-1EC9-4F2D-ABD7-FDD45372F37C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E69D267-0FF9-49E7-973F-389B55C0D506}" type="presOf" srcId="{29961276-F88E-4EA3-BE2B-ED1D00DBBE64}" destId="{298D9CE7-69EF-432B-86D4-C78A914395C1}" srcOrd="0" destOrd="0" presId="urn:microsoft.com/office/officeart/2005/8/layout/vProcess5"/>
    <dgm:cxn modelId="{D750C3F7-1DCA-458D-9CD3-98D8114952BE}" type="presOf" srcId="{1D148908-1EC9-4F2D-ABD7-FDD45372F37C}" destId="{2C876CAA-87CF-40E3-84B3-2343676F50FB}" srcOrd="0" destOrd="0" presId="urn:microsoft.com/office/officeart/2005/8/layout/vProcess5"/>
    <dgm:cxn modelId="{C4F39177-C7E6-495A-A66D-A15CFA293013}" type="presOf" srcId="{7F73C9D2-1567-4AFF-8069-3B2BAD4ACC80}" destId="{D36302C9-D146-42E7-93AB-3A876FE365F0}" srcOrd="1" destOrd="0" presId="urn:microsoft.com/office/officeart/2005/8/layout/vProcess5"/>
    <dgm:cxn modelId="{995163F6-92EA-48C2-B0F4-5A3228C75FD2}" srcId="{1D148908-1EC9-4F2D-ABD7-FDD45372F37C}" destId="{91DB9CF8-7E4A-4454-AE12-91363BBB149A}" srcOrd="3" destOrd="0" parTransId="{23F52B8E-3BB0-46D8-8A2A-860E2F04B68E}" sibTransId="{0B788CC2-CFB9-4222-8446-FF7EE7646F63}"/>
    <dgm:cxn modelId="{21F11E14-24A5-4926-A7F3-048F586E1567}" srcId="{1D148908-1EC9-4F2D-ABD7-FDD45372F37C}" destId="{4305D6FE-76C2-4FAA-973E-38D1272A0241}" srcOrd="1" destOrd="0" parTransId="{5590B70C-97FC-4A8B-A843-7FD00ED58B51}" sibTransId="{29961276-F88E-4EA3-BE2B-ED1D00DBBE64}"/>
    <dgm:cxn modelId="{08CE1777-6103-47B8-B2F7-CAD8FD542F4E}" type="presOf" srcId="{4305D6FE-76C2-4FAA-973E-38D1272A0241}" destId="{CEB1BD95-3C98-46BA-8DD3-7B802FE3B984}" srcOrd="1" destOrd="0" presId="urn:microsoft.com/office/officeart/2005/8/layout/vProcess5"/>
    <dgm:cxn modelId="{02D1B29D-4527-4C4C-B1BA-634E815EA788}" type="presOf" srcId="{7F73C9D2-1567-4AFF-8069-3B2BAD4ACC80}" destId="{A9524509-054B-4418-8B2C-064152AA4103}" srcOrd="0" destOrd="0" presId="urn:microsoft.com/office/officeart/2005/8/layout/vProcess5"/>
    <dgm:cxn modelId="{FC66AA20-077F-4809-8E2D-10B6C31275F5}" type="presOf" srcId="{EDEECFCD-81F9-4492-8452-8AA2E71B3EFA}" destId="{5438DEB9-4E32-4C97-83C2-617DB1D992F7}" srcOrd="0" destOrd="0" presId="urn:microsoft.com/office/officeart/2005/8/layout/vProcess5"/>
    <dgm:cxn modelId="{F4A651B9-F02F-4F2A-BC17-8EACD57A7342}" type="presOf" srcId="{4305D6FE-76C2-4FAA-973E-38D1272A0241}" destId="{18590F34-542C-4B50-93B5-6B7972D96769}" srcOrd="0" destOrd="0" presId="urn:microsoft.com/office/officeart/2005/8/layout/vProcess5"/>
    <dgm:cxn modelId="{96635AEC-F618-424E-BD98-299E646797C0}" srcId="{1D148908-1EC9-4F2D-ABD7-FDD45372F37C}" destId="{7F73C9D2-1567-4AFF-8069-3B2BAD4ACC80}" srcOrd="0" destOrd="0" parTransId="{3C5A0771-B400-4D27-85BE-08B26FC90A33}" sibTransId="{B20B4AD2-701A-4C8D-A2F5-59A14513E3DF}"/>
    <dgm:cxn modelId="{D1C68334-2F7B-4A08-A734-EBBF0D32B0E8}" type="presOf" srcId="{13F1E8B6-A411-4B74-831C-8A82CF3983A2}" destId="{14B7A61F-9132-410A-9978-1F7AFB18CC0A}" srcOrd="0" destOrd="0" presId="urn:microsoft.com/office/officeart/2005/8/layout/vProcess5"/>
    <dgm:cxn modelId="{BE09C036-02A9-4153-AF2B-991FE3936930}" type="presOf" srcId="{91DB9CF8-7E4A-4454-AE12-91363BBB149A}" destId="{825B2475-72EE-41E1-B838-C89C66A3A206}" srcOrd="0" destOrd="0" presId="urn:microsoft.com/office/officeart/2005/8/layout/vProcess5"/>
    <dgm:cxn modelId="{6C268772-5A6F-448E-90B5-F092313F843D}" type="presOf" srcId="{EDEECFCD-81F9-4492-8452-8AA2E71B3EFA}" destId="{81B5D631-B536-45CF-A915-B989ED4E2D2C}" srcOrd="1" destOrd="0" presId="urn:microsoft.com/office/officeart/2005/8/layout/vProcess5"/>
    <dgm:cxn modelId="{3550227A-0770-4061-B430-716D79B25BAC}" type="presOf" srcId="{B20B4AD2-701A-4C8D-A2F5-59A14513E3DF}" destId="{AE54139A-2F5A-44CF-83CD-0CA4B4205E61}" srcOrd="0" destOrd="0" presId="urn:microsoft.com/office/officeart/2005/8/layout/vProcess5"/>
    <dgm:cxn modelId="{BD7220D7-C08F-4A00-B38A-9D8732631903}" type="presOf" srcId="{91DB9CF8-7E4A-4454-AE12-91363BBB149A}" destId="{15BAE4EE-FFED-4C0A-8E06-9AC401E39CB6}" srcOrd="1" destOrd="0" presId="urn:microsoft.com/office/officeart/2005/8/layout/vProcess5"/>
    <dgm:cxn modelId="{2DF312EF-CEFF-4059-8259-F64EF0B77642}" srcId="{1D148908-1EC9-4F2D-ABD7-FDD45372F37C}" destId="{EDEECFCD-81F9-4492-8452-8AA2E71B3EFA}" srcOrd="2" destOrd="0" parTransId="{9DF0AFDF-0B5B-4D84-A84C-FEB632F775FD}" sibTransId="{13F1E8B6-A411-4B74-831C-8A82CF3983A2}"/>
    <dgm:cxn modelId="{BE747227-BA61-4850-AC05-F41239095268}" type="presParOf" srcId="{2C876CAA-87CF-40E3-84B3-2343676F50FB}" destId="{2125ECC6-48DC-46CF-94D1-4D43CAE84084}" srcOrd="0" destOrd="0" presId="urn:microsoft.com/office/officeart/2005/8/layout/vProcess5"/>
    <dgm:cxn modelId="{02E1E31B-10BD-4EAC-861C-4631397A8C47}" type="presParOf" srcId="{2C876CAA-87CF-40E3-84B3-2343676F50FB}" destId="{A9524509-054B-4418-8B2C-064152AA4103}" srcOrd="1" destOrd="0" presId="urn:microsoft.com/office/officeart/2005/8/layout/vProcess5"/>
    <dgm:cxn modelId="{5D26D2B9-A234-4077-9F94-4B39A6B97311}" type="presParOf" srcId="{2C876CAA-87CF-40E3-84B3-2343676F50FB}" destId="{18590F34-542C-4B50-93B5-6B7972D96769}" srcOrd="2" destOrd="0" presId="urn:microsoft.com/office/officeart/2005/8/layout/vProcess5"/>
    <dgm:cxn modelId="{8DA2B799-9E1E-4D4A-BFB7-0099005E321E}" type="presParOf" srcId="{2C876CAA-87CF-40E3-84B3-2343676F50FB}" destId="{5438DEB9-4E32-4C97-83C2-617DB1D992F7}" srcOrd="3" destOrd="0" presId="urn:microsoft.com/office/officeart/2005/8/layout/vProcess5"/>
    <dgm:cxn modelId="{F7CDDB2E-8CBC-4644-993C-2C852B937595}" type="presParOf" srcId="{2C876CAA-87CF-40E3-84B3-2343676F50FB}" destId="{825B2475-72EE-41E1-B838-C89C66A3A206}" srcOrd="4" destOrd="0" presId="urn:microsoft.com/office/officeart/2005/8/layout/vProcess5"/>
    <dgm:cxn modelId="{28541773-7047-40E7-BDE5-5569F8A5B1F7}" type="presParOf" srcId="{2C876CAA-87CF-40E3-84B3-2343676F50FB}" destId="{AE54139A-2F5A-44CF-83CD-0CA4B4205E61}" srcOrd="5" destOrd="0" presId="urn:microsoft.com/office/officeart/2005/8/layout/vProcess5"/>
    <dgm:cxn modelId="{62DA7C86-DB8A-4A1B-87FC-704B8BEB1BAF}" type="presParOf" srcId="{2C876CAA-87CF-40E3-84B3-2343676F50FB}" destId="{298D9CE7-69EF-432B-86D4-C78A914395C1}" srcOrd="6" destOrd="0" presId="urn:microsoft.com/office/officeart/2005/8/layout/vProcess5"/>
    <dgm:cxn modelId="{969BCF6A-E6A8-4452-8138-987FC0B52E72}" type="presParOf" srcId="{2C876CAA-87CF-40E3-84B3-2343676F50FB}" destId="{14B7A61F-9132-410A-9978-1F7AFB18CC0A}" srcOrd="7" destOrd="0" presId="urn:microsoft.com/office/officeart/2005/8/layout/vProcess5"/>
    <dgm:cxn modelId="{E6C1D83F-0180-447A-A63C-DC4AAA6DC4EC}" type="presParOf" srcId="{2C876CAA-87CF-40E3-84B3-2343676F50FB}" destId="{D36302C9-D146-42E7-93AB-3A876FE365F0}" srcOrd="8" destOrd="0" presId="urn:microsoft.com/office/officeart/2005/8/layout/vProcess5"/>
    <dgm:cxn modelId="{13E1FFCF-9126-4314-A9F3-2EC0CE29F11B}" type="presParOf" srcId="{2C876CAA-87CF-40E3-84B3-2343676F50FB}" destId="{CEB1BD95-3C98-46BA-8DD3-7B802FE3B984}" srcOrd="9" destOrd="0" presId="urn:microsoft.com/office/officeart/2005/8/layout/vProcess5"/>
    <dgm:cxn modelId="{63B64818-998F-4214-BA6E-5BDC5D166066}" type="presParOf" srcId="{2C876CAA-87CF-40E3-84B3-2343676F50FB}" destId="{81B5D631-B536-45CF-A915-B989ED4E2D2C}" srcOrd="10" destOrd="0" presId="urn:microsoft.com/office/officeart/2005/8/layout/vProcess5"/>
    <dgm:cxn modelId="{B20E749D-815B-4440-9DE7-900D2A7C55CE}" type="presParOf" srcId="{2C876CAA-87CF-40E3-84B3-2343676F50FB}" destId="{15BAE4EE-FFED-4C0A-8E06-9AC401E39CB6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ABAE6-4109-4562-8C2C-09D0B753C96B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4102-287C-49A6-9F3C-4C21A374F07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ABAE6-4109-4562-8C2C-09D0B753C96B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4102-287C-49A6-9F3C-4C21A374F07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ABAE6-4109-4562-8C2C-09D0B753C96B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4102-287C-49A6-9F3C-4C21A374F07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ABAE6-4109-4562-8C2C-09D0B753C96B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4102-287C-49A6-9F3C-4C21A374F07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ABAE6-4109-4562-8C2C-09D0B753C96B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4102-287C-49A6-9F3C-4C21A374F07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ABAE6-4109-4562-8C2C-09D0B753C96B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4102-287C-49A6-9F3C-4C21A374F07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ABAE6-4109-4562-8C2C-09D0B753C96B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4102-287C-49A6-9F3C-4C21A374F07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ABAE6-4109-4562-8C2C-09D0B753C96B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4102-287C-49A6-9F3C-4C21A374F07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ABAE6-4109-4562-8C2C-09D0B753C96B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4102-287C-49A6-9F3C-4C21A374F07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ABAE6-4109-4562-8C2C-09D0B753C96B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4102-287C-49A6-9F3C-4C21A374F07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ABAE6-4109-4562-8C2C-09D0B753C96B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4102-287C-49A6-9F3C-4C21A374F07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ABAE6-4109-4562-8C2C-09D0B753C96B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34102-287C-49A6-9F3C-4C21A374F07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Новая папка\blue-background-with-gea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785918" y="2928934"/>
            <a:ext cx="4071966" cy="212365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4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Комп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’</a:t>
            </a:r>
            <a:r>
              <a:rPr lang="uk-UA" sz="4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ютерні</a:t>
            </a:r>
            <a:r>
              <a:rPr lang="uk-UA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віруси </a:t>
            </a:r>
          </a:p>
          <a:p>
            <a:pPr algn="ctr"/>
            <a:r>
              <a:rPr lang="uk-UA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і антивіруси</a:t>
            </a:r>
            <a:endParaRPr lang="ru-RU" sz="4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20482" name="Picture 2" descr="http://news.gway.com.ua/img/id_69/virusi-04%20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214290"/>
            <a:ext cx="3524250" cy="2562226"/>
          </a:xfrm>
          <a:prstGeom prst="cube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Новая папка\blue-background-with-gea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-1357354" y="5357826"/>
            <a:ext cx="857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uk-UA" dirty="0"/>
          </a:p>
          <a:p>
            <a:pPr>
              <a:defRPr/>
            </a:pPr>
            <a:r>
              <a:rPr lang="uk-UA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uk-UA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714480" y="1397000"/>
          <a:ext cx="678661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43108" y="571480"/>
            <a:ext cx="6116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Класифікація вірусів за зовнішнім виглядом</a:t>
            </a:r>
            <a:endParaRPr lang="ru-RU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500958" y="6215082"/>
            <a:ext cx="428628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окумент 6">
            <a:hlinkClick r:id="rId8" action="ppaction://hlinksldjump" highlightClick="1"/>
          </p:cNvPr>
          <p:cNvSpPr/>
          <p:nvPr/>
        </p:nvSpPr>
        <p:spPr>
          <a:xfrm>
            <a:off x="6929454" y="6072206"/>
            <a:ext cx="285752" cy="50006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Новая папка\blue-background-with-gea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3" name="Схема 2"/>
          <p:cNvGraphicFramePr/>
          <p:nvPr/>
        </p:nvGraphicFramePr>
        <p:xfrm>
          <a:off x="1571604" y="1142984"/>
          <a:ext cx="6715172" cy="5032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5715016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>
              <a:buFont typeface="Wingdings" pitchFamily="2" charset="2"/>
              <a:buChar char="q"/>
              <a:defRPr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14546" y="357166"/>
            <a:ext cx="56452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Класифікація вірусів за можливостями</a:t>
            </a:r>
            <a:endParaRPr lang="ru-RU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858148" y="6429396"/>
            <a:ext cx="500066" cy="21431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окумент 6">
            <a:hlinkClick r:id="rId8" action="ppaction://hlinksldjump" highlightClick="1"/>
          </p:cNvPr>
          <p:cNvSpPr/>
          <p:nvPr/>
        </p:nvSpPr>
        <p:spPr>
          <a:xfrm>
            <a:off x="7215206" y="6286520"/>
            <a:ext cx="428628" cy="571480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Новая папка\blue-background-with-gea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2333685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</p:txBody>
      </p:sp>
      <p:graphicFrame>
        <p:nvGraphicFramePr>
          <p:cNvPr id="5" name="Схема 4"/>
          <p:cNvGraphicFramePr/>
          <p:nvPr/>
        </p:nvGraphicFramePr>
        <p:xfrm>
          <a:off x="785786" y="1142984"/>
          <a:ext cx="7334280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785918" y="142852"/>
            <a:ext cx="55721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Класифікація вірусів за   особливостями алгоритму вірусу</a:t>
            </a:r>
            <a:endParaRPr lang="ru-RU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7929586" y="6643662"/>
            <a:ext cx="500066" cy="21433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окумент 7">
            <a:hlinkClick r:id="rId8" action="ppaction://hlinksldjump" highlightClick="1"/>
          </p:cNvPr>
          <p:cNvSpPr/>
          <p:nvPr/>
        </p:nvSpPr>
        <p:spPr>
          <a:xfrm>
            <a:off x="7072330" y="6572272"/>
            <a:ext cx="428628" cy="285728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Новая папка\blue-background-with-gea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00034" y="928670"/>
            <a:ext cx="828680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solidFill>
                  <a:srgbClr val="FF0000"/>
                </a:solidFill>
              </a:rPr>
              <a:t>Детектори</a:t>
            </a:r>
            <a:r>
              <a:rPr lang="uk-UA" sz="2000" dirty="0" smtClean="0"/>
              <a:t> перевіряють оперативну або зовнішню пам'ять на наявність вірусу за допомогою розрахованої контрольної суми або сигнатури (частина коду, що повторюється) і складають список ушкоджених програм.</a:t>
            </a:r>
          </a:p>
          <a:p>
            <a:pPr algn="just"/>
            <a:endParaRPr lang="uk-UA" sz="2000" dirty="0" smtClean="0"/>
          </a:p>
          <a:p>
            <a:pPr algn="just"/>
            <a:r>
              <a:rPr lang="uk-UA" sz="2000" dirty="0" err="1" smtClean="0">
                <a:solidFill>
                  <a:srgbClr val="FF0000"/>
                </a:solidFill>
              </a:rPr>
              <a:t>Фаги</a:t>
            </a:r>
            <a:r>
              <a:rPr lang="uk-UA" sz="2000" dirty="0" smtClean="0"/>
              <a:t>  </a:t>
            </a:r>
            <a:r>
              <a:rPr lang="uk-UA" sz="2000" dirty="0" smtClean="0">
                <a:solidFill>
                  <a:srgbClr val="FF0000"/>
                </a:solidFill>
              </a:rPr>
              <a:t>(лікарі) </a:t>
            </a:r>
            <a:r>
              <a:rPr lang="uk-UA" sz="2000" dirty="0" smtClean="0"/>
              <a:t>– виявляють та знешкоджують вірус (</a:t>
            </a:r>
            <a:r>
              <a:rPr lang="uk-UA" sz="2000" dirty="0" err="1" smtClean="0"/>
              <a:t>фаг</a:t>
            </a:r>
            <a:r>
              <a:rPr lang="uk-UA" sz="2000" dirty="0" smtClean="0"/>
              <a:t>) або кілька вірусів.</a:t>
            </a:r>
          </a:p>
          <a:p>
            <a:pPr algn="just"/>
            <a:endParaRPr lang="uk-UA" sz="2000" dirty="0" smtClean="0"/>
          </a:p>
          <a:p>
            <a:r>
              <a:rPr lang="uk-UA" sz="2000" dirty="0" smtClean="0">
                <a:solidFill>
                  <a:srgbClr val="FF0000"/>
                </a:solidFill>
              </a:rPr>
              <a:t>Ревізори</a:t>
            </a:r>
            <a:r>
              <a:rPr lang="uk-UA" sz="2000" dirty="0" smtClean="0"/>
              <a:t> – програми, що контролюють можливі засоби зараження комп'ютера, тобто вони можуть виявити вірус, невідомий програмі. </a:t>
            </a:r>
            <a:r>
              <a:rPr lang="uk-UA" sz="1400" dirty="0" smtClean="0"/>
              <a:t>Спочатку запам'ятовують відомості про стан програм і системних областей дисків , а після цього порівнюють їхній стан з початковим. При виявленні невідповідності повідомляють про неї</a:t>
            </a:r>
            <a:endParaRPr lang="ru-RU" sz="1400" dirty="0" smtClean="0"/>
          </a:p>
          <a:p>
            <a:r>
              <a:rPr lang="ru-RU" sz="1400" dirty="0" smtClean="0"/>
              <a:t> </a:t>
            </a:r>
            <a:endParaRPr lang="uk-UA" sz="1400" dirty="0" smtClean="0"/>
          </a:p>
          <a:p>
            <a:pPr algn="just"/>
            <a:r>
              <a:rPr lang="uk-UA" sz="2000" dirty="0" smtClean="0">
                <a:solidFill>
                  <a:srgbClr val="FF0000"/>
                </a:solidFill>
              </a:rPr>
              <a:t>Монітори</a:t>
            </a:r>
            <a:r>
              <a:rPr lang="uk-UA" sz="2000" dirty="0" smtClean="0"/>
              <a:t> – резидентні програми, які постійно зберігаються у пам'яті й у визначений користувачем час перевіряють оперативну пам'ять комп'ютера (включаючи додаткову та розширену), файли, завантажувальний сектор, </a:t>
            </a:r>
            <a:r>
              <a:rPr lang="en-US" sz="2000" dirty="0" smtClean="0"/>
              <a:t>FAT-</a:t>
            </a:r>
            <a:r>
              <a:rPr lang="uk-UA" sz="2000" dirty="0" smtClean="0"/>
              <a:t>таблицю</a:t>
            </a:r>
            <a:r>
              <a:rPr lang="ru-RU" sz="2000" dirty="0" smtClean="0"/>
              <a:t>.</a:t>
            </a:r>
            <a:r>
              <a:rPr lang="uk-UA" sz="2000" dirty="0" smtClean="0">
                <a:solidFill>
                  <a:srgbClr val="FF0000"/>
                </a:solidFill>
              </a:rPr>
              <a:t> </a:t>
            </a:r>
          </a:p>
          <a:p>
            <a:pPr algn="just"/>
            <a:endParaRPr lang="uk-UA" sz="2000" dirty="0" smtClean="0">
              <a:solidFill>
                <a:srgbClr val="FF0000"/>
              </a:solidFill>
            </a:endParaRPr>
          </a:p>
          <a:p>
            <a:pPr algn="just"/>
            <a:r>
              <a:rPr lang="uk-UA" sz="2000" dirty="0" smtClean="0">
                <a:solidFill>
                  <a:srgbClr val="FF0000"/>
                </a:solidFill>
              </a:rPr>
              <a:t>Вакцини</a:t>
            </a:r>
            <a:r>
              <a:rPr lang="uk-UA" sz="2000" dirty="0" smtClean="0"/>
              <a:t> – програми, які використовуються для оброблення файлів та завантажувальних секторів з метою передчасного виявлення вірусів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3108" y="35716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Типи антивірусних програм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кумент 5">
            <a:hlinkClick r:id="rId3" action="ppaction://hlinksldjump" highlightClick="1"/>
          </p:cNvPr>
          <p:cNvSpPr/>
          <p:nvPr/>
        </p:nvSpPr>
        <p:spPr>
          <a:xfrm>
            <a:off x="8001024" y="6215082"/>
            <a:ext cx="357190" cy="428604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Новая папка\blue-background-with-gea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85786" y="1785926"/>
            <a:ext cx="650085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Установити на </a:t>
            </a:r>
            <a:r>
              <a:rPr lang="uk-UA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ютер</a:t>
            </a:r>
            <a:r>
              <a:rPr lang="uk-UA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сучасну антивірусну програму та оновлювати її.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endParaRPr lang="ru-RU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Періодично перевіряти диски </a:t>
            </a:r>
            <a:r>
              <a:rPr lang="uk-UA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ютера</a:t>
            </a:r>
            <a:r>
              <a:rPr lang="uk-UA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наявність вірусів.</a:t>
            </a:r>
          </a:p>
          <a:p>
            <a:pPr algn="just">
              <a:lnSpc>
                <a:spcPct val="90000"/>
              </a:lnSpc>
            </a:pPr>
            <a:endParaRPr lang="ru-RU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забувати робити копії цінної інформації на дискети чи компакт-диски.</a:t>
            </a:r>
          </a:p>
          <a:p>
            <a:pPr algn="just">
              <a:lnSpc>
                <a:spcPct val="90000"/>
              </a:lnSpc>
            </a:pPr>
            <a:endParaRPr lang="ru-RU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Працюючи з електронною поштою, ніколи не відкривай електронного листа, у вмісті якого ти не впевнений чи не знаєш, хто тобі його надіслав. Файли-вкладення, що надходять разом із листом, можуть містити </a:t>
            </a:r>
            <a:r>
              <a:rPr lang="uk-UA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ютерні</a:t>
            </a:r>
            <a:r>
              <a:rPr lang="uk-UA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віруси. </a:t>
            </a:r>
            <a:endParaRPr lang="ru-RU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85918" y="214290"/>
            <a:ext cx="57864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Правила, які треба знати та виконувати, щоб не наражатися на </a:t>
            </a:r>
            <a:r>
              <a:rPr lang="uk-UA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комп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ютерні</a:t>
            </a:r>
            <a:r>
              <a:rPr lang="uk-UA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віруси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572396" y="6286520"/>
            <a:ext cx="571504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окумент 5">
            <a:hlinkClick r:id="rId3" action="ppaction://hlinksldjump" highlightClick="1"/>
          </p:cNvPr>
          <p:cNvSpPr/>
          <p:nvPr/>
        </p:nvSpPr>
        <p:spPr>
          <a:xfrm>
            <a:off x="6715140" y="6143644"/>
            <a:ext cx="285752" cy="428628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Новая папка\blue-background-with-gea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000232" y="928670"/>
            <a:ext cx="4572000" cy="457048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uk-UA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Означення вірусу</a:t>
            </a:r>
            <a:endParaRPr lang="uk-UA" sz="24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uk-UA" sz="10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uk-UA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Джерела вірусу</a:t>
            </a:r>
            <a:endParaRPr lang="uk-UA" sz="24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uk-UA" sz="10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uk-UA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Ознаки зараження</a:t>
            </a:r>
            <a:endParaRPr lang="uk-UA" sz="24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uk-UA" sz="10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uk-UA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Фази вірусу</a:t>
            </a:r>
            <a:endParaRPr lang="uk-UA" sz="24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uk-UA" sz="10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uk-UA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7" action="ppaction://hlinksldjump"/>
              </a:rPr>
              <a:t>Класифікація вірусів</a:t>
            </a:r>
            <a:endParaRPr lang="uk-UA" sz="24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uk-UA" sz="10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  <a:hlinkClick r:id="rId8" action="ppaction://hlinksldjump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uk-UA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8" action="ppaction://hlinksldjump"/>
              </a:rPr>
              <a:t>  Антивірусний захист  </a:t>
            </a:r>
            <a:endParaRPr lang="ru-RU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7786710" y="6286520"/>
            <a:ext cx="642942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Новая папка\blue-background-with-gea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714744" y="1285860"/>
            <a:ext cx="435771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Комп'ютерним вірусом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називають певну сукупність виконуваного машинного коду, яка може створювати свої копії (що не обов'язково співпадають з оригіналом) і вміщувати їх у файли, системні області комп'ютерів, комп'ютерні мережі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785918" y="4500570"/>
            <a:ext cx="50720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Основна мета вірусу – змінити дії зараженої програми. </a:t>
            </a:r>
            <a:endParaRPr kumimoji="0" lang="uk-UA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9460" name="Picture 4" descr="http://images.prom.ua/15403806_w640_h640_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285860"/>
            <a:ext cx="2623081" cy="2357454"/>
          </a:xfrm>
          <a:prstGeom prst="plaque">
            <a:avLst/>
          </a:prstGeom>
          <a:noFill/>
        </p:spPr>
      </p:pic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429520" y="6000768"/>
            <a:ext cx="428628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окумент 8">
            <a:hlinkClick r:id="rId4" action="ppaction://hlinksldjump" highlightClick="1"/>
          </p:cNvPr>
          <p:cNvSpPr/>
          <p:nvPr/>
        </p:nvSpPr>
        <p:spPr>
          <a:xfrm>
            <a:off x="6929454" y="6000768"/>
            <a:ext cx="357190" cy="285752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Новая папка\blue-background-with-gea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285852" y="785794"/>
            <a:ext cx="707233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Основними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джерелами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вірусів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є: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иск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або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флеш-пам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ять,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якій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знаходяться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заражені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вірусом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файли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комп'ютерна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мережа, в тому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числі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система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електронної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пошти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Internet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жорсткий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диск,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який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потрапив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вірус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результаті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роботи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зараженими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програмами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вірус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залишився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оперативній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пам'яті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після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попереднього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користувача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072462" y="6143644"/>
            <a:ext cx="357190" cy="21431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кумент 4">
            <a:hlinkClick r:id="rId3" action="ppaction://hlinksldjump" highlightClick="1"/>
          </p:cNvPr>
          <p:cNvSpPr/>
          <p:nvPr/>
        </p:nvSpPr>
        <p:spPr>
          <a:xfrm>
            <a:off x="7500958" y="6072206"/>
            <a:ext cx="428628" cy="357190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Новая папка\blue-background-with-gea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785786" y="571480"/>
            <a:ext cx="7500958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Основними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ранніми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ознаками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зараження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комп'ютера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вірусом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є: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зменшення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обсягу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вільної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оперативної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пам'яті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сповільнення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завантаження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роботи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комп'ютера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незрозумілі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(без причин)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зміни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у файлах, 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також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зміни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розмірів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дати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останньої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модифікації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файлів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помилки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при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завантаженні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операційної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системи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неможливість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зберігати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файли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потрібних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каталогах;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незрозумілі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системні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повідомлення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музичні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візуальні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ефекти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т.д.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7929586" y="6357958"/>
            <a:ext cx="428628" cy="21431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кумент 4">
            <a:hlinkClick r:id="rId3" action="ppaction://hlinksldjump" highlightClick="1"/>
          </p:cNvPr>
          <p:cNvSpPr/>
          <p:nvPr/>
        </p:nvSpPr>
        <p:spPr>
          <a:xfrm>
            <a:off x="7286644" y="6215082"/>
            <a:ext cx="285752" cy="428628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Новая папка\blue-background-with-gea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14282" y="2071678"/>
            <a:ext cx="828677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Фази вірусу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: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	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  <a:p>
            <a:pPr marL="0" marR="0" lvl="0" indent="4413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Пасивна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 –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вірус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перебуває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стані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спокою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, не чинить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ніяких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шкідливих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дій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тривалість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від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декількох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 секунд до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декількох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років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</a:p>
          <a:p>
            <a:pPr marL="0" marR="0" lvl="0" indent="4413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  <a:p>
            <a:pPr marL="0" marR="0" lvl="0" indent="4413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  <a:p>
            <a:pPr marL="0" marR="0" lvl="0" indent="4413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Активна –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вірус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проявляє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 себе, чинить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шкідливі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дії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pic>
        <p:nvPicPr>
          <p:cNvPr id="16387" name="Picture 3" descr="http://wiki.ciit.zp.ua/wikiimg/thumb/c/c7/Kondakovavirus1.jpg/200px-Kondakovavirus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785794"/>
            <a:ext cx="1905000" cy="1485900"/>
          </a:xfrm>
          <a:prstGeom prst="teardrop">
            <a:avLst/>
          </a:prstGeom>
          <a:noFill/>
          <a:ln w="57150">
            <a:solidFill>
              <a:srgbClr val="7030A0"/>
            </a:solidFill>
          </a:ln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929586" y="6143644"/>
            <a:ext cx="428628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окумент 5">
            <a:hlinkClick r:id="rId4" action="ppaction://hlinksldjump" highlightClick="1"/>
          </p:cNvPr>
          <p:cNvSpPr/>
          <p:nvPr/>
        </p:nvSpPr>
        <p:spPr>
          <a:xfrm>
            <a:off x="7215206" y="6072206"/>
            <a:ext cx="357190" cy="357190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Новая папка\blue-background-with-gea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6" name="Схема 5"/>
          <p:cNvGraphicFramePr/>
          <p:nvPr/>
        </p:nvGraphicFramePr>
        <p:xfrm>
          <a:off x="714348" y="1000108"/>
          <a:ext cx="8143932" cy="4889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5363" name="Picture 3" descr="http://www.picamatic.com/show/2008/07/23/11/674870_250x199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85786" y="214290"/>
            <a:ext cx="2381250" cy="1895476"/>
          </a:xfrm>
          <a:prstGeom prst="flowChartMagneticTape">
            <a:avLst/>
          </a:prstGeom>
          <a:noFill/>
          <a:ln w="57150">
            <a:solidFill>
              <a:srgbClr val="7030A0"/>
            </a:solidFill>
          </a:ln>
        </p:spPr>
      </p:pic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858148" y="6357958"/>
            <a:ext cx="500066" cy="21431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окумент 8">
            <a:hlinkClick r:id="rId9" action="ppaction://hlinksldjump" highlightClick="1"/>
          </p:cNvPr>
          <p:cNvSpPr/>
          <p:nvPr/>
        </p:nvSpPr>
        <p:spPr>
          <a:xfrm>
            <a:off x="7143768" y="6286520"/>
            <a:ext cx="428628" cy="285752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Новая папка\blue-background-with-gea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3" name="Схема 2"/>
          <p:cNvGraphicFramePr/>
          <p:nvPr/>
        </p:nvGraphicFramePr>
        <p:xfrm>
          <a:off x="1500166" y="157161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43108" y="35716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2400" b="1" i="1" spc="15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Класифікація вірусів за середовищем перебування</a:t>
            </a:r>
            <a:endParaRPr lang="ru-RU" sz="2400" b="1" i="1" spc="15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29586" y="6357958"/>
            <a:ext cx="500066" cy="21431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окумент 6">
            <a:hlinkClick r:id="rId8" action="ppaction://hlinksldjump" highlightClick="1"/>
          </p:cNvPr>
          <p:cNvSpPr/>
          <p:nvPr/>
        </p:nvSpPr>
        <p:spPr>
          <a:xfrm>
            <a:off x="7000892" y="6215082"/>
            <a:ext cx="357190" cy="428628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Новая папка\blue-background-with-gea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85720" y="2928934"/>
            <a:ext cx="67151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  <a:defRPr/>
            </a:pP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524000" y="1397000"/>
          <a:ext cx="704852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43108" y="285728"/>
            <a:ext cx="57150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Класифікація вірусів за способом зараження середовища перебування</a:t>
            </a:r>
            <a:endParaRPr lang="ru-RU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715272" y="6286520"/>
            <a:ext cx="428628" cy="21431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окумент 6">
            <a:hlinkClick r:id="rId8" action="ppaction://hlinksldjump" highlightClick="1"/>
          </p:cNvPr>
          <p:cNvSpPr/>
          <p:nvPr/>
        </p:nvSpPr>
        <p:spPr>
          <a:xfrm>
            <a:off x="7215206" y="6215082"/>
            <a:ext cx="214314" cy="285752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786</Words>
  <Application>Microsoft Office PowerPoint</Application>
  <PresentationFormat>Екран (4:3)</PresentationFormat>
  <Paragraphs>96</Paragraphs>
  <Slides>14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Courier New</vt:lpstr>
      <vt:lpstr>Times New Roman</vt:lpstr>
      <vt:lpstr>Wingdings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XP GAME 2007</dc:creator>
  <cp:lastModifiedBy>Гоцко Галина</cp:lastModifiedBy>
  <cp:revision>18</cp:revision>
  <dcterms:created xsi:type="dcterms:W3CDTF">2013-05-29T08:02:33Z</dcterms:created>
  <dcterms:modified xsi:type="dcterms:W3CDTF">2019-02-04T18:34:03Z</dcterms:modified>
</cp:coreProperties>
</file>