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18" autoAdjust="0"/>
  </p:normalViewPr>
  <p:slideViewPr>
    <p:cSldViewPr>
      <p:cViewPr varScale="1">
        <p:scale>
          <a:sx n="88" d="100"/>
          <a:sy n="88" d="100"/>
        </p:scale>
        <p:origin x="-5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C5FE5-6BCF-462F-B293-31D32E3DDCCD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25974-1EC5-4B74-8D16-D6CDDD2F56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642918"/>
            <a:ext cx="630089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Презинтація</a:t>
            </a:r>
            <a:endParaRPr lang="uk-UA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uk-U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року – казки</a:t>
            </a:r>
          </a:p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 </a:t>
            </a:r>
          </a:p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математики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285992"/>
            <a:ext cx="77217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 “ Роздай зайчикам</a:t>
            </a:r>
          </a:p>
          <a:p>
            <a:pPr algn="ctr"/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Морквинки”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7473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Самостійна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000636"/>
            <a:ext cx="40629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робота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643050"/>
            <a:ext cx="772012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</a:t>
            </a:r>
          </a:p>
          <a:p>
            <a:pPr algn="ctr"/>
            <a:r>
              <a:rPr lang="uk-UA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 Обчислювальна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262dbf5fb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214290"/>
            <a:ext cx="594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Виправ помилки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98586558_o0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84752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Фізкультхвилинка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00438"/>
            <a:ext cx="640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uk-UA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Морозець”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142984"/>
            <a:ext cx="634417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</a:t>
            </a:r>
          </a:p>
          <a:p>
            <a:pPr algn="ctr"/>
            <a:r>
              <a:rPr lang="uk-U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uk-UA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Задачна”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572140"/>
            <a:ext cx="3712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Думайте!!!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2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2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857232"/>
            <a:ext cx="2972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071678"/>
          <a:ext cx="6096000" cy="302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85884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</a:t>
                      </a:r>
                      <a:r>
                        <a:rPr lang="uk-UA" sz="2400" dirty="0" smtClean="0"/>
                        <a:t>Було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Подарували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      Стало</a:t>
                      </a:r>
                      <a:endParaRPr lang="ru-RU" sz="2400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     </a:t>
                      </a:r>
                      <a:r>
                        <a:rPr lang="uk-UA" sz="3600" dirty="0" smtClean="0"/>
                        <a:t>54 м.    </a:t>
                      </a:r>
                    </a:p>
                    <a:p>
                      <a:r>
                        <a:rPr lang="uk-UA" sz="3600" dirty="0" smtClean="0"/>
                        <a:t>      і </a:t>
                      </a:r>
                    </a:p>
                    <a:p>
                      <a:r>
                        <a:rPr lang="uk-UA" sz="3600" dirty="0" smtClean="0"/>
                        <a:t>    21 м.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</a:t>
                      </a:r>
                      <a:r>
                        <a:rPr lang="uk-UA" baseline="0" dirty="0" smtClean="0"/>
                        <a:t>       </a:t>
                      </a:r>
                    </a:p>
                    <a:p>
                      <a:r>
                        <a:rPr lang="uk-UA" sz="4000" baseline="0" dirty="0" smtClean="0"/>
                        <a:t>     12</a:t>
                      </a:r>
                      <a:r>
                        <a:rPr lang="uk-UA" sz="2400" baseline="0" dirty="0" smtClean="0"/>
                        <a:t>м.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     </a:t>
                      </a:r>
                      <a:r>
                        <a:rPr lang="uk-UA" sz="4000" baseline="0" dirty="0" smtClean="0"/>
                        <a:t> </a:t>
                      </a:r>
                    </a:p>
                    <a:p>
                      <a:r>
                        <a:rPr lang="uk-UA" sz="4000" baseline="0" dirty="0" smtClean="0"/>
                        <a:t>      </a:t>
                      </a:r>
                      <a:r>
                        <a:rPr lang="uk-UA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66333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</a:t>
            </a:r>
          </a:p>
          <a:p>
            <a:pPr algn="ctr"/>
            <a:r>
              <a:rPr lang="uk-U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uk-UA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Геомерична”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2500306"/>
            <a:ext cx="50577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СКАЖИ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141" y="285728"/>
            <a:ext cx="88968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Обчисли периметр</a:t>
            </a:r>
          </a:p>
          <a:p>
            <a:pPr algn="ctr"/>
            <a:r>
              <a:rPr lang="uk-UA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фігури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785794"/>
            <a:ext cx="665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Доброго дня,сонце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071678"/>
            <a:ext cx="6546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Доброго  дня,друзі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071810"/>
            <a:ext cx="6496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Дорого дня, казко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214818"/>
            <a:ext cx="693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Добрий день, усім!!!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785926"/>
            <a:ext cx="81477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</a:t>
            </a:r>
          </a:p>
          <a:p>
            <a:pPr algn="ctr"/>
            <a:r>
              <a:rPr lang="uk-UA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uk-UA" sz="6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Спостережувальна”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5016"/>
            <a:ext cx="41246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Логічні задачі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428736"/>
            <a:ext cx="578647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</a:t>
            </a:r>
          </a:p>
          <a:p>
            <a:pPr algn="ctr"/>
            <a:r>
              <a:rPr lang="uk-UA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“Підсумкова”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0"/>
            <a:ext cx="80117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Конкурс</a:t>
            </a:r>
          </a:p>
          <a:p>
            <a:pPr algn="ctr"/>
            <a:r>
              <a:rPr lang="uk-UA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“Мозковий</a:t>
            </a:r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штурм”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5214950"/>
            <a:ext cx="73761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МОЛОДЦІ!!!!</a:t>
            </a:r>
            <a:endParaRPr lang="ru-RU" sz="8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7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Допоможіть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072074"/>
            <a:ext cx="43099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друзі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214290"/>
            <a:ext cx="31571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План нашої</a:t>
            </a:r>
          </a:p>
          <a:p>
            <a:pPr algn="ctr"/>
            <a:r>
              <a:rPr lang="uk-U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мандрівки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571612"/>
            <a:ext cx="49848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Розумова розминка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285992"/>
            <a:ext cx="6759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“ </a:t>
            </a:r>
            <a:r>
              <a:rPr lang="uk-UA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Обчислювальна”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8007" y="2967335"/>
            <a:ext cx="47931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</a:t>
            </a:r>
            <a:r>
              <a:rPr lang="uk-U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“Задачна”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714752"/>
            <a:ext cx="5896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</a:t>
            </a:r>
            <a:r>
              <a:rPr lang="uk-U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“Геометрична”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429132"/>
            <a:ext cx="7369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“ </a:t>
            </a:r>
            <a:r>
              <a:rPr lang="uk-U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Спостережувальна”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286388"/>
            <a:ext cx="5561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 </a:t>
            </a:r>
            <a:r>
              <a:rPr lang="uk-U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“Підсумкова”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500042"/>
            <a:ext cx="49215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Зупинка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91528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 Розумова </a:t>
            </a:r>
            <a:r>
              <a:rPr lang="uk-UA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розминка”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564177_6461b2c87f8cc289d95a508f687bbb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71480"/>
            <a:ext cx="59409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Перевірка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071678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   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83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143116"/>
            <a:ext cx="87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000240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200024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34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143116"/>
            <a:ext cx="954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3429000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500438"/>
            <a:ext cx="96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3429000"/>
            <a:ext cx="856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5286388"/>
            <a:ext cx="307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Дякую!!!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llaz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142852"/>
            <a:ext cx="68916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Граф - схема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inter_snow_brushes_by_scully74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1670" y="500042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Вставити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357430"/>
            <a:ext cx="436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пропущенні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3929066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числа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141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2002-01-02T19:54:08Z</dcterms:created>
  <dcterms:modified xsi:type="dcterms:W3CDTF">2002-01-02T21:53:40Z</dcterms:modified>
</cp:coreProperties>
</file>