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5" r:id="rId10"/>
    <p:sldId id="263" r:id="rId11"/>
    <p:sldId id="266" r:id="rId12"/>
    <p:sldId id="267" r:id="rId13"/>
    <p:sldId id="268" r:id="rId14"/>
    <p:sldId id="278" r:id="rId15"/>
    <p:sldId id="264" r:id="rId16"/>
    <p:sldId id="282" r:id="rId17"/>
    <p:sldId id="270" r:id="rId18"/>
    <p:sldId id="280" r:id="rId19"/>
    <p:sldId id="281" r:id="rId20"/>
    <p:sldId id="273" r:id="rId21"/>
    <p:sldId id="274" r:id="rId22"/>
    <p:sldId id="284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49AE-5686-4208-9BD7-8EC0E3C0790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0059-4CD3-4EA3-AB09-A2824191A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72CB-7016-4F96-B71B-9F5F27FF028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1EC7-8AA5-4F22-8B2B-C876C1BE2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66A6-21FD-45C2-A318-8737803F5D2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BFEF-DA8C-46F1-B290-6B97F70A5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8B27-2285-4433-BB1B-DE6E58CEE9C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A127-718B-414B-B1B1-748145817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2234-E2A2-4AD9-8B9D-838870C012C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CA64-51AC-4A4B-8962-0102A9AA5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F776-EAF5-42E0-9877-4503B2AE1BA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C8FA-CAA1-4149-A075-6FF6A950A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B660-38FA-4152-8C14-310D9AC70F3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6EF3-9662-4F1C-BE3F-66C3277FD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8721-4A96-408F-8A0B-9AAE96A6352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2567-09F1-49E1-B62C-B749091DB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924D-0925-4B0B-A642-9C09B41A165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72A5-1223-4115-8311-A14494160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6631-275D-4428-BE47-A28003B0135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589A-0643-4A18-B5D9-5EBF32D1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5A15-2397-4107-B629-77D0EA36CC8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246D-944B-41A5-9E76-99A403FA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D9EB57-9A3A-4422-9E6B-1C1E5DF9389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C6184-C801-4B80-A2D5-5FA2302C4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onference\V60617-115246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onference\V60608-102759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onference\My%20Movie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onference\SONG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501102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8428">
            <a:off x="495340" y="4775850"/>
            <a:ext cx="3223841" cy="1627000"/>
          </a:xfrm>
          <a:prstGeom prst="rect">
            <a:avLst/>
          </a:prstGeom>
        </p:spPr>
      </p:pic>
      <p:pic>
        <p:nvPicPr>
          <p:cNvPr id="5" name="Рисунок 4" descr="summer-camp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" y="0"/>
            <a:ext cx="9145016" cy="2420888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880320"/>
          </a:xfrm>
        </p:spPr>
        <p:txBody>
          <a:bodyPr/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умов для </a:t>
            </a:r>
            <a:r>
              <a:rPr lang="ru-RU" b="1" dirty="0" err="1" smtClean="0"/>
              <a:t>самореалізац</a:t>
            </a:r>
            <a:r>
              <a:rPr lang="uk-UA" b="1" dirty="0" err="1" smtClean="0"/>
              <a:t>ії</a:t>
            </a:r>
            <a:r>
              <a:rPr lang="uk-UA" b="1" dirty="0" smtClean="0"/>
              <a:t> учня під час роботи літніх мовних таборів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941168"/>
            <a:ext cx="2696344" cy="1752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Галещук</a:t>
            </a:r>
            <a:r>
              <a:rPr lang="ru-RU" b="1" dirty="0" smtClean="0">
                <a:solidFill>
                  <a:schemeClr val="tx1"/>
                </a:solidFill>
              </a:rPr>
              <a:t> О.В.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Вчитель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іноземної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мови</a:t>
            </a: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Бережанська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школа-гімназія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ім.Б.Лепкого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3995936" y="-387424"/>
            <a:ext cx="2880320" cy="1800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Різноманітні види мовленнєвої діяльності  </a:t>
            </a:r>
          </a:p>
        </p:txBody>
      </p:sp>
      <p:pic>
        <p:nvPicPr>
          <p:cNvPr id="10" name="Рисунок 9" descr="P60609-112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528392" cy="4293096"/>
          </a:xfrm>
          <a:prstGeom prst="rect">
            <a:avLst/>
          </a:prstGeom>
        </p:spPr>
      </p:pic>
      <p:pic>
        <p:nvPicPr>
          <p:cNvPr id="11" name="Рисунок 10" descr="P60609-122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067530"/>
            <a:ext cx="3547142" cy="4790470"/>
          </a:xfrm>
          <a:prstGeom prst="rect">
            <a:avLst/>
          </a:prstGeom>
        </p:spPr>
      </p:pic>
      <p:pic>
        <p:nvPicPr>
          <p:cNvPr id="12" name="Рисунок 11" descr="P60609-122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412776"/>
            <a:ext cx="3347864" cy="4464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0" y="0"/>
            <a:ext cx="2699792" cy="103549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настільні ігри на свіжому повітрі</a:t>
            </a:r>
          </a:p>
        </p:txBody>
      </p:sp>
      <p:pic>
        <p:nvPicPr>
          <p:cNvPr id="4" name="Рисунок 3" descr="P60608-110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6127967" cy="4537502"/>
          </a:xfrm>
          <a:prstGeom prst="rect">
            <a:avLst/>
          </a:prstGeom>
        </p:spPr>
      </p:pic>
      <p:pic>
        <p:nvPicPr>
          <p:cNvPr id="5" name="Рисунок 4" descr="P60608-110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777983"/>
            <a:ext cx="4501997" cy="6080017"/>
          </a:xfrm>
          <a:prstGeom prst="rect">
            <a:avLst/>
          </a:prstGeom>
        </p:spPr>
      </p:pic>
      <p:pic>
        <p:nvPicPr>
          <p:cNvPr id="6" name="Рисунок 5" descr="P60608-110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28800"/>
            <a:ext cx="6515611" cy="4824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rot="1027769">
            <a:off x="6228184" y="0"/>
            <a:ext cx="2915816" cy="20882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Спортивні змагання та американські ігри</a:t>
            </a:r>
            <a:endParaRPr lang="uk-UA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5280587" cy="3960440"/>
          </a:xfrm>
          <a:prstGeom prst="rect">
            <a:avLst/>
          </a:prstGeom>
        </p:spPr>
      </p:pic>
      <p:pic>
        <p:nvPicPr>
          <p:cNvPr id="4" name="Рисунок 3" descr="P60608-114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3183">
            <a:off x="237134" y="1997948"/>
            <a:ext cx="6030719" cy="4465494"/>
          </a:xfrm>
          <a:prstGeom prst="rect">
            <a:avLst/>
          </a:prstGeom>
        </p:spPr>
      </p:pic>
      <p:pic>
        <p:nvPicPr>
          <p:cNvPr id="5" name="Рисунок 4" descr="P60608-114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1265" y="2708920"/>
            <a:ext cx="5252735" cy="3889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60609-112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445452" cy="4653136"/>
          </a:xfrm>
          <a:prstGeom prst="rect">
            <a:avLst/>
          </a:prstGeom>
        </p:spPr>
      </p:pic>
      <p:pic>
        <p:nvPicPr>
          <p:cNvPr id="5" name="Рисунок 4" descr="P60610-11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5472608" cy="3601398"/>
          </a:xfrm>
          <a:prstGeom prst="rect">
            <a:avLst/>
          </a:prstGeom>
        </p:spPr>
      </p:pic>
      <p:pic>
        <p:nvPicPr>
          <p:cNvPr id="6" name="Рисунок 5" descr="13412956_10207912888797321_17392072075759806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132856"/>
            <a:ext cx="4032448" cy="448283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rot="20393069" flipH="1">
            <a:off x="164856" y="5430"/>
            <a:ext cx="2966739" cy="148490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/>
              <a:t>Конкурси, вікторини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50114_1561250957504280_542829918120364774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6444208" cy="4032448"/>
          </a:xfrm>
          <a:prstGeom prst="rect">
            <a:avLst/>
          </a:prstGeom>
        </p:spPr>
      </p:pic>
      <p:pic>
        <p:nvPicPr>
          <p:cNvPr id="4" name="Рисунок 3" descr="13521136_10208024321023057_11196274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848" y="3284984"/>
            <a:ext cx="6152968" cy="3573016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5508104" y="0"/>
            <a:ext cx="3096344" cy="79208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Дозвілля і подорожі з старшою групою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67423_1158004874274010_2307356113200473914_n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1052736"/>
            <a:ext cx="2409732" cy="3212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4721" y="3244334"/>
            <a:ext cx="18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Як ми це робили:</a:t>
            </a:r>
          </a:p>
        </p:txBody>
      </p:sp>
      <p:pic>
        <p:nvPicPr>
          <p:cNvPr id="7" name="Рисунок 6" descr="13599809_1158005010940663_638365204433626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3867894" cy="5157192"/>
          </a:xfrm>
          <a:prstGeom prst="rect">
            <a:avLst/>
          </a:prstGeom>
        </p:spPr>
      </p:pic>
      <p:pic>
        <p:nvPicPr>
          <p:cNvPr id="5" name="Рисунок 4" descr="13592652_1158005220940642_280529364573723226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6646">
            <a:off x="-216818" y="3773211"/>
            <a:ext cx="5472608" cy="3186815"/>
          </a:xfrm>
          <a:prstGeom prst="rect">
            <a:avLst/>
          </a:prstGeom>
        </p:spPr>
      </p:pic>
      <p:pic>
        <p:nvPicPr>
          <p:cNvPr id="8" name="Рисунок 7" descr="13615225_1158005100940654_130683070209496311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08260">
            <a:off x="5448419" y="311293"/>
            <a:ext cx="3236175" cy="4399301"/>
          </a:xfrm>
          <a:prstGeom prst="rect">
            <a:avLst/>
          </a:prstGeom>
        </p:spPr>
      </p:pic>
      <p:pic>
        <p:nvPicPr>
          <p:cNvPr id="6" name="Рисунок 5" descr="13592833_1158005147607316_812609734016627079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636913"/>
            <a:ext cx="3384376" cy="4221088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 rot="19647641">
            <a:off x="-568359" y="72298"/>
            <a:ext cx="3384376" cy="11521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танці і пісенні конкурси англійською мовою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60617-1152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7531" y="1412776"/>
            <a:ext cx="8256917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Пісенні конкурси</a:t>
            </a:r>
            <a:endParaRPr lang="uk-UA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60608-10275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8640960" cy="54006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flipH="1">
            <a:off x="0" y="188640"/>
            <a:ext cx="2915816" cy="100811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ФІЗКУЛЬТХВИЛИНКИ</a:t>
            </a:r>
            <a:endParaRPr lang="uk-UA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 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Monotype Corsiva" pitchFamily="66" charset="0"/>
              </a:rPr>
              <a:t>караоке</a:t>
            </a:r>
            <a:endParaRPr lang="uk-UA" sz="5400" b="1" i="1" dirty="0">
              <a:latin typeface="Monotype Corsiva" pitchFamily="66" charset="0"/>
            </a:endParaRPr>
          </a:p>
        </p:txBody>
      </p:sp>
      <p:pic>
        <p:nvPicPr>
          <p:cNvPr id="3" name="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7488832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Літній англомовний табір 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20888"/>
            <a:ext cx="230425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  відпочинок</a:t>
            </a:r>
            <a:endParaRPr lang="uk-UA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95636" y="1376772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392774" y="1519994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7308304" y="119675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896" y="1916832"/>
            <a:ext cx="23042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рактика іноземної мови </a:t>
            </a:r>
            <a:endParaRPr lang="uk-UA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9704" y="2132856"/>
            <a:ext cx="26642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невимушеність 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та розкутість </a:t>
            </a:r>
          </a:p>
        </p:txBody>
      </p:sp>
      <p:pic>
        <p:nvPicPr>
          <p:cNvPr id="19" name="Рисунок 18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3312368" cy="3168352"/>
          </a:xfrm>
          <a:prstGeom prst="rect">
            <a:avLst/>
          </a:prstGeom>
        </p:spPr>
      </p:pic>
      <p:pic>
        <p:nvPicPr>
          <p:cNvPr id="20" name="Рисунок 19" descr="Oboz1-57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84984"/>
            <a:ext cx="2786633" cy="3096344"/>
          </a:xfrm>
          <a:prstGeom prst="rect">
            <a:avLst/>
          </a:prstGeom>
        </p:spPr>
      </p:pic>
      <p:pic>
        <p:nvPicPr>
          <p:cNvPr id="21" name="Рисунок 20" descr="P60609-122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645024"/>
            <a:ext cx="2232248" cy="27979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60621-115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3860"/>
            <a:ext cx="3816424" cy="5154140"/>
          </a:xfrm>
          <a:prstGeom prst="rect">
            <a:avLst/>
          </a:prstGeom>
        </p:spPr>
      </p:pic>
      <p:pic>
        <p:nvPicPr>
          <p:cNvPr id="5" name="Рисунок 4" descr="P60621-115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628" y="692696"/>
            <a:ext cx="4318831" cy="5832648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588224" y="764704"/>
            <a:ext cx="2376264" cy="12241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СОЛОДКІ ВЕЧІРКИ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60621-12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8136904" cy="6858000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 rot="19069234" flipH="1">
            <a:off x="-245718" y="1162653"/>
            <a:ext cx="2506645" cy="1201507"/>
          </a:xfrm>
          <a:prstGeom prst="wedgeEllipseCallout">
            <a:avLst>
              <a:gd name="adj1" fmla="val -22168"/>
              <a:gd name="adj2" fmla="val 895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МАСКАРАД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23788_1561250840837625_89665700090521301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8244408" cy="549627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0" y="188640"/>
            <a:ext cx="3456384" cy="165618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i="1" dirty="0" err="1" smtClean="0"/>
              <a:t>квести</a:t>
            </a:r>
            <a:endParaRPr lang="uk-UA" sz="48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0621-12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81292"/>
            <a:ext cx="3528392" cy="4765148"/>
          </a:xfrm>
          <a:prstGeom prst="rect">
            <a:avLst/>
          </a:prstGeom>
        </p:spPr>
      </p:pic>
      <p:pic>
        <p:nvPicPr>
          <p:cNvPr id="3" name="Рисунок 2" descr="P60621-12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-221994"/>
            <a:ext cx="5652120" cy="4155049"/>
          </a:xfrm>
          <a:prstGeom prst="rect">
            <a:avLst/>
          </a:prstGeom>
        </p:spPr>
      </p:pic>
      <p:pic>
        <p:nvPicPr>
          <p:cNvPr id="4" name="Рисунок 3" descr="P60621-12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0045">
            <a:off x="2006647" y="1340768"/>
            <a:ext cx="4331046" cy="584914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flipH="1">
            <a:off x="179512" y="0"/>
            <a:ext cx="3347864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Нагородження учасників табору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0621-12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6640323" cy="4680520"/>
          </a:xfrm>
          <a:prstGeom prst="rect">
            <a:avLst/>
          </a:prstGeom>
        </p:spPr>
      </p:pic>
      <p:pic>
        <p:nvPicPr>
          <p:cNvPr id="4" name="Рисунок 3" descr="13654243_1158004787607352_88596523099614086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І звичайно </a:t>
            </a:r>
            <a:r>
              <a:rPr lang="uk-UA" sz="4000" b="1" dirty="0" err="1" smtClean="0">
                <a:latin typeface="Monotype Corsiva" pitchFamily="66" charset="0"/>
              </a:rPr>
              <a:t>селфі</a:t>
            </a:r>
            <a:r>
              <a:rPr lang="uk-UA" sz="4000" b="1" dirty="0" smtClean="0">
                <a:latin typeface="Monotype Corsiva" pitchFamily="66" charset="0"/>
              </a:rPr>
              <a:t> на згадку)))</a:t>
            </a:r>
            <a:endParaRPr lang="uk-UA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10125"/>
            <a:ext cx="9036496" cy="2047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40050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endParaRPr lang="uk-UA" sz="2400" b="1" dirty="0" smtClean="0"/>
          </a:p>
        </p:txBody>
      </p:sp>
      <p:pic>
        <p:nvPicPr>
          <p:cNvPr id="4" name="Рисунок 3" descr="IMG_5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29329">
            <a:off x="6102595" y="861719"/>
            <a:ext cx="2839006" cy="165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18444">
            <a:off x="-155949" y="39424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Як досягти успіху</a:t>
            </a:r>
            <a:endParaRPr lang="uk-UA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добровільний вибір видів діяльності та дозвілля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користування </a:t>
            </a:r>
            <a:r>
              <a:rPr lang="uk-UA" b="1" dirty="0" err="1" smtClean="0"/>
              <a:t>матеріально–технічною</a:t>
            </a:r>
            <a:r>
              <a:rPr lang="uk-UA" b="1" dirty="0" smtClean="0"/>
              <a:t> базою, </a:t>
            </a:r>
            <a:r>
              <a:rPr lang="uk-UA" b="1" dirty="0" err="1" smtClean="0"/>
              <a:t>культурно–спортивною</a:t>
            </a:r>
            <a:r>
              <a:rPr lang="uk-UA" b="1" dirty="0" smtClean="0"/>
              <a:t>, оздоровчою та іншою наявною базою пришкільного табору;</a:t>
            </a:r>
          </a:p>
          <a:p>
            <a:endParaRPr lang="uk-UA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03848" y="2780928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вільне висловлювання думок, поглядів та переконань;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569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залучення до проведення таборів вчителів інших предметів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40770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складання програми роботи табору з врахуванням рівня знань</a:t>
            </a:r>
            <a:endParaRPr lang="uk-UA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85293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Дякую за увагу!</a:t>
            </a:r>
            <a:endParaRPr lang="uk-UA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_go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675189" cy="2548403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0" y="2636912"/>
            <a:ext cx="324036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Посольство США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3861048"/>
            <a:ext cx="324036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МОН України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 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4941168"/>
            <a:ext cx="3240360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компанія Microsoft та партнери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347864" y="3717032"/>
            <a:ext cx="1080120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32448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706090"/>
          </a:xfrm>
        </p:spPr>
        <p:txBody>
          <a:bodyPr/>
          <a:lstStyle/>
          <a:p>
            <a:r>
              <a:rPr lang="uk-UA" b="1" dirty="0" smtClean="0"/>
              <a:t>Школи  «</a:t>
            </a:r>
            <a:r>
              <a:rPr lang="uk-UA" b="1" dirty="0" err="1" smtClean="0"/>
              <a:t>GoGlobal</a:t>
            </a:r>
            <a:r>
              <a:rPr lang="uk-UA" b="1" dirty="0" smtClean="0"/>
              <a:t> </a:t>
            </a:r>
            <a:r>
              <a:rPr lang="uk-UA" b="1" dirty="0" err="1" smtClean="0"/>
              <a:t>camps</a:t>
            </a:r>
            <a:r>
              <a:rPr lang="uk-UA" b="1" dirty="0" smtClean="0"/>
              <a:t>»</a:t>
            </a:r>
            <a:endParaRPr lang="uk-UA" b="1" dirty="0"/>
          </a:p>
        </p:txBody>
      </p:sp>
      <p:pic>
        <p:nvPicPr>
          <p:cNvPr id="3" name="Рисунок 2" descr="map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908720"/>
            <a:ext cx="914400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9704" y="4180344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за результатами відбору статус «</a:t>
            </a:r>
            <a:r>
              <a:rPr lang="en-US" sz="2800" dirty="0" err="1" smtClean="0">
                <a:latin typeface="Monotype Corsiva" pitchFamily="66" charset="0"/>
              </a:rPr>
              <a:t>GoCamp</a:t>
            </a:r>
            <a:r>
              <a:rPr lang="en-US" sz="2800" dirty="0" smtClean="0">
                <a:latin typeface="Monotype Corsiva" pitchFamily="66" charset="0"/>
              </a:rPr>
              <a:t>» </a:t>
            </a:r>
            <a:r>
              <a:rPr lang="uk-UA" sz="2800" dirty="0" smtClean="0">
                <a:latin typeface="Monotype Corsiva" pitchFamily="66" charset="0"/>
              </a:rPr>
              <a:t>отримують 117 шкіл </a:t>
            </a:r>
          </a:p>
          <a:p>
            <a:r>
              <a:rPr lang="uk-UA" sz="2800" dirty="0" smtClean="0">
                <a:latin typeface="Monotype Corsiva" pitchFamily="66" charset="0"/>
              </a:rPr>
              <a:t>з 24-х областей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Monotype Corsiva" pitchFamily="66" charset="0"/>
              </a:rPr>
              <a:t>можливість попрацювати разом з волонтером із США Стефані </a:t>
            </a:r>
            <a:r>
              <a:rPr lang="uk-UA" sz="3200" b="1" dirty="0" err="1" smtClean="0">
                <a:latin typeface="Monotype Corsiva" pitchFamily="66" charset="0"/>
              </a:rPr>
              <a:t>Теглер</a:t>
            </a:r>
            <a:endParaRPr lang="uk-UA" sz="3200" b="1" dirty="0">
              <a:latin typeface="Monotype Corsiva" pitchFamily="66" charset="0"/>
            </a:endParaRPr>
          </a:p>
        </p:txBody>
      </p:sp>
      <p:pic>
        <p:nvPicPr>
          <p:cNvPr id="4" name="Рисунок 3" descr="P60613-131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071" y="1601416"/>
            <a:ext cx="4565929" cy="5256584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3331">
            <a:off x="78645" y="2205289"/>
            <a:ext cx="4919589" cy="37457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84301">
            <a:off x="-456978" y="595736"/>
            <a:ext cx="4618856" cy="1156990"/>
          </a:xfrm>
        </p:spPr>
        <p:txBody>
          <a:bodyPr/>
          <a:lstStyle/>
          <a:p>
            <a:r>
              <a:rPr lang="uk-UA" b="1" dirty="0" smtClean="0"/>
              <a:t>Табір нового формату</a:t>
            </a:r>
            <a:endParaRPr lang="uk-UA" b="1" dirty="0"/>
          </a:p>
        </p:txBody>
      </p:sp>
      <p:sp>
        <p:nvSpPr>
          <p:cNvPr id="3" name="Молния 2"/>
          <p:cNvSpPr/>
          <p:nvPr/>
        </p:nvSpPr>
        <p:spPr>
          <a:xfrm>
            <a:off x="2123728" y="1484784"/>
            <a:ext cx="2808312" cy="108012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124744"/>
            <a:ext cx="3851920" cy="40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інтенсивна структурована комунікативна програма безперервного спілкування з носієм мови </a:t>
            </a:r>
            <a:r>
              <a:rPr lang="uk-UA" sz="3200" dirty="0" smtClean="0">
                <a:latin typeface="Monotype Corsiva" pitchFamily="66" charset="0"/>
              </a:rPr>
              <a:t>в </a:t>
            </a:r>
            <a:r>
              <a:rPr lang="uk-UA" sz="3200" dirty="0">
                <a:latin typeface="Monotype Corsiva" pitchFamily="66" charset="0"/>
              </a:rPr>
              <a:t>поєднанні з ігровою та спортивною діяльністю</a:t>
            </a:r>
          </a:p>
        </p:txBody>
      </p:sp>
      <p:pic>
        <p:nvPicPr>
          <p:cNvPr id="5" name="Рисунок 4" descr="P60608-110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388843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34076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організувати змістовне дозвілля у літній період 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57301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зацікавити учнів англійською мовою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06084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удосконалити розмовну англійську мову</a:t>
            </a:r>
            <a:endParaRPr lang="uk-UA" sz="32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i="1" dirty="0" smtClean="0">
                <a:latin typeface="Monotype Corsiva" pitchFamily="66" charset="0"/>
              </a:rPr>
              <a:t>завдання</a:t>
            </a:r>
            <a:endParaRPr lang="uk-UA" sz="7200" b="1" i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50912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навчити дітей діяти в колективі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6612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виявити інтереси, захоплення дітей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Monotype Corsiva" pitchFamily="66" charset="0"/>
              </a:rPr>
              <a:t>Як ми це робили</a:t>
            </a:r>
            <a:r>
              <a:rPr lang="uk-UA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6012160" y="1700808"/>
            <a:ext cx="2664296" cy="3600400"/>
          </a:xfrm>
          <a:prstGeom prst="actionButtonHel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P60621-121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5292080" cy="36519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3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285</TotalTime>
  <Words>220</Words>
  <Application>Microsoft Office PowerPoint</Application>
  <PresentationFormat>Экран (4:3)</PresentationFormat>
  <Paragraphs>48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53</vt:lpstr>
      <vt:lpstr>Створення умов для самореалізації учня під час роботи літніх мовних таборів</vt:lpstr>
      <vt:lpstr>Літній англомовний табір </vt:lpstr>
      <vt:lpstr>Слайд 3</vt:lpstr>
      <vt:lpstr>Школи  «GoGlobal camps»</vt:lpstr>
      <vt:lpstr>можливість попрацювати разом з волонтером із США Стефані Теглер</vt:lpstr>
      <vt:lpstr>Табір нового формату</vt:lpstr>
      <vt:lpstr>Слайд 7</vt:lpstr>
      <vt:lpstr>завдання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умов для самореалізації учня під час роботи літніх мовних таборів</dc:title>
  <dc:creator>Admin</dc:creator>
  <cp:lastModifiedBy>Admin</cp:lastModifiedBy>
  <cp:revision>31</cp:revision>
  <dcterms:created xsi:type="dcterms:W3CDTF">2016-08-29T17:13:09Z</dcterms:created>
  <dcterms:modified xsi:type="dcterms:W3CDTF">2016-10-24T18:48:51Z</dcterms:modified>
</cp:coreProperties>
</file>