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3" r:id="rId1"/>
    <p:sldMasterId id="2147484046" r:id="rId2"/>
    <p:sldMasterId id="2147484058" r:id="rId3"/>
  </p:sldMasterIdLst>
  <p:notesMasterIdLst>
    <p:notesMasterId r:id="rId22"/>
  </p:notesMasterIdLst>
  <p:sldIdLst>
    <p:sldId id="295" r:id="rId4"/>
    <p:sldId id="297" r:id="rId5"/>
    <p:sldId id="303" r:id="rId6"/>
    <p:sldId id="307" r:id="rId7"/>
    <p:sldId id="308" r:id="rId8"/>
    <p:sldId id="279" r:id="rId9"/>
    <p:sldId id="310" r:id="rId10"/>
    <p:sldId id="312" r:id="rId11"/>
    <p:sldId id="313" r:id="rId12"/>
    <p:sldId id="314" r:id="rId13"/>
    <p:sldId id="315" r:id="rId14"/>
    <p:sldId id="316" r:id="rId15"/>
    <p:sldId id="294" r:id="rId16"/>
    <p:sldId id="300" r:id="rId17"/>
    <p:sldId id="301" r:id="rId18"/>
    <p:sldId id="292" r:id="rId19"/>
    <p:sldId id="306" r:id="rId20"/>
    <p:sldId id="30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xmlns:mc="http://schemas.openxmlformats.org/markup-compatibility/2006" xmlns:a14="http://schemas.microsoft.com/office/drawing/2010/main" val="6600CC" mc:Ignorable=""/>
    <a:srgbClr xmlns:mc="http://schemas.openxmlformats.org/markup-compatibility/2006" xmlns:a14="http://schemas.microsoft.com/office/drawing/2010/main" val="AE0DFF" mc:Ignorable=""/>
    <a:srgbClr xmlns:mc="http://schemas.openxmlformats.org/markup-compatibility/2006" xmlns:a14="http://schemas.microsoft.com/office/drawing/2010/main" val="DF9FFF" mc:Ignorable=""/>
    <a:srgbClr xmlns:mc="http://schemas.openxmlformats.org/markup-compatibility/2006" xmlns:a14="http://schemas.microsoft.com/office/drawing/2010/main" val="4B0096" mc:Ignorable=""/>
    <a:srgbClr xmlns:mc="http://schemas.openxmlformats.org/markup-compatibility/2006" xmlns:a14="http://schemas.microsoft.com/office/drawing/2010/main" val="F8F200" mc:Ignorable=""/>
    <a:srgbClr xmlns:mc="http://schemas.openxmlformats.org/markup-compatibility/2006" xmlns:a14="http://schemas.microsoft.com/office/drawing/2010/main" val="CCECFF" mc:Ignorable=""/>
    <a:srgbClr xmlns:mc="http://schemas.openxmlformats.org/markup-compatibility/2006" xmlns:a14="http://schemas.microsoft.com/office/drawing/2010/main" val="D47DFF" mc:Ignorable=""/>
    <a:srgbClr xmlns:mc="http://schemas.openxmlformats.org/markup-compatibility/2006" xmlns:a14="http://schemas.microsoft.com/office/drawing/2010/main" val="CC66FF" mc:Ignorable=""/>
    <a:srgbClr xmlns:mc="http://schemas.openxmlformats.org/markup-compatibility/2006" xmlns:a14="http://schemas.microsoft.com/office/drawing/2010/main" val="FF99FF" mc:Ignorable=""/>
    <a:srgbClr xmlns:mc="http://schemas.openxmlformats.org/markup-compatibility/2006" xmlns:a14="http://schemas.microsoft.com/office/drawing/2010/main" val="33CCFF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0" autoAdjust="0"/>
    <p:restoredTop sz="94793" autoAdjust="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wmf"/><Relationship Id="rId1" Type="http://schemas.openxmlformats.org/officeDocument/2006/relationships/image" Target="../media/image5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wmf"/><Relationship Id="rId1" Type="http://schemas.openxmlformats.org/officeDocument/2006/relationships/image" Target="../media/image5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16BDFE-0080-4A12-8BA4-D86B356EAF70}" type="doc">
      <dgm:prSet loTypeId="urn:microsoft.com/office/officeart/2005/8/layout/chevron2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AFF1608-3B66-41E3-BB01-AEE6121F0882}">
      <dgm:prSet phldrT="[Текст]"/>
      <dgm:spPr/>
      <dgm:t>
        <a:bodyPr/>
        <a:lstStyle/>
        <a:p>
          <a:r>
            <a:rPr lang="uk-UA" b="1" dirty="0" smtClean="0">
              <a:solidFill>
                <a:srgbClr xmlns:mc="http://schemas.openxmlformats.org/markup-compatibility/2006" xmlns:a14="http://schemas.microsoft.com/office/drawing/2010/main" val="800080" mc:Ignorable=""/>
              </a:solidFill>
            </a:rPr>
            <a:t>навчальна</a:t>
          </a:r>
          <a:endParaRPr lang="ru-RU" b="1" dirty="0">
            <a:solidFill>
              <a:srgbClr xmlns:mc="http://schemas.openxmlformats.org/markup-compatibility/2006" xmlns:a14="http://schemas.microsoft.com/office/drawing/2010/main" val="800080" mc:Ignorable=""/>
            </a:solidFill>
          </a:endParaRPr>
        </a:p>
      </dgm:t>
    </dgm:pt>
    <dgm:pt modelId="{9F3DB32C-C86D-4F0B-83DD-614E511D6D66}" type="parTrans" cxnId="{E56DF58F-8836-4439-8C35-CDF2386F04E2}">
      <dgm:prSet/>
      <dgm:spPr/>
      <dgm:t>
        <a:bodyPr/>
        <a:lstStyle/>
        <a:p>
          <a:endParaRPr lang="ru-RU"/>
        </a:p>
      </dgm:t>
    </dgm:pt>
    <dgm:pt modelId="{6ED896F4-257B-4A89-8F41-78539E200E46}" type="sibTrans" cxnId="{E56DF58F-8836-4439-8C35-CDF2386F04E2}">
      <dgm:prSet/>
      <dgm:spPr/>
      <dgm:t>
        <a:bodyPr/>
        <a:lstStyle/>
        <a:p>
          <a:endParaRPr lang="ru-RU"/>
        </a:p>
      </dgm:t>
    </dgm:pt>
    <dgm:pt modelId="{3906DC78-143C-4E4F-9374-0EA3882F6F72}">
      <dgm:prSet phldrT="[Текст]"/>
      <dgm:spPr/>
      <dgm:t>
        <a:bodyPr/>
        <a:lstStyle/>
        <a:p>
          <a:r>
            <a:rPr lang="uk-UA" b="1" i="0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удосконалити вміння </a:t>
          </a:r>
          <a:r>
            <a:rPr lang="uk-UA" b="1" i="0" dirty="0" err="1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розв</a:t>
          </a:r>
          <a:r>
            <a:rPr lang="ru-RU" b="1" i="0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’</a:t>
          </a:r>
          <a:r>
            <a:rPr lang="uk-UA" b="1" i="0" dirty="0" err="1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язувати</a:t>
          </a:r>
          <a:r>
            <a:rPr lang="uk-UA" b="1" i="0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 текстові задачі на відсотки</a:t>
          </a:r>
          <a:endParaRPr lang="ru-RU" b="1" i="0" dirty="0">
            <a:solidFill>
              <a:srgbClr xmlns:mc="http://schemas.openxmlformats.org/markup-compatibility/2006" xmlns:a14="http://schemas.microsoft.com/office/drawing/2010/main" val="9900FF" mc:Ignorable=""/>
            </a:solidFill>
          </a:endParaRPr>
        </a:p>
      </dgm:t>
    </dgm:pt>
    <dgm:pt modelId="{568094DA-C389-4AA6-A6AD-3519EA138AF5}" type="parTrans" cxnId="{68668CB7-3296-4607-94BB-8D6A71E552E1}">
      <dgm:prSet/>
      <dgm:spPr/>
      <dgm:t>
        <a:bodyPr/>
        <a:lstStyle/>
        <a:p>
          <a:endParaRPr lang="ru-RU"/>
        </a:p>
      </dgm:t>
    </dgm:pt>
    <dgm:pt modelId="{8F602CB7-6A0E-48F5-911E-51D1E86588F2}" type="sibTrans" cxnId="{68668CB7-3296-4607-94BB-8D6A71E552E1}">
      <dgm:prSet/>
      <dgm:spPr/>
      <dgm:t>
        <a:bodyPr/>
        <a:lstStyle/>
        <a:p>
          <a:endParaRPr lang="ru-RU"/>
        </a:p>
      </dgm:t>
    </dgm:pt>
    <dgm:pt modelId="{0CA194B8-1093-4537-9CEF-BE7296743528}">
      <dgm:prSet phldrT="[Текст]"/>
      <dgm:spPr/>
      <dgm:t>
        <a:bodyPr/>
        <a:lstStyle/>
        <a:p>
          <a:r>
            <a:rPr lang="uk-UA" b="1" dirty="0" smtClean="0">
              <a:solidFill>
                <a:srgbClr xmlns:mc="http://schemas.openxmlformats.org/markup-compatibility/2006" xmlns:a14="http://schemas.microsoft.com/office/drawing/2010/main" val="800080" mc:Ignorable=""/>
              </a:solidFill>
            </a:rPr>
            <a:t>розвиваюча</a:t>
          </a:r>
          <a:endParaRPr lang="ru-RU" b="1" dirty="0">
            <a:solidFill>
              <a:srgbClr xmlns:mc="http://schemas.openxmlformats.org/markup-compatibility/2006" xmlns:a14="http://schemas.microsoft.com/office/drawing/2010/main" val="800080" mc:Ignorable=""/>
            </a:solidFill>
          </a:endParaRPr>
        </a:p>
      </dgm:t>
    </dgm:pt>
    <dgm:pt modelId="{B63A7D10-AC79-451C-A1CE-FF90BD8C13EC}" type="parTrans" cxnId="{D56C8C69-DEE4-424D-A65C-F36BCFA4F721}">
      <dgm:prSet/>
      <dgm:spPr/>
      <dgm:t>
        <a:bodyPr/>
        <a:lstStyle/>
        <a:p>
          <a:endParaRPr lang="ru-RU"/>
        </a:p>
      </dgm:t>
    </dgm:pt>
    <dgm:pt modelId="{D3FF5B13-049C-4EFC-B06A-9CDA5E741BEB}" type="sibTrans" cxnId="{D56C8C69-DEE4-424D-A65C-F36BCFA4F721}">
      <dgm:prSet/>
      <dgm:spPr/>
      <dgm:t>
        <a:bodyPr/>
        <a:lstStyle/>
        <a:p>
          <a:endParaRPr lang="ru-RU"/>
        </a:p>
      </dgm:t>
    </dgm:pt>
    <dgm:pt modelId="{7E4EDCB5-6BEF-4ED6-B0CC-3477F084DD97}">
      <dgm:prSet phldrT="[Текст]"/>
      <dgm:spPr/>
      <dgm:t>
        <a:bodyPr/>
        <a:lstStyle/>
        <a:p>
          <a:r>
            <a:rPr lang="uk-UA" b="1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розвивати пізнавальний інтерес до обчислення відсотків</a:t>
          </a:r>
          <a:endParaRPr lang="ru-RU" b="1" dirty="0">
            <a:solidFill>
              <a:srgbClr xmlns:mc="http://schemas.openxmlformats.org/markup-compatibility/2006" xmlns:a14="http://schemas.microsoft.com/office/drawing/2010/main" val="9900FF" mc:Ignorable=""/>
            </a:solidFill>
          </a:endParaRPr>
        </a:p>
      </dgm:t>
    </dgm:pt>
    <dgm:pt modelId="{7F0C9A1E-EB52-4248-81A6-004EE9B2EBB8}" type="parTrans" cxnId="{CF4387B2-56B8-47FF-BF1C-6656ED080FC7}">
      <dgm:prSet/>
      <dgm:spPr/>
      <dgm:t>
        <a:bodyPr/>
        <a:lstStyle/>
        <a:p>
          <a:endParaRPr lang="ru-RU"/>
        </a:p>
      </dgm:t>
    </dgm:pt>
    <dgm:pt modelId="{D73AC04F-CB79-471C-B8E1-CB7D71B80891}" type="sibTrans" cxnId="{CF4387B2-56B8-47FF-BF1C-6656ED080FC7}">
      <dgm:prSet/>
      <dgm:spPr/>
      <dgm:t>
        <a:bodyPr/>
        <a:lstStyle/>
        <a:p>
          <a:endParaRPr lang="ru-RU"/>
        </a:p>
      </dgm:t>
    </dgm:pt>
    <dgm:pt modelId="{14A8FD3B-432E-4259-B00C-64C7EE5746DC}">
      <dgm:prSet phldrT="[Текст]"/>
      <dgm:spPr/>
      <dgm:t>
        <a:bodyPr/>
        <a:lstStyle/>
        <a:p>
          <a:r>
            <a:rPr lang="uk-UA" b="1" dirty="0" smtClean="0">
              <a:solidFill>
                <a:srgbClr xmlns:mc="http://schemas.openxmlformats.org/markup-compatibility/2006" xmlns:a14="http://schemas.microsoft.com/office/drawing/2010/main" val="800080" mc:Ignorable=""/>
              </a:solidFill>
            </a:rPr>
            <a:t>виховна</a:t>
          </a:r>
          <a:endParaRPr lang="ru-RU" b="1" dirty="0">
            <a:solidFill>
              <a:srgbClr xmlns:mc="http://schemas.openxmlformats.org/markup-compatibility/2006" xmlns:a14="http://schemas.microsoft.com/office/drawing/2010/main" val="800080" mc:Ignorable=""/>
            </a:solidFill>
          </a:endParaRPr>
        </a:p>
      </dgm:t>
    </dgm:pt>
    <dgm:pt modelId="{336017F8-9C71-4943-A504-BFA7114D8551}" type="parTrans" cxnId="{1A883BF0-6885-44BF-97B5-597978EC234A}">
      <dgm:prSet/>
      <dgm:spPr/>
      <dgm:t>
        <a:bodyPr/>
        <a:lstStyle/>
        <a:p>
          <a:endParaRPr lang="ru-RU"/>
        </a:p>
      </dgm:t>
    </dgm:pt>
    <dgm:pt modelId="{58CCB62F-C1B3-41DA-8140-292292832C74}" type="sibTrans" cxnId="{1A883BF0-6885-44BF-97B5-597978EC234A}">
      <dgm:prSet/>
      <dgm:spPr/>
      <dgm:t>
        <a:bodyPr/>
        <a:lstStyle/>
        <a:p>
          <a:endParaRPr lang="ru-RU"/>
        </a:p>
      </dgm:t>
    </dgm:pt>
    <dgm:pt modelId="{BE9CAAB8-4D71-4A6F-9DDE-06FD1C74510E}">
      <dgm:prSet phldrT="[Текст]"/>
      <dgm:spPr/>
      <dgm:t>
        <a:bodyPr/>
        <a:lstStyle/>
        <a:p>
          <a:r>
            <a:rPr lang="uk-UA" b="1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показати різноманітне застосування математики в житті</a:t>
          </a:r>
          <a:endParaRPr lang="ru-RU" b="1" dirty="0">
            <a:solidFill>
              <a:srgbClr xmlns:mc="http://schemas.openxmlformats.org/markup-compatibility/2006" xmlns:a14="http://schemas.microsoft.com/office/drawing/2010/main" val="9900FF" mc:Ignorable=""/>
            </a:solidFill>
          </a:endParaRPr>
        </a:p>
      </dgm:t>
    </dgm:pt>
    <dgm:pt modelId="{AAC3306E-8B29-4607-9EFD-4A6668971725}" type="parTrans" cxnId="{F01A76F1-8184-48EC-83ED-8BAC47B63EBF}">
      <dgm:prSet/>
      <dgm:spPr/>
      <dgm:t>
        <a:bodyPr/>
        <a:lstStyle/>
        <a:p>
          <a:endParaRPr lang="ru-RU"/>
        </a:p>
      </dgm:t>
    </dgm:pt>
    <dgm:pt modelId="{4FF6B929-A750-456C-BCB4-AC884F6E43BF}" type="sibTrans" cxnId="{F01A76F1-8184-48EC-83ED-8BAC47B63EBF}">
      <dgm:prSet/>
      <dgm:spPr/>
      <dgm:t>
        <a:bodyPr/>
        <a:lstStyle/>
        <a:p>
          <a:endParaRPr lang="ru-RU"/>
        </a:p>
      </dgm:t>
    </dgm:pt>
    <dgm:pt modelId="{0F176B3B-215F-4D82-B066-66C4C11223E5}" type="pres">
      <dgm:prSet presAssocID="{0416BDFE-0080-4A12-8BA4-D86B356EAF7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194B77-F22B-44ED-8D94-27F517024338}" type="pres">
      <dgm:prSet presAssocID="{0AFF1608-3B66-41E3-BB01-AEE6121F0882}" presName="composite" presStyleCnt="0"/>
      <dgm:spPr/>
    </dgm:pt>
    <dgm:pt modelId="{33E7E0AE-8C7F-423C-861B-9C03992AC737}" type="pres">
      <dgm:prSet presAssocID="{0AFF1608-3B66-41E3-BB01-AEE6121F0882}" presName="parentText" presStyleLbl="alignNode1" presStyleIdx="0" presStyleCnt="3" custScaleX="1156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160DA-EF6C-4427-A551-F0C8BE0B6FB5}" type="pres">
      <dgm:prSet presAssocID="{0AFF1608-3B66-41E3-BB01-AEE6121F088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1E5249-14DB-49AC-8BAA-8A2D351D48A2}" type="pres">
      <dgm:prSet presAssocID="{6ED896F4-257B-4A89-8F41-78539E200E46}" presName="sp" presStyleCnt="0"/>
      <dgm:spPr/>
    </dgm:pt>
    <dgm:pt modelId="{41F91908-5383-4E24-8508-3BE1BB6D0637}" type="pres">
      <dgm:prSet presAssocID="{0CA194B8-1093-4537-9CEF-BE7296743528}" presName="composite" presStyleCnt="0"/>
      <dgm:spPr/>
    </dgm:pt>
    <dgm:pt modelId="{77B91A72-F103-4319-82C8-483163517961}" type="pres">
      <dgm:prSet presAssocID="{0CA194B8-1093-4537-9CEF-BE729674352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6B56A-C32D-48E0-964F-1BBAC156DCC1}" type="pres">
      <dgm:prSet presAssocID="{0CA194B8-1093-4537-9CEF-BE729674352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2DE1A-F6AA-4684-ABB1-320A2B7688B6}" type="pres">
      <dgm:prSet presAssocID="{D3FF5B13-049C-4EFC-B06A-9CDA5E741BEB}" presName="sp" presStyleCnt="0"/>
      <dgm:spPr/>
    </dgm:pt>
    <dgm:pt modelId="{2041F867-2848-4464-9AC0-C7E42ADCCE92}" type="pres">
      <dgm:prSet presAssocID="{14A8FD3B-432E-4259-B00C-64C7EE5746DC}" presName="composite" presStyleCnt="0"/>
      <dgm:spPr/>
    </dgm:pt>
    <dgm:pt modelId="{81ECC136-4C9C-4B31-9723-DBD6646A5405}" type="pres">
      <dgm:prSet presAssocID="{14A8FD3B-432E-4259-B00C-64C7EE5746D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0174C-0BD0-445D-B027-F25B285E8C39}" type="pres">
      <dgm:prSet presAssocID="{14A8FD3B-432E-4259-B00C-64C7EE5746D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46C342-6003-4AD5-91A1-9016316E0DCB}" type="presOf" srcId="{3906DC78-143C-4E4F-9374-0EA3882F6F72}" destId="{2ED160DA-EF6C-4427-A551-F0C8BE0B6FB5}" srcOrd="0" destOrd="0" presId="urn:microsoft.com/office/officeart/2005/8/layout/chevron2"/>
    <dgm:cxn modelId="{40608DF7-035E-4067-B684-1AE296D321B1}" type="presOf" srcId="{0AFF1608-3B66-41E3-BB01-AEE6121F0882}" destId="{33E7E0AE-8C7F-423C-861B-9C03992AC737}" srcOrd="0" destOrd="0" presId="urn:microsoft.com/office/officeart/2005/8/layout/chevron2"/>
    <dgm:cxn modelId="{D56C8C69-DEE4-424D-A65C-F36BCFA4F721}" srcId="{0416BDFE-0080-4A12-8BA4-D86B356EAF70}" destId="{0CA194B8-1093-4537-9CEF-BE7296743528}" srcOrd="1" destOrd="0" parTransId="{B63A7D10-AC79-451C-A1CE-FF90BD8C13EC}" sibTransId="{D3FF5B13-049C-4EFC-B06A-9CDA5E741BEB}"/>
    <dgm:cxn modelId="{945F9606-B266-4E7C-BA5F-8CA3FD210E23}" type="presOf" srcId="{BE9CAAB8-4D71-4A6F-9DDE-06FD1C74510E}" destId="{DF90174C-0BD0-445D-B027-F25B285E8C39}" srcOrd="0" destOrd="0" presId="urn:microsoft.com/office/officeart/2005/8/layout/chevron2"/>
    <dgm:cxn modelId="{E56DF58F-8836-4439-8C35-CDF2386F04E2}" srcId="{0416BDFE-0080-4A12-8BA4-D86B356EAF70}" destId="{0AFF1608-3B66-41E3-BB01-AEE6121F0882}" srcOrd="0" destOrd="0" parTransId="{9F3DB32C-C86D-4F0B-83DD-614E511D6D66}" sibTransId="{6ED896F4-257B-4A89-8F41-78539E200E46}"/>
    <dgm:cxn modelId="{B59E5466-0A25-4375-898E-5CA277F0D86E}" type="presOf" srcId="{0CA194B8-1093-4537-9CEF-BE7296743528}" destId="{77B91A72-F103-4319-82C8-483163517961}" srcOrd="0" destOrd="0" presId="urn:microsoft.com/office/officeart/2005/8/layout/chevron2"/>
    <dgm:cxn modelId="{24FDB255-B0F9-4CCC-BE9B-4BBDEDBABCF9}" type="presOf" srcId="{0416BDFE-0080-4A12-8BA4-D86B356EAF70}" destId="{0F176B3B-215F-4D82-B066-66C4C11223E5}" srcOrd="0" destOrd="0" presId="urn:microsoft.com/office/officeart/2005/8/layout/chevron2"/>
    <dgm:cxn modelId="{BE765D0B-A507-4C97-AF71-756D63893269}" type="presOf" srcId="{14A8FD3B-432E-4259-B00C-64C7EE5746DC}" destId="{81ECC136-4C9C-4B31-9723-DBD6646A5405}" srcOrd="0" destOrd="0" presId="urn:microsoft.com/office/officeart/2005/8/layout/chevron2"/>
    <dgm:cxn modelId="{CF4387B2-56B8-47FF-BF1C-6656ED080FC7}" srcId="{0CA194B8-1093-4537-9CEF-BE7296743528}" destId="{7E4EDCB5-6BEF-4ED6-B0CC-3477F084DD97}" srcOrd="0" destOrd="0" parTransId="{7F0C9A1E-EB52-4248-81A6-004EE9B2EBB8}" sibTransId="{D73AC04F-CB79-471C-B8E1-CB7D71B80891}"/>
    <dgm:cxn modelId="{1A883BF0-6885-44BF-97B5-597978EC234A}" srcId="{0416BDFE-0080-4A12-8BA4-D86B356EAF70}" destId="{14A8FD3B-432E-4259-B00C-64C7EE5746DC}" srcOrd="2" destOrd="0" parTransId="{336017F8-9C71-4943-A504-BFA7114D8551}" sibTransId="{58CCB62F-C1B3-41DA-8140-292292832C74}"/>
    <dgm:cxn modelId="{AB8ED814-EC46-4179-B70E-F8E363CFF90E}" type="presOf" srcId="{7E4EDCB5-6BEF-4ED6-B0CC-3477F084DD97}" destId="{A926B56A-C32D-48E0-964F-1BBAC156DCC1}" srcOrd="0" destOrd="0" presId="urn:microsoft.com/office/officeart/2005/8/layout/chevron2"/>
    <dgm:cxn modelId="{68668CB7-3296-4607-94BB-8D6A71E552E1}" srcId="{0AFF1608-3B66-41E3-BB01-AEE6121F0882}" destId="{3906DC78-143C-4E4F-9374-0EA3882F6F72}" srcOrd="0" destOrd="0" parTransId="{568094DA-C389-4AA6-A6AD-3519EA138AF5}" sibTransId="{8F602CB7-6A0E-48F5-911E-51D1E86588F2}"/>
    <dgm:cxn modelId="{F01A76F1-8184-48EC-83ED-8BAC47B63EBF}" srcId="{14A8FD3B-432E-4259-B00C-64C7EE5746DC}" destId="{BE9CAAB8-4D71-4A6F-9DDE-06FD1C74510E}" srcOrd="0" destOrd="0" parTransId="{AAC3306E-8B29-4607-9EFD-4A6668971725}" sibTransId="{4FF6B929-A750-456C-BCB4-AC884F6E43BF}"/>
    <dgm:cxn modelId="{0A88A699-DD2C-4C9B-874D-D13BBC8C70B1}" type="presParOf" srcId="{0F176B3B-215F-4D82-B066-66C4C11223E5}" destId="{0D194B77-F22B-44ED-8D94-27F517024338}" srcOrd="0" destOrd="0" presId="urn:microsoft.com/office/officeart/2005/8/layout/chevron2"/>
    <dgm:cxn modelId="{67E5E867-D2F3-4045-B32D-09C2B42BD803}" type="presParOf" srcId="{0D194B77-F22B-44ED-8D94-27F517024338}" destId="{33E7E0AE-8C7F-423C-861B-9C03992AC737}" srcOrd="0" destOrd="0" presId="urn:microsoft.com/office/officeart/2005/8/layout/chevron2"/>
    <dgm:cxn modelId="{9ED92DC9-254F-4673-988F-EF965E44E1FB}" type="presParOf" srcId="{0D194B77-F22B-44ED-8D94-27F517024338}" destId="{2ED160DA-EF6C-4427-A551-F0C8BE0B6FB5}" srcOrd="1" destOrd="0" presId="urn:microsoft.com/office/officeart/2005/8/layout/chevron2"/>
    <dgm:cxn modelId="{83B6EF50-8979-4665-BC9E-62D8B0FC56CD}" type="presParOf" srcId="{0F176B3B-215F-4D82-B066-66C4C11223E5}" destId="{861E5249-14DB-49AC-8BAA-8A2D351D48A2}" srcOrd="1" destOrd="0" presId="urn:microsoft.com/office/officeart/2005/8/layout/chevron2"/>
    <dgm:cxn modelId="{60046B11-4CF4-4366-BE7A-C1D3B8A4E8E9}" type="presParOf" srcId="{0F176B3B-215F-4D82-B066-66C4C11223E5}" destId="{41F91908-5383-4E24-8508-3BE1BB6D0637}" srcOrd="2" destOrd="0" presId="urn:microsoft.com/office/officeart/2005/8/layout/chevron2"/>
    <dgm:cxn modelId="{CCD6F4BC-828C-4C7D-9EC9-B43CAE3AF116}" type="presParOf" srcId="{41F91908-5383-4E24-8508-3BE1BB6D0637}" destId="{77B91A72-F103-4319-82C8-483163517961}" srcOrd="0" destOrd="0" presId="urn:microsoft.com/office/officeart/2005/8/layout/chevron2"/>
    <dgm:cxn modelId="{553F8B7C-D9E9-4400-B0D1-E4A9E9159AF8}" type="presParOf" srcId="{41F91908-5383-4E24-8508-3BE1BB6D0637}" destId="{A926B56A-C32D-48E0-964F-1BBAC156DCC1}" srcOrd="1" destOrd="0" presId="urn:microsoft.com/office/officeart/2005/8/layout/chevron2"/>
    <dgm:cxn modelId="{69CF5880-E6A2-4421-8000-C573F88F3660}" type="presParOf" srcId="{0F176B3B-215F-4D82-B066-66C4C11223E5}" destId="{6272DE1A-F6AA-4684-ABB1-320A2B7688B6}" srcOrd="3" destOrd="0" presId="urn:microsoft.com/office/officeart/2005/8/layout/chevron2"/>
    <dgm:cxn modelId="{54A3B5D0-9FF2-4498-8008-0F45A5F75B0C}" type="presParOf" srcId="{0F176B3B-215F-4D82-B066-66C4C11223E5}" destId="{2041F867-2848-4464-9AC0-C7E42ADCCE92}" srcOrd="4" destOrd="0" presId="urn:microsoft.com/office/officeart/2005/8/layout/chevron2"/>
    <dgm:cxn modelId="{7C14A36F-8A2B-4B9E-8460-C5E9482B4555}" type="presParOf" srcId="{2041F867-2848-4464-9AC0-C7E42ADCCE92}" destId="{81ECC136-4C9C-4B31-9723-DBD6646A5405}" srcOrd="0" destOrd="0" presId="urn:microsoft.com/office/officeart/2005/8/layout/chevron2"/>
    <dgm:cxn modelId="{1E26452A-1DDF-4D32-AFE1-5DC09745AAEB}" type="presParOf" srcId="{2041F867-2848-4464-9AC0-C7E42ADCCE92}" destId="{DF90174C-0BD0-445D-B027-F25B285E8C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DA0032-EF8A-43DD-826F-1D9930193D89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5ECC2-9FB1-446F-A469-A9F952D3DA7E}">
      <dgm:prSet phldrT="[Текст]" custT="1"/>
      <dgm:spPr>
        <a:solidFill>
          <a:srgbClr xmlns:mc="http://schemas.openxmlformats.org/markup-compatibility/2006" xmlns:a14="http://schemas.microsoft.com/office/drawing/2010/main" val="E0C1FF" mc:Ignorable=""/>
        </a:solidFill>
      </dgm:spPr>
      <dgm:t>
        <a:bodyPr/>
        <a:lstStyle/>
        <a:p>
          <a:r>
            <a:rPr lang="uk-UA" sz="2000" b="1" dirty="0" smtClean="0">
              <a:ln>
                <a:solidFill>
                  <a:srgbClr xmlns:mc="http://schemas.openxmlformats.org/markup-compatibility/2006" xmlns:a14="http://schemas.microsoft.com/office/drawing/2010/main" val="660066" mc:Ignorable=""/>
                </a:solidFill>
              </a:ln>
              <a:solidFill>
                <a:srgbClr xmlns:mc="http://schemas.openxmlformats.org/markup-compatibility/2006" xmlns:a14="http://schemas.microsoft.com/office/drawing/2010/main" val="6600CC" mc:Ignorable=""/>
              </a:solidFill>
              <a:latin typeface="Times New Roman" pitchFamily="18" charset="0"/>
              <a:cs typeface="Times New Roman" pitchFamily="18" charset="0"/>
            </a:rPr>
            <a:t>Що таке відсоток?</a:t>
          </a:r>
          <a:endParaRPr lang="ru-RU" sz="2000" b="1" dirty="0">
            <a:ln>
              <a:solidFill>
                <a:srgbClr xmlns:mc="http://schemas.openxmlformats.org/markup-compatibility/2006" xmlns:a14="http://schemas.microsoft.com/office/drawing/2010/main" val="660066" mc:Ignorable=""/>
              </a:solidFill>
            </a:ln>
            <a:solidFill>
              <a:srgbClr xmlns:mc="http://schemas.openxmlformats.org/markup-compatibility/2006" xmlns:a14="http://schemas.microsoft.com/office/drawing/2010/main" val="6600CC" mc:Ignorable="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E33FBA-1F0A-45A7-9FCA-4BC5EF71548F}" type="parTrans" cxnId="{AE1D1F17-38C5-44B4-8133-46E413DFB768}">
      <dgm:prSet/>
      <dgm:spPr/>
      <dgm:t>
        <a:bodyPr/>
        <a:lstStyle/>
        <a:p>
          <a:endParaRPr lang="ru-RU"/>
        </a:p>
      </dgm:t>
    </dgm:pt>
    <dgm:pt modelId="{9E661B2A-A328-43FC-A3D7-79AF4BC0CF11}" type="sibTrans" cxnId="{AE1D1F17-38C5-44B4-8133-46E413DFB768}">
      <dgm:prSet/>
      <dgm:spPr/>
      <dgm:t>
        <a:bodyPr/>
        <a:lstStyle/>
        <a:p>
          <a:endParaRPr lang="ru-RU"/>
        </a:p>
      </dgm:t>
    </dgm:pt>
    <dgm:pt modelId="{D80E679D-5F18-4011-B5BE-9F695799EF05}">
      <dgm:prSet phldrT="[Текст]"/>
      <dgm:spPr>
        <a:solidFill>
          <a:srgbClr xmlns:mc="http://schemas.openxmlformats.org/markup-compatibility/2006" xmlns:a14="http://schemas.microsoft.com/office/drawing/2010/main" val="E0C1FF" mc:Ignorable=""/>
        </a:solidFill>
      </dgm:spPr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b="1" dirty="0" smtClean="0">
              <a:solidFill>
                <a:srgbClr xmlns:mc="http://schemas.openxmlformats.org/markup-compatibility/2006" xmlns:a14="http://schemas.microsoft.com/office/drawing/2010/main" val="660066" mc:Ignorable=""/>
              </a:solidFill>
              <a:latin typeface="Times New Roman" pitchFamily="18" charset="0"/>
              <a:cs typeface="Times New Roman" pitchFamily="18" charset="0"/>
            </a:rPr>
            <a:t>Чим відрізняється сьогоднішній урок від попередніх?</a:t>
          </a:r>
          <a:endParaRPr lang="ru-RU" b="1" dirty="0">
            <a:solidFill>
              <a:srgbClr xmlns:mc="http://schemas.openxmlformats.org/markup-compatibility/2006" xmlns:a14="http://schemas.microsoft.com/office/drawing/2010/main" val="660066" mc:Ignorable="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598A1A-1244-464C-B32E-F46FC22AE630}" type="parTrans" cxnId="{4B2703B9-2313-47CF-9BB3-26AAB9CE2BE6}">
      <dgm:prSet/>
      <dgm:spPr/>
      <dgm:t>
        <a:bodyPr/>
        <a:lstStyle/>
        <a:p>
          <a:endParaRPr lang="ru-RU"/>
        </a:p>
      </dgm:t>
    </dgm:pt>
    <dgm:pt modelId="{B7C83771-CD43-49E6-B3F5-ACA43B7A4F8D}" type="sibTrans" cxnId="{4B2703B9-2313-47CF-9BB3-26AAB9CE2BE6}">
      <dgm:prSet/>
      <dgm:spPr/>
      <dgm:t>
        <a:bodyPr/>
        <a:lstStyle/>
        <a:p>
          <a:endParaRPr lang="ru-RU"/>
        </a:p>
      </dgm:t>
    </dgm:pt>
    <dgm:pt modelId="{D596B2D7-1168-45A8-881A-605B81636974}">
      <dgm:prSet phldrT="[Текст]"/>
      <dgm:spPr>
        <a:solidFill>
          <a:srgbClr xmlns:mc="http://schemas.openxmlformats.org/markup-compatibility/2006" xmlns:a14="http://schemas.microsoft.com/office/drawing/2010/main" val="E0C1FF" mc:Ignorable=""/>
        </a:solidFill>
      </dgm:spPr>
      <dgm:t>
        <a:bodyPr/>
        <a:lstStyle/>
        <a:p>
          <a:r>
            <a:rPr lang="uk-UA" b="1" dirty="0" smtClean="0">
              <a:solidFill>
                <a:srgbClr xmlns:mc="http://schemas.openxmlformats.org/markup-compatibility/2006" xmlns:a14="http://schemas.microsoft.com/office/drawing/2010/main" val="660066" mc:Ignorable=""/>
              </a:solidFill>
              <a:latin typeface="Times New Roman" pitchFamily="18" charset="0"/>
              <a:cs typeface="Times New Roman" pitchFamily="18" charset="0"/>
            </a:rPr>
            <a:t>Про що змушує вас замислитися ця тема?</a:t>
          </a:r>
          <a:endParaRPr lang="ru-RU" b="1" dirty="0">
            <a:solidFill>
              <a:srgbClr xmlns:mc="http://schemas.openxmlformats.org/markup-compatibility/2006" xmlns:a14="http://schemas.microsoft.com/office/drawing/2010/main" val="660066" mc:Ignorable="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AB9FBE-990C-41CC-8427-787D8AB7BDE3}" type="parTrans" cxnId="{AF281FE8-F44D-4298-AC0D-E3B0560860D9}">
      <dgm:prSet/>
      <dgm:spPr/>
      <dgm:t>
        <a:bodyPr/>
        <a:lstStyle/>
        <a:p>
          <a:endParaRPr lang="ru-RU"/>
        </a:p>
      </dgm:t>
    </dgm:pt>
    <dgm:pt modelId="{952CCBF6-3B6B-4F79-AC28-D583CBCD5C25}" type="sibTrans" cxnId="{AF281FE8-F44D-4298-AC0D-E3B0560860D9}">
      <dgm:prSet/>
      <dgm:spPr/>
      <dgm:t>
        <a:bodyPr/>
        <a:lstStyle/>
        <a:p>
          <a:endParaRPr lang="ru-RU"/>
        </a:p>
      </dgm:t>
    </dgm:pt>
    <dgm:pt modelId="{2D0112A6-8E37-4994-9D3F-C8D0F0269A81}" type="pres">
      <dgm:prSet presAssocID="{9BDA0032-EF8A-43DD-826F-1D9930193D8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FFBE4A-13D8-40DC-871C-39902B576A8A}" type="pres">
      <dgm:prSet presAssocID="{50C5ECC2-9FB1-446F-A469-A9F952D3DA7E}" presName="composite" presStyleCnt="0"/>
      <dgm:spPr/>
      <dgm:t>
        <a:bodyPr/>
        <a:lstStyle/>
        <a:p>
          <a:endParaRPr lang="ru-RU"/>
        </a:p>
      </dgm:t>
    </dgm:pt>
    <dgm:pt modelId="{233BE3FC-C0BE-494B-A2E5-FF513AAA4660}" type="pres">
      <dgm:prSet presAssocID="{50C5ECC2-9FB1-446F-A469-A9F952D3DA7E}" presName="imgShp" presStyleLbl="fgImgPlace1" presStyleIdx="0" presStyleCnt="3" custLinFactNeighborX="-1325" custLinFactNeighborY="-58"/>
      <dgm:spPr>
        <a:blipFill>
          <a:blip xmlns:r="http://schemas.openxmlformats.org/officeDocument/2006/relationships" r:embed="rId1"/>
          <a:srcRect/>
          <a:stretch>
            <a:fillRect t="-13000" b="-13000"/>
          </a:stretch>
        </a:blipFill>
      </dgm:spPr>
      <dgm:t>
        <a:bodyPr/>
        <a:lstStyle/>
        <a:p>
          <a:endParaRPr lang="ru-RU"/>
        </a:p>
      </dgm:t>
    </dgm:pt>
    <dgm:pt modelId="{F17525E6-8B97-42B2-AE18-BF482060F35C}" type="pres">
      <dgm:prSet presAssocID="{50C5ECC2-9FB1-446F-A469-A9F952D3DA7E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CD906-7052-4DC9-8E0E-397459926CF4}" type="pres">
      <dgm:prSet presAssocID="{9E661B2A-A328-43FC-A3D7-79AF4BC0CF11}" presName="spacing" presStyleCnt="0"/>
      <dgm:spPr/>
      <dgm:t>
        <a:bodyPr/>
        <a:lstStyle/>
        <a:p>
          <a:endParaRPr lang="ru-RU"/>
        </a:p>
      </dgm:t>
    </dgm:pt>
    <dgm:pt modelId="{332262DD-A56E-41B1-974A-4D4CB7408838}" type="pres">
      <dgm:prSet presAssocID="{D80E679D-5F18-4011-B5BE-9F695799EF05}" presName="composite" presStyleCnt="0"/>
      <dgm:spPr/>
      <dgm:t>
        <a:bodyPr/>
        <a:lstStyle/>
        <a:p>
          <a:endParaRPr lang="ru-RU"/>
        </a:p>
      </dgm:t>
    </dgm:pt>
    <dgm:pt modelId="{68C05519-A537-4891-989A-32DA6B1186D0}" type="pres">
      <dgm:prSet presAssocID="{D80E679D-5F18-4011-B5BE-9F695799EF05}" presName="imgShp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4A70EB6-098D-4258-B0DE-33E59CAE8698}" type="pres">
      <dgm:prSet presAssocID="{D80E679D-5F18-4011-B5BE-9F695799EF0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C3053-043F-433F-91FD-6EFFBA6059BB}" type="pres">
      <dgm:prSet presAssocID="{B7C83771-CD43-49E6-B3F5-ACA43B7A4F8D}" presName="spacing" presStyleCnt="0"/>
      <dgm:spPr/>
      <dgm:t>
        <a:bodyPr/>
        <a:lstStyle/>
        <a:p>
          <a:endParaRPr lang="ru-RU"/>
        </a:p>
      </dgm:t>
    </dgm:pt>
    <dgm:pt modelId="{2338942D-6EA2-4A0B-9EF3-26529EBA5105}" type="pres">
      <dgm:prSet presAssocID="{D596B2D7-1168-45A8-881A-605B81636974}" presName="composite" presStyleCnt="0"/>
      <dgm:spPr/>
      <dgm:t>
        <a:bodyPr/>
        <a:lstStyle/>
        <a:p>
          <a:endParaRPr lang="ru-RU"/>
        </a:p>
      </dgm:t>
    </dgm:pt>
    <dgm:pt modelId="{301BE764-D416-4C7F-9EAA-07342F4F5E35}" type="pres">
      <dgm:prSet presAssocID="{D596B2D7-1168-45A8-881A-605B81636974}" presName="imgShp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</dgm:spPr>
      <dgm:t>
        <a:bodyPr/>
        <a:lstStyle/>
        <a:p>
          <a:endParaRPr lang="ru-RU"/>
        </a:p>
      </dgm:t>
    </dgm:pt>
    <dgm:pt modelId="{5675239F-4AEE-4DB4-B39E-153C5BFD2B1A}" type="pres">
      <dgm:prSet presAssocID="{D596B2D7-1168-45A8-881A-605B8163697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B313C3-879D-41E8-8BB7-64539B5946A7}" type="presOf" srcId="{9BDA0032-EF8A-43DD-826F-1D9930193D89}" destId="{2D0112A6-8E37-4994-9D3F-C8D0F0269A81}" srcOrd="0" destOrd="0" presId="urn:microsoft.com/office/officeart/2005/8/layout/vList3#1"/>
    <dgm:cxn modelId="{AF281FE8-F44D-4298-AC0D-E3B0560860D9}" srcId="{9BDA0032-EF8A-43DD-826F-1D9930193D89}" destId="{D596B2D7-1168-45A8-881A-605B81636974}" srcOrd="2" destOrd="0" parTransId="{C2AB9FBE-990C-41CC-8427-787D8AB7BDE3}" sibTransId="{952CCBF6-3B6B-4F79-AC28-D583CBCD5C25}"/>
    <dgm:cxn modelId="{AE1D1F17-38C5-44B4-8133-46E413DFB768}" srcId="{9BDA0032-EF8A-43DD-826F-1D9930193D89}" destId="{50C5ECC2-9FB1-446F-A469-A9F952D3DA7E}" srcOrd="0" destOrd="0" parTransId="{CDE33FBA-1F0A-45A7-9FCA-4BC5EF71548F}" sibTransId="{9E661B2A-A328-43FC-A3D7-79AF4BC0CF11}"/>
    <dgm:cxn modelId="{5A38C203-2A07-4303-9B2F-7FF44D04EC37}" type="presOf" srcId="{D596B2D7-1168-45A8-881A-605B81636974}" destId="{5675239F-4AEE-4DB4-B39E-153C5BFD2B1A}" srcOrd="0" destOrd="0" presId="urn:microsoft.com/office/officeart/2005/8/layout/vList3#1"/>
    <dgm:cxn modelId="{F9B6EEE2-4623-4A3F-BB03-738C4D78321A}" type="presOf" srcId="{50C5ECC2-9FB1-446F-A469-A9F952D3DA7E}" destId="{F17525E6-8B97-42B2-AE18-BF482060F35C}" srcOrd="0" destOrd="0" presId="urn:microsoft.com/office/officeart/2005/8/layout/vList3#1"/>
    <dgm:cxn modelId="{4B2703B9-2313-47CF-9BB3-26AAB9CE2BE6}" srcId="{9BDA0032-EF8A-43DD-826F-1D9930193D89}" destId="{D80E679D-5F18-4011-B5BE-9F695799EF05}" srcOrd="1" destOrd="0" parTransId="{15598A1A-1244-464C-B32E-F46FC22AE630}" sibTransId="{B7C83771-CD43-49E6-B3F5-ACA43B7A4F8D}"/>
    <dgm:cxn modelId="{AC23B0D1-7C81-4E61-AF86-B1DDA83B3EC2}" type="presOf" srcId="{D80E679D-5F18-4011-B5BE-9F695799EF05}" destId="{14A70EB6-098D-4258-B0DE-33E59CAE8698}" srcOrd="0" destOrd="0" presId="urn:microsoft.com/office/officeart/2005/8/layout/vList3#1"/>
    <dgm:cxn modelId="{E396D616-5B69-4FBD-923E-71A3CF6CA013}" type="presParOf" srcId="{2D0112A6-8E37-4994-9D3F-C8D0F0269A81}" destId="{42FFBE4A-13D8-40DC-871C-39902B576A8A}" srcOrd="0" destOrd="0" presId="urn:microsoft.com/office/officeart/2005/8/layout/vList3#1"/>
    <dgm:cxn modelId="{8D629D20-9CA0-4565-B384-44A0A9489C56}" type="presParOf" srcId="{42FFBE4A-13D8-40DC-871C-39902B576A8A}" destId="{233BE3FC-C0BE-494B-A2E5-FF513AAA4660}" srcOrd="0" destOrd="0" presId="urn:microsoft.com/office/officeart/2005/8/layout/vList3#1"/>
    <dgm:cxn modelId="{EEF2CC84-B37E-498B-8691-9FDA804B1229}" type="presParOf" srcId="{42FFBE4A-13D8-40DC-871C-39902B576A8A}" destId="{F17525E6-8B97-42B2-AE18-BF482060F35C}" srcOrd="1" destOrd="0" presId="urn:microsoft.com/office/officeart/2005/8/layout/vList3#1"/>
    <dgm:cxn modelId="{45D93532-1EFB-457A-B41A-53C0EE45B1E2}" type="presParOf" srcId="{2D0112A6-8E37-4994-9D3F-C8D0F0269A81}" destId="{DCBCD906-7052-4DC9-8E0E-397459926CF4}" srcOrd="1" destOrd="0" presId="urn:microsoft.com/office/officeart/2005/8/layout/vList3#1"/>
    <dgm:cxn modelId="{C6DE03AB-E10F-435F-8B64-150F37D35DC2}" type="presParOf" srcId="{2D0112A6-8E37-4994-9D3F-C8D0F0269A81}" destId="{332262DD-A56E-41B1-974A-4D4CB7408838}" srcOrd="2" destOrd="0" presId="urn:microsoft.com/office/officeart/2005/8/layout/vList3#1"/>
    <dgm:cxn modelId="{EF4EC6AB-0A2B-4DED-B118-5CBA877C532B}" type="presParOf" srcId="{332262DD-A56E-41B1-974A-4D4CB7408838}" destId="{68C05519-A537-4891-989A-32DA6B1186D0}" srcOrd="0" destOrd="0" presId="urn:microsoft.com/office/officeart/2005/8/layout/vList3#1"/>
    <dgm:cxn modelId="{30F3D2F7-A636-4178-82CB-50DAE2434456}" type="presParOf" srcId="{332262DD-A56E-41B1-974A-4D4CB7408838}" destId="{14A70EB6-098D-4258-B0DE-33E59CAE8698}" srcOrd="1" destOrd="0" presId="urn:microsoft.com/office/officeart/2005/8/layout/vList3#1"/>
    <dgm:cxn modelId="{FD6EA395-64D9-4348-A993-B43DB70FCACB}" type="presParOf" srcId="{2D0112A6-8E37-4994-9D3F-C8D0F0269A81}" destId="{8A1C3053-043F-433F-91FD-6EFFBA6059BB}" srcOrd="3" destOrd="0" presId="urn:microsoft.com/office/officeart/2005/8/layout/vList3#1"/>
    <dgm:cxn modelId="{8975C0A4-A20C-4944-8397-623E197E3474}" type="presParOf" srcId="{2D0112A6-8E37-4994-9D3F-C8D0F0269A81}" destId="{2338942D-6EA2-4A0B-9EF3-26529EBA5105}" srcOrd="4" destOrd="0" presId="urn:microsoft.com/office/officeart/2005/8/layout/vList3#1"/>
    <dgm:cxn modelId="{CDC9D00F-7C01-4964-8AB7-DBE5B3D88BBD}" type="presParOf" srcId="{2338942D-6EA2-4A0B-9EF3-26529EBA5105}" destId="{301BE764-D416-4C7F-9EAA-07342F4F5E35}" srcOrd="0" destOrd="0" presId="urn:microsoft.com/office/officeart/2005/8/layout/vList3#1"/>
    <dgm:cxn modelId="{F6B68D54-39B6-4723-86D9-2AEE16AAF753}" type="presParOf" srcId="{2338942D-6EA2-4A0B-9EF3-26529EBA5105}" destId="{5675239F-4AEE-4DB4-B39E-153C5BFD2B1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DA0032-EF8A-43DD-826F-1D9930193D89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5ECC2-9FB1-446F-A469-A9F952D3DA7E}">
      <dgm:prSet phldrT="[Текст]" custT="1"/>
      <dgm:spPr>
        <a:solidFill>
          <a:srgbClr xmlns:mc="http://schemas.openxmlformats.org/markup-compatibility/2006" xmlns:a14="http://schemas.microsoft.com/office/drawing/2010/main" val="E0C1FF" mc:Ignorable=""/>
        </a:solidFill>
      </dgm:spPr>
      <dgm:t>
        <a:bodyPr/>
        <a:lstStyle/>
        <a:p>
          <a:r>
            <a:rPr lang="uk-UA" sz="2000" b="1" dirty="0" smtClean="0">
              <a:ln>
                <a:solidFill>
                  <a:srgbClr xmlns:mc="http://schemas.openxmlformats.org/markup-compatibility/2006" xmlns:a14="http://schemas.microsoft.com/office/drawing/2010/main" val="660066" mc:Ignorable=""/>
                </a:solidFill>
              </a:ln>
              <a:solidFill>
                <a:srgbClr xmlns:mc="http://schemas.openxmlformats.org/markup-compatibility/2006" xmlns:a14="http://schemas.microsoft.com/office/drawing/2010/main" val="6600CC" mc:Ignorable=""/>
              </a:solidFill>
              <a:latin typeface="Times New Roman" pitchFamily="18" charset="0"/>
              <a:cs typeface="Times New Roman" pitchFamily="18" charset="0"/>
            </a:rPr>
            <a:t>Навіщо потрібні відсотки?</a:t>
          </a:r>
          <a:endParaRPr lang="ru-RU" sz="2000" b="1" dirty="0">
            <a:ln>
              <a:solidFill>
                <a:srgbClr xmlns:mc="http://schemas.openxmlformats.org/markup-compatibility/2006" xmlns:a14="http://schemas.microsoft.com/office/drawing/2010/main" val="660066" mc:Ignorable=""/>
              </a:solidFill>
            </a:ln>
            <a:solidFill>
              <a:srgbClr xmlns:mc="http://schemas.openxmlformats.org/markup-compatibility/2006" xmlns:a14="http://schemas.microsoft.com/office/drawing/2010/main" val="6600CC" mc:Ignorable="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E33FBA-1F0A-45A7-9FCA-4BC5EF71548F}" type="parTrans" cxnId="{AE1D1F17-38C5-44B4-8133-46E413DFB768}">
      <dgm:prSet/>
      <dgm:spPr/>
      <dgm:t>
        <a:bodyPr/>
        <a:lstStyle/>
        <a:p>
          <a:endParaRPr lang="ru-RU"/>
        </a:p>
      </dgm:t>
    </dgm:pt>
    <dgm:pt modelId="{9E661B2A-A328-43FC-A3D7-79AF4BC0CF11}" type="sibTrans" cxnId="{AE1D1F17-38C5-44B4-8133-46E413DFB768}">
      <dgm:prSet/>
      <dgm:spPr/>
      <dgm:t>
        <a:bodyPr/>
        <a:lstStyle/>
        <a:p>
          <a:endParaRPr lang="ru-RU"/>
        </a:p>
      </dgm:t>
    </dgm:pt>
    <dgm:pt modelId="{D596B2D7-1168-45A8-881A-605B81636974}">
      <dgm:prSet phldrT="[Текст]"/>
      <dgm:spPr>
        <a:solidFill>
          <a:srgbClr xmlns:mc="http://schemas.openxmlformats.org/markup-compatibility/2006" xmlns:a14="http://schemas.microsoft.com/office/drawing/2010/main" val="E0C1FF" mc:Ignorable=""/>
        </a:solidFill>
      </dgm:spPr>
      <dgm:t>
        <a:bodyPr/>
        <a:lstStyle/>
        <a:p>
          <a:r>
            <a:rPr lang="uk-UA" b="1" dirty="0" smtClean="0">
              <a:solidFill>
                <a:srgbClr xmlns:mc="http://schemas.openxmlformats.org/markup-compatibility/2006" xmlns:a14="http://schemas.microsoft.com/office/drawing/2010/main" val="3E003E" mc:Ignorable=""/>
              </a:solidFill>
              <a:latin typeface="Times New Roman" pitchFamily="18" charset="0"/>
              <a:cs typeface="Times New Roman" pitchFamily="18" charset="0"/>
            </a:rPr>
            <a:t>Ваше ставлення до уроку? Яку роль ви відводите собі?</a:t>
          </a:r>
          <a:endParaRPr lang="ru-RU" b="1" dirty="0">
            <a:solidFill>
              <a:srgbClr xmlns:mc="http://schemas.openxmlformats.org/markup-compatibility/2006" xmlns:a14="http://schemas.microsoft.com/office/drawing/2010/main" val="3E003E" mc:Ignorable="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AB9FBE-990C-41CC-8427-787D8AB7BDE3}" type="parTrans" cxnId="{AF281FE8-F44D-4298-AC0D-E3B0560860D9}">
      <dgm:prSet/>
      <dgm:spPr/>
      <dgm:t>
        <a:bodyPr/>
        <a:lstStyle/>
        <a:p>
          <a:endParaRPr lang="ru-RU"/>
        </a:p>
      </dgm:t>
    </dgm:pt>
    <dgm:pt modelId="{952CCBF6-3B6B-4F79-AC28-D583CBCD5C25}" type="sibTrans" cxnId="{AF281FE8-F44D-4298-AC0D-E3B0560860D9}">
      <dgm:prSet/>
      <dgm:spPr/>
      <dgm:t>
        <a:bodyPr/>
        <a:lstStyle/>
        <a:p>
          <a:endParaRPr lang="ru-RU"/>
        </a:p>
      </dgm:t>
    </dgm:pt>
    <dgm:pt modelId="{D80E679D-5F18-4011-B5BE-9F695799EF05}">
      <dgm:prSet phldrT="[Текст]"/>
      <dgm:spPr>
        <a:solidFill>
          <a:srgbClr xmlns:mc="http://schemas.openxmlformats.org/markup-compatibility/2006" xmlns:a14="http://schemas.microsoft.com/office/drawing/2010/main" val="E0C1FF" mc:Ignorable=""/>
        </a:solidFill>
      </dgm:spPr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b="1" dirty="0" smtClean="0">
              <a:solidFill>
                <a:srgbClr xmlns:mc="http://schemas.openxmlformats.org/markup-compatibility/2006" xmlns:a14="http://schemas.microsoft.com/office/drawing/2010/main" val="3E003E" mc:Ignorable=""/>
              </a:solidFill>
              <a:latin typeface="Times New Roman" pitchFamily="18" charset="0"/>
              <a:cs typeface="Times New Roman" pitchFamily="18" charset="0"/>
            </a:rPr>
            <a:t>Яким чином ви будете застосовувати отримані знання у житті?</a:t>
          </a:r>
          <a:endParaRPr lang="ru-RU" b="1" dirty="0">
            <a:solidFill>
              <a:srgbClr xmlns:mc="http://schemas.openxmlformats.org/markup-compatibility/2006" xmlns:a14="http://schemas.microsoft.com/office/drawing/2010/main" val="3E003E" mc:Ignorable="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C83771-CD43-49E6-B3F5-ACA43B7A4F8D}" type="sibTrans" cxnId="{4B2703B9-2313-47CF-9BB3-26AAB9CE2BE6}">
      <dgm:prSet/>
      <dgm:spPr/>
      <dgm:t>
        <a:bodyPr/>
        <a:lstStyle/>
        <a:p>
          <a:endParaRPr lang="ru-RU"/>
        </a:p>
      </dgm:t>
    </dgm:pt>
    <dgm:pt modelId="{15598A1A-1244-464C-B32E-F46FC22AE630}" type="parTrans" cxnId="{4B2703B9-2313-47CF-9BB3-26AAB9CE2BE6}">
      <dgm:prSet/>
      <dgm:spPr/>
      <dgm:t>
        <a:bodyPr/>
        <a:lstStyle/>
        <a:p>
          <a:endParaRPr lang="ru-RU"/>
        </a:p>
      </dgm:t>
    </dgm:pt>
    <dgm:pt modelId="{2D0112A6-8E37-4994-9D3F-C8D0F0269A81}" type="pres">
      <dgm:prSet presAssocID="{9BDA0032-EF8A-43DD-826F-1D9930193D8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FFBE4A-13D8-40DC-871C-39902B576A8A}" type="pres">
      <dgm:prSet presAssocID="{50C5ECC2-9FB1-446F-A469-A9F952D3DA7E}" presName="composite" presStyleCnt="0"/>
      <dgm:spPr/>
    </dgm:pt>
    <dgm:pt modelId="{233BE3FC-C0BE-494B-A2E5-FF513AAA4660}" type="pres">
      <dgm:prSet presAssocID="{50C5ECC2-9FB1-446F-A469-A9F952D3DA7E}" presName="imgShp" presStyleLbl="fgImgPlace1" presStyleIdx="0" presStyleCnt="3" custLinFactNeighborX="-1325" custLinFactNeighborY="-58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F17525E6-8B97-42B2-AE18-BF482060F35C}" type="pres">
      <dgm:prSet presAssocID="{50C5ECC2-9FB1-446F-A469-A9F952D3DA7E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CD906-7052-4DC9-8E0E-397459926CF4}" type="pres">
      <dgm:prSet presAssocID="{9E661B2A-A328-43FC-A3D7-79AF4BC0CF11}" presName="spacing" presStyleCnt="0"/>
      <dgm:spPr/>
    </dgm:pt>
    <dgm:pt modelId="{332262DD-A56E-41B1-974A-4D4CB7408838}" type="pres">
      <dgm:prSet presAssocID="{D80E679D-5F18-4011-B5BE-9F695799EF05}" presName="composite" presStyleCnt="0"/>
      <dgm:spPr/>
    </dgm:pt>
    <dgm:pt modelId="{68C05519-A537-4891-989A-32DA6B1186D0}" type="pres">
      <dgm:prSet presAssocID="{D80E679D-5F18-4011-B5BE-9F695799EF05}" presName="imgShp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9000" r="-9000"/>
          </a:stretch>
        </a:blipFill>
      </dgm:spPr>
      <dgm:t>
        <a:bodyPr/>
        <a:lstStyle/>
        <a:p>
          <a:endParaRPr lang="ru-RU"/>
        </a:p>
      </dgm:t>
    </dgm:pt>
    <dgm:pt modelId="{14A70EB6-098D-4258-B0DE-33E59CAE8698}" type="pres">
      <dgm:prSet presAssocID="{D80E679D-5F18-4011-B5BE-9F695799EF0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C3053-043F-433F-91FD-6EFFBA6059BB}" type="pres">
      <dgm:prSet presAssocID="{B7C83771-CD43-49E6-B3F5-ACA43B7A4F8D}" presName="spacing" presStyleCnt="0"/>
      <dgm:spPr/>
    </dgm:pt>
    <dgm:pt modelId="{2338942D-6EA2-4A0B-9EF3-26529EBA5105}" type="pres">
      <dgm:prSet presAssocID="{D596B2D7-1168-45A8-881A-605B81636974}" presName="composite" presStyleCnt="0"/>
      <dgm:spPr/>
    </dgm:pt>
    <dgm:pt modelId="{301BE764-D416-4C7F-9EAA-07342F4F5E35}" type="pres">
      <dgm:prSet presAssocID="{D596B2D7-1168-45A8-881A-605B81636974}" presName="imgShp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5675239F-4AEE-4DB4-B39E-153C5BFD2B1A}" type="pres">
      <dgm:prSet presAssocID="{D596B2D7-1168-45A8-881A-605B8163697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2703B9-2313-47CF-9BB3-26AAB9CE2BE6}" srcId="{9BDA0032-EF8A-43DD-826F-1D9930193D89}" destId="{D80E679D-5F18-4011-B5BE-9F695799EF05}" srcOrd="1" destOrd="0" parTransId="{15598A1A-1244-464C-B32E-F46FC22AE630}" sibTransId="{B7C83771-CD43-49E6-B3F5-ACA43B7A4F8D}"/>
    <dgm:cxn modelId="{AE1D1F17-38C5-44B4-8133-46E413DFB768}" srcId="{9BDA0032-EF8A-43DD-826F-1D9930193D89}" destId="{50C5ECC2-9FB1-446F-A469-A9F952D3DA7E}" srcOrd="0" destOrd="0" parTransId="{CDE33FBA-1F0A-45A7-9FCA-4BC5EF71548F}" sibTransId="{9E661B2A-A328-43FC-A3D7-79AF4BC0CF11}"/>
    <dgm:cxn modelId="{BC41B4C5-F7AD-46BE-B706-477CF127DA1E}" type="presOf" srcId="{50C5ECC2-9FB1-446F-A469-A9F952D3DA7E}" destId="{F17525E6-8B97-42B2-AE18-BF482060F35C}" srcOrd="0" destOrd="0" presId="urn:microsoft.com/office/officeart/2005/8/layout/vList3#2"/>
    <dgm:cxn modelId="{30BD12A5-933B-4CD4-9880-47E5BD7E2243}" type="presOf" srcId="{9BDA0032-EF8A-43DD-826F-1D9930193D89}" destId="{2D0112A6-8E37-4994-9D3F-C8D0F0269A81}" srcOrd="0" destOrd="0" presId="urn:microsoft.com/office/officeart/2005/8/layout/vList3#2"/>
    <dgm:cxn modelId="{01D7A8DE-94D7-4315-8650-92A8F985CE60}" type="presOf" srcId="{D80E679D-5F18-4011-B5BE-9F695799EF05}" destId="{14A70EB6-098D-4258-B0DE-33E59CAE8698}" srcOrd="0" destOrd="0" presId="urn:microsoft.com/office/officeart/2005/8/layout/vList3#2"/>
    <dgm:cxn modelId="{AF281FE8-F44D-4298-AC0D-E3B0560860D9}" srcId="{9BDA0032-EF8A-43DD-826F-1D9930193D89}" destId="{D596B2D7-1168-45A8-881A-605B81636974}" srcOrd="2" destOrd="0" parTransId="{C2AB9FBE-990C-41CC-8427-787D8AB7BDE3}" sibTransId="{952CCBF6-3B6B-4F79-AC28-D583CBCD5C25}"/>
    <dgm:cxn modelId="{C7177EDD-B2FE-4947-B4D0-F550EACE6219}" type="presOf" srcId="{D596B2D7-1168-45A8-881A-605B81636974}" destId="{5675239F-4AEE-4DB4-B39E-153C5BFD2B1A}" srcOrd="0" destOrd="0" presId="urn:microsoft.com/office/officeart/2005/8/layout/vList3#2"/>
    <dgm:cxn modelId="{4AE412D1-0BA7-46A7-8740-0FAD0EB4DE25}" type="presParOf" srcId="{2D0112A6-8E37-4994-9D3F-C8D0F0269A81}" destId="{42FFBE4A-13D8-40DC-871C-39902B576A8A}" srcOrd="0" destOrd="0" presId="urn:microsoft.com/office/officeart/2005/8/layout/vList3#2"/>
    <dgm:cxn modelId="{E2D03197-F5B7-4A64-BC52-EC16BC0E8449}" type="presParOf" srcId="{42FFBE4A-13D8-40DC-871C-39902B576A8A}" destId="{233BE3FC-C0BE-494B-A2E5-FF513AAA4660}" srcOrd="0" destOrd="0" presId="urn:microsoft.com/office/officeart/2005/8/layout/vList3#2"/>
    <dgm:cxn modelId="{1BA3759D-F354-40A9-9D1F-6853F6914958}" type="presParOf" srcId="{42FFBE4A-13D8-40DC-871C-39902B576A8A}" destId="{F17525E6-8B97-42B2-AE18-BF482060F35C}" srcOrd="1" destOrd="0" presId="urn:microsoft.com/office/officeart/2005/8/layout/vList3#2"/>
    <dgm:cxn modelId="{3590DE59-9430-4572-8C0E-DFFA0D25F856}" type="presParOf" srcId="{2D0112A6-8E37-4994-9D3F-C8D0F0269A81}" destId="{DCBCD906-7052-4DC9-8E0E-397459926CF4}" srcOrd="1" destOrd="0" presId="urn:microsoft.com/office/officeart/2005/8/layout/vList3#2"/>
    <dgm:cxn modelId="{E4A126DA-3CDE-4C5E-A295-FADAC2093D42}" type="presParOf" srcId="{2D0112A6-8E37-4994-9D3F-C8D0F0269A81}" destId="{332262DD-A56E-41B1-974A-4D4CB7408838}" srcOrd="2" destOrd="0" presId="urn:microsoft.com/office/officeart/2005/8/layout/vList3#2"/>
    <dgm:cxn modelId="{44894C91-DFE1-4061-928C-0BC52CA86F64}" type="presParOf" srcId="{332262DD-A56E-41B1-974A-4D4CB7408838}" destId="{68C05519-A537-4891-989A-32DA6B1186D0}" srcOrd="0" destOrd="0" presId="urn:microsoft.com/office/officeart/2005/8/layout/vList3#2"/>
    <dgm:cxn modelId="{3D88F557-E865-48B3-AF30-775B511C4748}" type="presParOf" srcId="{332262DD-A56E-41B1-974A-4D4CB7408838}" destId="{14A70EB6-098D-4258-B0DE-33E59CAE8698}" srcOrd="1" destOrd="0" presId="urn:microsoft.com/office/officeart/2005/8/layout/vList3#2"/>
    <dgm:cxn modelId="{C365926C-9869-4B5F-84F7-73B9E11E4C49}" type="presParOf" srcId="{2D0112A6-8E37-4994-9D3F-C8D0F0269A81}" destId="{8A1C3053-043F-433F-91FD-6EFFBA6059BB}" srcOrd="3" destOrd="0" presId="urn:microsoft.com/office/officeart/2005/8/layout/vList3#2"/>
    <dgm:cxn modelId="{90EBCB5D-5252-4250-A401-9EC30C0D6C0C}" type="presParOf" srcId="{2D0112A6-8E37-4994-9D3F-C8D0F0269A81}" destId="{2338942D-6EA2-4A0B-9EF3-26529EBA5105}" srcOrd="4" destOrd="0" presId="urn:microsoft.com/office/officeart/2005/8/layout/vList3#2"/>
    <dgm:cxn modelId="{5D61304C-1E40-4D0C-8ED2-98352C74CB0F}" type="presParOf" srcId="{2338942D-6EA2-4A0B-9EF3-26529EBA5105}" destId="{301BE764-D416-4C7F-9EAA-07342F4F5E35}" srcOrd="0" destOrd="0" presId="urn:microsoft.com/office/officeart/2005/8/layout/vList3#2"/>
    <dgm:cxn modelId="{4C6020FE-A23D-40E6-93AB-37702258F9AE}" type="presParOf" srcId="{2338942D-6EA2-4A0B-9EF3-26529EBA5105}" destId="{5675239F-4AEE-4DB4-B39E-153C5BFD2B1A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7E0AE-8C7F-423C-861B-9C03992AC737}">
      <dsp:nvSpPr>
        <dsp:cNvPr id="0" name=""/>
        <dsp:cNvSpPr/>
      </dsp:nvSpPr>
      <dsp:spPr>
        <a:xfrm rot="5400000">
          <a:off x="-186474" y="148406"/>
          <a:ext cx="1519823" cy="122987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xmlns:mc="http://schemas.openxmlformats.org/markup-compatibility/2006" xmlns:a14="http://schemas.microsoft.com/office/drawing/2010/main" val="000000" mc:Ignorable="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rgbClr xmlns:mc="http://schemas.openxmlformats.org/markup-compatibility/2006" xmlns:a14="http://schemas.microsoft.com/office/drawing/2010/main" val="800080" mc:Ignorable=""/>
              </a:solidFill>
            </a:rPr>
            <a:t>навчальна</a:t>
          </a:r>
          <a:endParaRPr lang="ru-RU" sz="1300" b="1" kern="1200" dirty="0">
            <a:solidFill>
              <a:srgbClr xmlns:mc="http://schemas.openxmlformats.org/markup-compatibility/2006" xmlns:a14="http://schemas.microsoft.com/office/drawing/2010/main" val="800080" mc:Ignorable=""/>
            </a:solidFill>
          </a:endParaRPr>
        </a:p>
      </dsp:txBody>
      <dsp:txXfrm rot="-5400000">
        <a:off x="-41498" y="618368"/>
        <a:ext cx="1229873" cy="289950"/>
      </dsp:txXfrm>
    </dsp:sp>
    <dsp:sp modelId="{2ED160DA-EF6C-4427-A551-F0C8BE0B6FB5}">
      <dsp:nvSpPr>
        <dsp:cNvPr id="0" name=""/>
        <dsp:cNvSpPr/>
      </dsp:nvSpPr>
      <dsp:spPr>
        <a:xfrm rot="5400000">
          <a:off x="3715898" y="-2607091"/>
          <a:ext cx="987885" cy="62089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i="0" kern="1200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удосконалити вміння </a:t>
          </a:r>
          <a:r>
            <a:rPr lang="uk-UA" sz="2800" b="1" i="0" kern="1200" dirty="0" err="1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розв</a:t>
          </a:r>
          <a:r>
            <a:rPr lang="ru-RU" sz="2800" b="1" i="0" kern="1200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’</a:t>
          </a:r>
          <a:r>
            <a:rPr lang="uk-UA" sz="2800" b="1" i="0" kern="1200" dirty="0" err="1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язувати</a:t>
          </a:r>
          <a:r>
            <a:rPr lang="uk-UA" sz="2800" b="1" i="0" kern="1200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 текстові задачі на відсотки</a:t>
          </a:r>
          <a:endParaRPr lang="ru-RU" sz="2800" b="1" i="0" kern="1200" dirty="0">
            <a:solidFill>
              <a:srgbClr xmlns:mc="http://schemas.openxmlformats.org/markup-compatibility/2006" xmlns:a14="http://schemas.microsoft.com/office/drawing/2010/main" val="9900FF" mc:Ignorable=""/>
            </a:solidFill>
          </a:endParaRPr>
        </a:p>
      </dsp:txBody>
      <dsp:txXfrm rot="-5400000">
        <a:off x="1105376" y="51656"/>
        <a:ext cx="6160706" cy="891435"/>
      </dsp:txXfrm>
    </dsp:sp>
    <dsp:sp modelId="{77B91A72-F103-4319-82C8-483163517961}">
      <dsp:nvSpPr>
        <dsp:cNvPr id="0" name=""/>
        <dsp:cNvSpPr/>
      </dsp:nvSpPr>
      <dsp:spPr>
        <a:xfrm rot="5400000">
          <a:off x="-269472" y="1556293"/>
          <a:ext cx="1519823" cy="10638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xmlns:mc="http://schemas.openxmlformats.org/markup-compatibility/2006" xmlns:a14="http://schemas.microsoft.com/office/drawing/2010/main" val="000000" mc:Ignorable="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rgbClr xmlns:mc="http://schemas.openxmlformats.org/markup-compatibility/2006" xmlns:a14="http://schemas.microsoft.com/office/drawing/2010/main" val="800080" mc:Ignorable=""/>
              </a:solidFill>
            </a:rPr>
            <a:t>розвиваюча</a:t>
          </a:r>
          <a:endParaRPr lang="ru-RU" sz="1300" b="1" kern="1200" dirty="0">
            <a:solidFill>
              <a:srgbClr xmlns:mc="http://schemas.openxmlformats.org/markup-compatibility/2006" xmlns:a14="http://schemas.microsoft.com/office/drawing/2010/main" val="800080" mc:Ignorable=""/>
            </a:solidFill>
          </a:endParaRPr>
        </a:p>
      </dsp:txBody>
      <dsp:txXfrm rot="-5400000">
        <a:off x="-41498" y="1860257"/>
        <a:ext cx="1063876" cy="455947"/>
      </dsp:txXfrm>
    </dsp:sp>
    <dsp:sp modelId="{A926B56A-C32D-48E0-964F-1BBAC156DCC1}">
      <dsp:nvSpPr>
        <dsp:cNvPr id="0" name=""/>
        <dsp:cNvSpPr/>
      </dsp:nvSpPr>
      <dsp:spPr>
        <a:xfrm rot="5400000">
          <a:off x="3632900" y="-1282202"/>
          <a:ext cx="987885" cy="62089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розвивати пізнавальний інтерес до обчислення відсотків</a:t>
          </a:r>
          <a:endParaRPr lang="ru-RU" sz="2800" b="1" kern="1200" dirty="0">
            <a:solidFill>
              <a:srgbClr xmlns:mc="http://schemas.openxmlformats.org/markup-compatibility/2006" xmlns:a14="http://schemas.microsoft.com/office/drawing/2010/main" val="9900FF" mc:Ignorable=""/>
            </a:solidFill>
          </a:endParaRPr>
        </a:p>
      </dsp:txBody>
      <dsp:txXfrm rot="-5400000">
        <a:off x="1022378" y="1376545"/>
        <a:ext cx="6160706" cy="891435"/>
      </dsp:txXfrm>
    </dsp:sp>
    <dsp:sp modelId="{81ECC136-4C9C-4B31-9723-DBD6646A5405}">
      <dsp:nvSpPr>
        <dsp:cNvPr id="0" name=""/>
        <dsp:cNvSpPr/>
      </dsp:nvSpPr>
      <dsp:spPr>
        <a:xfrm rot="5400000">
          <a:off x="-269472" y="2881182"/>
          <a:ext cx="1519823" cy="10638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xmlns:mc="http://schemas.openxmlformats.org/markup-compatibility/2006" xmlns:a14="http://schemas.microsoft.com/office/drawing/2010/main" val="000000" mc:Ignorable="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rgbClr xmlns:mc="http://schemas.openxmlformats.org/markup-compatibility/2006" xmlns:a14="http://schemas.microsoft.com/office/drawing/2010/main" val="800080" mc:Ignorable=""/>
              </a:solidFill>
            </a:rPr>
            <a:t>виховна</a:t>
          </a:r>
          <a:endParaRPr lang="ru-RU" sz="1300" b="1" kern="1200" dirty="0">
            <a:solidFill>
              <a:srgbClr xmlns:mc="http://schemas.openxmlformats.org/markup-compatibility/2006" xmlns:a14="http://schemas.microsoft.com/office/drawing/2010/main" val="800080" mc:Ignorable=""/>
            </a:solidFill>
          </a:endParaRPr>
        </a:p>
      </dsp:txBody>
      <dsp:txXfrm rot="-5400000">
        <a:off x="-41498" y="3185146"/>
        <a:ext cx="1063876" cy="455947"/>
      </dsp:txXfrm>
    </dsp:sp>
    <dsp:sp modelId="{DF90174C-0BD0-445D-B027-F25B285E8C39}">
      <dsp:nvSpPr>
        <dsp:cNvPr id="0" name=""/>
        <dsp:cNvSpPr/>
      </dsp:nvSpPr>
      <dsp:spPr>
        <a:xfrm rot="5400000">
          <a:off x="3632900" y="42686"/>
          <a:ext cx="987885" cy="62089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xmlns:mc="http://schemas.openxmlformats.org/markup-compatibility/2006" xmlns:a14="http://schemas.microsoft.com/office/drawing/2010/main" val="9900FF" mc:Ignorable=""/>
              </a:solidFill>
              <a:effectLst/>
              <a:latin typeface="Times New Roman"/>
              <a:ea typeface="Calibri"/>
            </a:rPr>
            <a:t>показати різноманітне застосування математики в житті</a:t>
          </a:r>
          <a:endParaRPr lang="ru-RU" sz="2800" b="1" kern="1200" dirty="0">
            <a:solidFill>
              <a:srgbClr xmlns:mc="http://schemas.openxmlformats.org/markup-compatibility/2006" xmlns:a14="http://schemas.microsoft.com/office/drawing/2010/main" val="9900FF" mc:Ignorable=""/>
            </a:solidFill>
          </a:endParaRPr>
        </a:p>
      </dsp:txBody>
      <dsp:txXfrm rot="-5400000">
        <a:off x="1022378" y="2701434"/>
        <a:ext cx="6160706" cy="891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525E6-8B97-42B2-AE18-BF482060F35C}">
      <dsp:nvSpPr>
        <dsp:cNvPr id="0" name=""/>
        <dsp:cNvSpPr/>
      </dsp:nvSpPr>
      <dsp:spPr>
        <a:xfrm rot="10800000">
          <a:off x="989170" y="466"/>
          <a:ext cx="3128282" cy="804879"/>
        </a:xfrm>
        <a:prstGeom prst="homePlate">
          <a:avLst/>
        </a:prstGeom>
        <a:solidFill>
          <a:srgbClr xmlns:mc="http://schemas.openxmlformats.org/markup-compatibility/2006" xmlns:a14="http://schemas.microsoft.com/office/drawing/2010/main" val="E0C1FF" mc:Ignorable="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n>
                <a:solidFill>
                  <a:srgbClr xmlns:mc="http://schemas.openxmlformats.org/markup-compatibility/2006" xmlns:a14="http://schemas.microsoft.com/office/drawing/2010/main" val="660066" mc:Ignorable=""/>
                </a:solidFill>
              </a:ln>
              <a:solidFill>
                <a:srgbClr xmlns:mc="http://schemas.openxmlformats.org/markup-compatibility/2006" xmlns:a14="http://schemas.microsoft.com/office/drawing/2010/main" val="6600CC" mc:Ignorable=""/>
              </a:solidFill>
              <a:latin typeface="Times New Roman" pitchFamily="18" charset="0"/>
              <a:cs typeface="Times New Roman" pitchFamily="18" charset="0"/>
            </a:rPr>
            <a:t>Що таке відсоток?</a:t>
          </a:r>
          <a:endParaRPr lang="ru-RU" sz="2000" b="1" kern="1200" dirty="0">
            <a:ln>
              <a:solidFill>
                <a:srgbClr xmlns:mc="http://schemas.openxmlformats.org/markup-compatibility/2006" xmlns:a14="http://schemas.microsoft.com/office/drawing/2010/main" val="660066" mc:Ignorable=""/>
              </a:solidFill>
            </a:ln>
            <a:solidFill>
              <a:srgbClr xmlns:mc="http://schemas.openxmlformats.org/markup-compatibility/2006" xmlns:a14="http://schemas.microsoft.com/office/drawing/2010/main" val="6600CC" mc:Ignorable="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190390" y="466"/>
        <a:ext cx="2927062" cy="804879"/>
      </dsp:txXfrm>
    </dsp:sp>
    <dsp:sp modelId="{233BE3FC-C0BE-494B-A2E5-FF513AAA4660}">
      <dsp:nvSpPr>
        <dsp:cNvPr id="0" name=""/>
        <dsp:cNvSpPr/>
      </dsp:nvSpPr>
      <dsp:spPr>
        <a:xfrm>
          <a:off x="576066" y="0"/>
          <a:ext cx="804879" cy="80487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70EB6-098D-4258-B0DE-33E59CAE8698}">
      <dsp:nvSpPr>
        <dsp:cNvPr id="0" name=""/>
        <dsp:cNvSpPr/>
      </dsp:nvSpPr>
      <dsp:spPr>
        <a:xfrm rot="10800000">
          <a:off x="989170" y="1045608"/>
          <a:ext cx="3128282" cy="804879"/>
        </a:xfrm>
        <a:prstGeom prst="homePlate">
          <a:avLst/>
        </a:prstGeom>
        <a:solidFill>
          <a:srgbClr xmlns:mc="http://schemas.openxmlformats.org/markup-compatibility/2006" xmlns:a14="http://schemas.microsoft.com/office/drawing/2010/main" val="E0C1FF" mc:Ignorable="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29" tIns="64770" rIns="120904" bIns="6477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xmlns:mc="http://schemas.openxmlformats.org/markup-compatibility/2006" xmlns:a14="http://schemas.microsoft.com/office/drawing/2010/main" val="660066" mc:Ignorable=""/>
              </a:solidFill>
              <a:latin typeface="Times New Roman" pitchFamily="18" charset="0"/>
              <a:cs typeface="Times New Roman" pitchFamily="18" charset="0"/>
            </a:rPr>
            <a:t>Чим відрізняється сьогоднішній урок від попередніх?</a:t>
          </a:r>
          <a:endParaRPr lang="ru-RU" sz="1700" b="1" kern="1200" dirty="0">
            <a:solidFill>
              <a:srgbClr xmlns:mc="http://schemas.openxmlformats.org/markup-compatibility/2006" xmlns:a14="http://schemas.microsoft.com/office/drawing/2010/main" val="660066" mc:Ignorable="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190390" y="1045608"/>
        <a:ext cx="2927062" cy="804879"/>
      </dsp:txXfrm>
    </dsp:sp>
    <dsp:sp modelId="{68C05519-A537-4891-989A-32DA6B1186D0}">
      <dsp:nvSpPr>
        <dsp:cNvPr id="0" name=""/>
        <dsp:cNvSpPr/>
      </dsp:nvSpPr>
      <dsp:spPr>
        <a:xfrm>
          <a:off x="586730" y="1045608"/>
          <a:ext cx="804879" cy="804879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5239F-4AEE-4DB4-B39E-153C5BFD2B1A}">
      <dsp:nvSpPr>
        <dsp:cNvPr id="0" name=""/>
        <dsp:cNvSpPr/>
      </dsp:nvSpPr>
      <dsp:spPr>
        <a:xfrm rot="10800000">
          <a:off x="989170" y="2090750"/>
          <a:ext cx="3128282" cy="804879"/>
        </a:xfrm>
        <a:prstGeom prst="homePlate">
          <a:avLst/>
        </a:prstGeom>
        <a:solidFill>
          <a:srgbClr xmlns:mc="http://schemas.openxmlformats.org/markup-compatibility/2006" xmlns:a14="http://schemas.microsoft.com/office/drawing/2010/main" val="E0C1FF" mc:Ignorable="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29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xmlns:mc="http://schemas.openxmlformats.org/markup-compatibility/2006" xmlns:a14="http://schemas.microsoft.com/office/drawing/2010/main" val="660066" mc:Ignorable=""/>
              </a:solidFill>
              <a:latin typeface="Times New Roman" pitchFamily="18" charset="0"/>
              <a:cs typeface="Times New Roman" pitchFamily="18" charset="0"/>
            </a:rPr>
            <a:t>Про що змушує вас замислитися ця тема?</a:t>
          </a:r>
          <a:endParaRPr lang="ru-RU" sz="1700" b="1" kern="1200" dirty="0">
            <a:solidFill>
              <a:srgbClr xmlns:mc="http://schemas.openxmlformats.org/markup-compatibility/2006" xmlns:a14="http://schemas.microsoft.com/office/drawing/2010/main" val="660066" mc:Ignorable="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190390" y="2090750"/>
        <a:ext cx="2927062" cy="804879"/>
      </dsp:txXfrm>
    </dsp:sp>
    <dsp:sp modelId="{301BE764-D416-4C7F-9EAA-07342F4F5E35}">
      <dsp:nvSpPr>
        <dsp:cNvPr id="0" name=""/>
        <dsp:cNvSpPr/>
      </dsp:nvSpPr>
      <dsp:spPr>
        <a:xfrm>
          <a:off x="586730" y="2090750"/>
          <a:ext cx="804879" cy="804879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525E6-8B97-42B2-AE18-BF482060F35C}">
      <dsp:nvSpPr>
        <dsp:cNvPr id="0" name=""/>
        <dsp:cNvSpPr/>
      </dsp:nvSpPr>
      <dsp:spPr>
        <a:xfrm rot="10800000">
          <a:off x="989170" y="466"/>
          <a:ext cx="3128282" cy="804879"/>
        </a:xfrm>
        <a:prstGeom prst="homePlate">
          <a:avLst/>
        </a:prstGeom>
        <a:solidFill>
          <a:srgbClr xmlns:mc="http://schemas.openxmlformats.org/markup-compatibility/2006" xmlns:a14="http://schemas.microsoft.com/office/drawing/2010/main" val="E0C1FF" mc:Ignorable="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n>
                <a:solidFill>
                  <a:srgbClr xmlns:mc="http://schemas.openxmlformats.org/markup-compatibility/2006" xmlns:a14="http://schemas.microsoft.com/office/drawing/2010/main" val="660066" mc:Ignorable=""/>
                </a:solidFill>
              </a:ln>
              <a:solidFill>
                <a:srgbClr xmlns:mc="http://schemas.openxmlformats.org/markup-compatibility/2006" xmlns:a14="http://schemas.microsoft.com/office/drawing/2010/main" val="6600CC" mc:Ignorable=""/>
              </a:solidFill>
              <a:latin typeface="Times New Roman" pitchFamily="18" charset="0"/>
              <a:cs typeface="Times New Roman" pitchFamily="18" charset="0"/>
            </a:rPr>
            <a:t>Навіщо потрібні відсотки?</a:t>
          </a:r>
          <a:endParaRPr lang="ru-RU" sz="2000" b="1" kern="1200" dirty="0">
            <a:ln>
              <a:solidFill>
                <a:srgbClr xmlns:mc="http://schemas.openxmlformats.org/markup-compatibility/2006" xmlns:a14="http://schemas.microsoft.com/office/drawing/2010/main" val="660066" mc:Ignorable=""/>
              </a:solidFill>
            </a:ln>
            <a:solidFill>
              <a:srgbClr xmlns:mc="http://schemas.openxmlformats.org/markup-compatibility/2006" xmlns:a14="http://schemas.microsoft.com/office/drawing/2010/main" val="6600CC" mc:Ignorable="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190390" y="466"/>
        <a:ext cx="2927062" cy="804879"/>
      </dsp:txXfrm>
    </dsp:sp>
    <dsp:sp modelId="{233BE3FC-C0BE-494B-A2E5-FF513AAA4660}">
      <dsp:nvSpPr>
        <dsp:cNvPr id="0" name=""/>
        <dsp:cNvSpPr/>
      </dsp:nvSpPr>
      <dsp:spPr>
        <a:xfrm>
          <a:off x="576066" y="0"/>
          <a:ext cx="804879" cy="80487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70EB6-098D-4258-B0DE-33E59CAE8698}">
      <dsp:nvSpPr>
        <dsp:cNvPr id="0" name=""/>
        <dsp:cNvSpPr/>
      </dsp:nvSpPr>
      <dsp:spPr>
        <a:xfrm rot="10800000">
          <a:off x="989170" y="1045608"/>
          <a:ext cx="3128282" cy="804879"/>
        </a:xfrm>
        <a:prstGeom prst="homePlate">
          <a:avLst/>
        </a:prstGeom>
        <a:solidFill>
          <a:srgbClr xmlns:mc="http://schemas.openxmlformats.org/markup-compatibility/2006" xmlns:a14="http://schemas.microsoft.com/office/drawing/2010/main" val="E0C1FF" mc:Ignorable="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29" tIns="64770" rIns="120904" bIns="6477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xmlns:mc="http://schemas.openxmlformats.org/markup-compatibility/2006" xmlns:a14="http://schemas.microsoft.com/office/drawing/2010/main" val="3E003E" mc:Ignorable=""/>
              </a:solidFill>
              <a:latin typeface="Times New Roman" pitchFamily="18" charset="0"/>
              <a:cs typeface="Times New Roman" pitchFamily="18" charset="0"/>
            </a:rPr>
            <a:t>Яким чином ви будете застосовувати отримані знання у житті?</a:t>
          </a:r>
          <a:endParaRPr lang="ru-RU" sz="1700" b="1" kern="1200" dirty="0">
            <a:solidFill>
              <a:srgbClr xmlns:mc="http://schemas.openxmlformats.org/markup-compatibility/2006" xmlns:a14="http://schemas.microsoft.com/office/drawing/2010/main" val="3E003E" mc:Ignorable="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190390" y="1045608"/>
        <a:ext cx="2927062" cy="804879"/>
      </dsp:txXfrm>
    </dsp:sp>
    <dsp:sp modelId="{68C05519-A537-4891-989A-32DA6B1186D0}">
      <dsp:nvSpPr>
        <dsp:cNvPr id="0" name=""/>
        <dsp:cNvSpPr/>
      </dsp:nvSpPr>
      <dsp:spPr>
        <a:xfrm>
          <a:off x="586730" y="1045608"/>
          <a:ext cx="804879" cy="804879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5239F-4AEE-4DB4-B39E-153C5BFD2B1A}">
      <dsp:nvSpPr>
        <dsp:cNvPr id="0" name=""/>
        <dsp:cNvSpPr/>
      </dsp:nvSpPr>
      <dsp:spPr>
        <a:xfrm rot="10800000">
          <a:off x="989170" y="2090750"/>
          <a:ext cx="3128282" cy="804879"/>
        </a:xfrm>
        <a:prstGeom prst="homePlate">
          <a:avLst/>
        </a:prstGeom>
        <a:solidFill>
          <a:srgbClr xmlns:mc="http://schemas.openxmlformats.org/markup-compatibility/2006" xmlns:a14="http://schemas.microsoft.com/office/drawing/2010/main" val="E0C1FF" mc:Ignorable="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29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xmlns:mc="http://schemas.openxmlformats.org/markup-compatibility/2006" xmlns:a14="http://schemas.microsoft.com/office/drawing/2010/main" val="3E003E" mc:Ignorable=""/>
              </a:solidFill>
              <a:latin typeface="Times New Roman" pitchFamily="18" charset="0"/>
              <a:cs typeface="Times New Roman" pitchFamily="18" charset="0"/>
            </a:rPr>
            <a:t>Ваше ставлення до уроку? Яку роль ви відводите собі?</a:t>
          </a:r>
          <a:endParaRPr lang="ru-RU" sz="1700" b="1" kern="1200" dirty="0">
            <a:solidFill>
              <a:srgbClr xmlns:mc="http://schemas.openxmlformats.org/markup-compatibility/2006" xmlns:a14="http://schemas.microsoft.com/office/drawing/2010/main" val="3E003E" mc:Ignorable="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190390" y="2090750"/>
        <a:ext cx="2927062" cy="804879"/>
      </dsp:txXfrm>
    </dsp:sp>
    <dsp:sp modelId="{301BE764-D416-4C7F-9EAA-07342F4F5E35}">
      <dsp:nvSpPr>
        <dsp:cNvPr id="0" name=""/>
        <dsp:cNvSpPr/>
      </dsp:nvSpPr>
      <dsp:spPr>
        <a:xfrm>
          <a:off x="586730" y="2090750"/>
          <a:ext cx="804879" cy="804879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8F99AE-1340-4314-ADC6-90E4E32461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495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8F99AE-1340-4314-ADC6-90E4E324616E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8F99AE-1340-4314-ADC6-90E4E324616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94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№771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8F99AE-1340-4314-ADC6-90E4E324616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247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№766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8F99AE-1340-4314-ADC6-90E4E324616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6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00C1E-EBE5-4043-8A31-9094A214D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8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420A-F6D7-4DE5-B871-1AD195C98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429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5B9D5-6C13-4FE8-AD90-270898D6E8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72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EB2DA-1695-493B-9F13-8478FC576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1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3CB05-4864-45A1-BBF6-8ECFD7AA2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6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40A2B-EA93-4238-9F4B-120FDC8B6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98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6C83-3EE1-49EA-AE46-EE1ECB6CD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6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938BF-EFC6-4D88-8327-9D536D9E8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092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4D497-7868-41F8-939A-0A671B09E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78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4A311-A0DB-45D9-97D0-4E6489573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476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E854E-2526-47D3-9D76-1FBB0F041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39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88E20-6E92-4F66-8F74-7E84F8E9BD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495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9EAC8-FEBD-4FB5-945A-56BCC99EE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27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050B3-9899-45BB-8732-EF037F32D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68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1DED9-9571-4A2D-A26A-371D6973C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83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E8EEF-3E64-4F10-AEDD-F9DA7A80A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490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E1952-E78F-40E6-8DF1-48F44B8B7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quarter" idx="11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3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3F3F2-2380-46FD-BC8B-7342967B3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273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61FD2-05D8-487C-994E-E60E3326B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758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E376C-27A8-48C6-B09B-ACA0A49F6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003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405CF-9CDC-4961-8CE2-1EE6BF546D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514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26321-CFEA-4765-B8A5-AEA4BF27B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67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4BFB8-C979-4627-86C5-27E8D745C7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049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318A-3149-4F09-8FE5-B30C591E7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117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5CC6A-CA8C-435D-AACE-0F00B6221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86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D0AFD-FF57-4446-B5C8-D60D0CD32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86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0AF0E-38E7-4393-8DF0-510E7F42D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836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072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072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1C0D1-395E-4815-9A81-F0237E9E4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19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70A29-416F-476A-8D40-64409B93F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0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730A3-50DA-4F36-9E3A-4D3D32EF7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69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4EF2E-2B2D-4BD2-ABED-F3B212A02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9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8E527-B627-43F0-805E-D10EBEE4E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45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116A8-D956-49BB-ACDF-B10297DF7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0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CA19-9B5F-4319-9141-BF55A5992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76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9981B-4196-4A28-BD2E-B200FC8FD8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xmlns:mc="http://schemas.openxmlformats.org/markup-compatibility/2006" xmlns:a14="http://schemas.microsoft.com/office/drawing/2010/main" val="3399FF" mc:Ignorable="">
                  <a:alpha val="79999"/>
                </a:srgbClr>
              </a:gs>
            </a:gsLst>
            <a:lin ang="2700000" scaled="1"/>
          </a:gradFill>
          <a:ln w="9525">
            <a:solidFill>
              <a:srgbClr xmlns:mc="http://schemas.openxmlformats.org/markup-compatibility/2006" xmlns:a14="http://schemas.microsoft.com/office/drawing/2010/main" val="3399FF" mc:Ignorable="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CFFFF" mc:Ignorable="">
              <a:alpha val="79999"/>
            </a:srgbClr>
          </a:solidFill>
          <a:ln w="19050">
            <a:solidFill>
              <a:srgbClr xmlns:mc="http://schemas.openxmlformats.org/markup-compatibility/2006" xmlns:a14="http://schemas.microsoft.com/office/drawing/2010/main" val="CCFFFF" mc:Ignorable="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C131EA8-009E-46CA-B394-7681A36DE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9050">
            <a:solidFill>
              <a:srgbClr xmlns:mc="http://schemas.openxmlformats.org/markup-compatibility/2006" xmlns:a14="http://schemas.microsoft.com/office/drawing/2010/main" val="3399FF" mc:Ignorable="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solidFill>
              <a:srgbClr xmlns:mc="http://schemas.openxmlformats.org/markup-compatibility/2006" xmlns:a14="http://schemas.microsoft.com/office/drawing/2010/main" val="3399FF" mc:Ignorable="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3399FF" mc:Ignorable="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3399FF" mc:Ignorable="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3399FF" mc:Ignorable="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AD59D36-E1EA-43C1-84DB-BAB6071019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9" name="plant"/>
          <p:cNvSpPr>
            <a:spLocks noEditPoints="1" noChangeArrowheads="1"/>
          </p:cNvSpPr>
          <p:nvPr/>
        </p:nvSpPr>
        <p:spPr bwMode="auto">
          <a:xfrm>
            <a:off x="0" y="0"/>
            <a:ext cx="1558925" cy="1557338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gradFill rotWithShape="1">
            <a:gsLst>
              <a:gs pos="0">
                <a:srgbClr xmlns:mc="http://schemas.openxmlformats.org/markup-compatibility/2006" xmlns:a14="http://schemas.microsoft.com/office/drawing/2010/main" val="FFFFFF" mc:Ignorable=""/>
              </a:gs>
              <a:gs pos="50000">
                <a:srgbClr xmlns:mc="http://schemas.openxmlformats.org/markup-compatibility/2006" xmlns:a14="http://schemas.microsoft.com/office/drawing/2010/main" val="3399FF" mc:Ignorable=""/>
              </a:gs>
              <a:gs pos="100000">
                <a:srgbClr xmlns:mc="http://schemas.openxmlformats.org/markup-compatibility/2006" xmlns:a14="http://schemas.microsoft.com/office/drawing/2010/main" val="FFFFFF" mc:Ignorable=""/>
              </a:gs>
            </a:gsLst>
            <a:lin ang="18900000" scaled="1"/>
          </a:gradFill>
          <a:ln w="9525">
            <a:solidFill>
              <a:srgbClr xmlns:mc="http://schemas.openxmlformats.org/markup-compatibility/2006" xmlns:a14="http://schemas.microsoft.com/office/drawing/2010/main" val="3399FF" mc:Ignorable=""/>
            </a:solidFill>
            <a:miter lim="800000"/>
            <a:headEnd/>
            <a:tailEnd/>
          </a:ln>
          <a:effectLst>
            <a:outerShdw dist="107763" dir="2700000" algn="ctr" rotWithShape="0">
              <a:srgbClr xmlns:mc="http://schemas.openxmlformats.org/markup-compatibility/2006" xmlns:a14="http://schemas.microsoft.com/office/drawing/2010/main" val="808080" mc:Ignorable=""/>
            </a:outerShdw>
          </a:effectLst>
        </p:spPr>
        <p:txBody>
          <a:bodyPr/>
          <a:lstStyle/>
          <a:p>
            <a:pPr>
              <a:defRPr/>
            </a:pPr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9725" y="64531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763" y="6453188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EF72774-338F-4F4A-9D69-2DAE4A6E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9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5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30.xml"/><Relationship Id="rId1" Type="http://schemas.openxmlformats.org/officeDocument/2006/relationships/audio" Target="file:///J:\&#1042;&#1110;&#1076;&#1089;&#1086;&#1090;&#1082;&#1080;\02%20&#1044;&#1086;&#1088;&#1086;&#1078;&#1082;&#1072;%202.wma" TargetMode="Externa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5.gif"/><Relationship Id="rId7" Type="http://schemas.openxmlformats.org/officeDocument/2006/relationships/slide" Target="slide10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0.xml"/><Relationship Id="rId6" Type="http://schemas.openxmlformats.org/officeDocument/2006/relationships/slide" Target="slide9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4"/>
          <p:cNvSpPr>
            <a:spLocks noGrp="1"/>
          </p:cNvSpPr>
          <p:nvPr>
            <p:ph type="ctrTitle"/>
          </p:nvPr>
        </p:nvSpPr>
        <p:spPr>
          <a:xfrm>
            <a:off x="1692275" y="1557338"/>
            <a:ext cx="7772400" cy="3314700"/>
          </a:xfrm>
        </p:spPr>
        <p:txBody>
          <a:bodyPr/>
          <a:lstStyle/>
          <a:p>
            <a:pPr eaLnBrk="1" hangingPunct="1"/>
            <a:r>
              <a:rPr lang="uk-UA" smtClean="0"/>
              <a:t>МАТЕМАТИКА 6 КЛАС</a:t>
            </a:r>
          </a:p>
        </p:txBody>
      </p:sp>
      <p:pic>
        <p:nvPicPr>
          <p:cNvPr id="5123" name="Picture 2" descr="C:\Users\Танюшка\Desktop\МВМ\урок\n_2007_22_pic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76250"/>
            <a:ext cx="23812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Танюшка\Desktop\МВМ\урок\n_2007_22_pic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0416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139952" y="3811483"/>
            <a:ext cx="2808312" cy="304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71800" y="260648"/>
            <a:ext cx="3864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000" b="1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Робота в групах</a:t>
            </a:r>
            <a:endParaRPr lang="ru-RU" sz="4000" b="1" dirty="0">
              <a:solidFill>
                <a:srgbClr xmlns:mc="http://schemas.openxmlformats.org/markup-compatibility/2006" xmlns:a14="http://schemas.microsoft.com/office/drawing/2010/main" val="FFFFFF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4165379" cy="312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Блок-схема: несколько документов 7"/>
          <p:cNvSpPr/>
          <p:nvPr/>
        </p:nvSpPr>
        <p:spPr>
          <a:xfrm>
            <a:off x="133123" y="1243593"/>
            <a:ext cx="4631546" cy="2756422"/>
          </a:xfrm>
          <a:prstGeom prst="flowChartMultidocument">
            <a:avLst/>
          </a:prstGeom>
          <a:solidFill>
            <a:srgbClr xmlns:mc="http://schemas.openxmlformats.org/markup-compatibility/2006" xmlns:a14="http://schemas.microsoft.com/office/drawing/2010/main" val="FFFF89" mc:Ignorable=""/>
          </a:solidFill>
          <a:ln>
            <a:solidFill>
              <a:srgbClr xmlns:mc="http://schemas.openxmlformats.org/markup-compatibility/2006" xmlns:a14="http://schemas.microsoft.com/office/drawing/2010/main" val="EBE6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47664" y="184482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xmlns:mc="http://schemas.openxmlformats.org/markup-compatibility/2006" xmlns:a14="http://schemas.microsoft.com/office/drawing/2010/main" val="006600" mc:Ignorable=""/>
                </a:solidFill>
                <a:latin typeface="Times New Roman" pitchFamily="18" charset="0"/>
                <a:cs typeface="Times New Roman" pitchFamily="18" charset="0"/>
              </a:rPr>
              <a:t>№ 2</a:t>
            </a:r>
            <a:endParaRPr lang="ru-RU" sz="2800" b="1" dirty="0">
              <a:solidFill>
                <a:srgbClr xmlns:mc="http://schemas.openxmlformats.org/markup-compatibility/2006" xmlns:a14="http://schemas.microsoft.com/office/drawing/2010/main" val="006600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184" y="2500044"/>
            <a:ext cx="351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xmlns:mc="http://schemas.openxmlformats.org/markup-compatibility/2006" xmlns:a14="http://schemas.microsoft.com/office/drawing/2010/main" val="006600" mc:Ignorable=""/>
                </a:solidFill>
                <a:latin typeface="Times New Roman" pitchFamily="18" charset="0"/>
                <a:cs typeface="Times New Roman" pitchFamily="18" charset="0"/>
              </a:rPr>
              <a:t>Відсотки у крамниці</a:t>
            </a:r>
            <a:endParaRPr lang="ru-RU" sz="2800" b="1" dirty="0">
              <a:solidFill>
                <a:srgbClr xmlns:mc="http://schemas.openxmlformats.org/markup-compatibility/2006" xmlns:a14="http://schemas.microsoft.com/office/drawing/2010/main" val="006600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90448"/>
            <a:ext cx="1814699" cy="215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назад 10">
            <a:hlinkClick r:id="rId4" action="ppaction://hlinksldjump" highlightClick="1"/>
          </p:cNvPr>
          <p:cNvSpPr/>
          <p:nvPr/>
        </p:nvSpPr>
        <p:spPr>
          <a:xfrm>
            <a:off x="8676456" y="6406874"/>
            <a:ext cx="360040" cy="404664"/>
          </a:xfrm>
          <a:prstGeom prst="actionButtonBackPrevious">
            <a:avLst/>
          </a:prstGeom>
          <a:solidFill>
            <a:srgbClr xmlns:mc="http://schemas.openxmlformats.org/markup-compatibility/2006" xmlns:a14="http://schemas.microsoft.com/office/drawing/2010/main" val="CC99FF" mc:Ignorable=""/>
          </a:solidFill>
          <a:ln>
            <a:solidFill>
              <a:srgbClr xmlns:mc="http://schemas.openxmlformats.org/markup-compatibility/2006" xmlns:a14="http://schemas.microsoft.com/office/drawing/2010/main" val="B871FF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260648"/>
            <a:ext cx="3864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000" b="1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Робота в групах</a:t>
            </a:r>
            <a:endParaRPr lang="ru-RU" sz="4000" b="1" dirty="0">
              <a:solidFill>
                <a:srgbClr xmlns:mc="http://schemas.openxmlformats.org/markup-compatibility/2006" xmlns:a14="http://schemas.microsoft.com/office/drawing/2010/main" val="FFFFFF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несколько документов 4"/>
          <p:cNvSpPr/>
          <p:nvPr/>
        </p:nvSpPr>
        <p:spPr>
          <a:xfrm>
            <a:off x="91402" y="1268012"/>
            <a:ext cx="4768630" cy="2593036"/>
          </a:xfrm>
          <a:prstGeom prst="flowChartMultidocument">
            <a:avLst/>
          </a:prstGeom>
          <a:solidFill>
            <a:srgbClr xmlns:mc="http://schemas.openxmlformats.org/markup-compatibility/2006" xmlns:a14="http://schemas.microsoft.com/office/drawing/2010/main" val="FFB8A7" mc:Ignorable=""/>
          </a:solidFill>
          <a:ln>
            <a:solidFill>
              <a:srgbClr xmlns:mc="http://schemas.openxmlformats.org/markup-compatibility/2006" xmlns:a14="http://schemas.microsoft.com/office/drawing/2010/main" val="FF33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68371" y="184482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xmlns:mc="http://schemas.openxmlformats.org/markup-compatibility/2006" xmlns:a14="http://schemas.microsoft.com/office/drawing/2010/main" val="007A00" mc:Ignorable=""/>
                </a:solidFill>
                <a:latin typeface="Times New Roman" pitchFamily="18" charset="0"/>
                <a:cs typeface="Times New Roman" pitchFamily="18" charset="0"/>
              </a:rPr>
              <a:t>№3</a:t>
            </a:r>
            <a:endParaRPr lang="ru-RU" sz="2800" b="1" dirty="0">
              <a:solidFill>
                <a:srgbClr xmlns:mc="http://schemas.openxmlformats.org/markup-compatibility/2006" xmlns:a14="http://schemas.microsoft.com/office/drawing/2010/main" val="007A00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249289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xmlns:mc="http://schemas.openxmlformats.org/markup-compatibility/2006" xmlns:a14="http://schemas.microsoft.com/office/drawing/2010/main" val="007A00" mc:Ignorable=""/>
                </a:solidFill>
                <a:latin typeface="Times New Roman" pitchFamily="18" charset="0"/>
                <a:cs typeface="Times New Roman" pitchFamily="18" charset="0"/>
              </a:rPr>
              <a:t>Відсотки у кулінарії</a:t>
            </a:r>
            <a:endParaRPr lang="ru-RU" sz="2800" b="1" dirty="0">
              <a:solidFill>
                <a:srgbClr xmlns:mc="http://schemas.openxmlformats.org/markup-compatibility/2006" xmlns:a14="http://schemas.microsoft.com/office/drawing/2010/main" val="007A00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70253"/>
            <a:ext cx="2664296" cy="334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88920"/>
            <a:ext cx="238637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назад 7">
            <a:hlinkClick r:id="rId4" action="ppaction://hlinksldjump" highlightClick="1"/>
          </p:cNvPr>
          <p:cNvSpPr/>
          <p:nvPr/>
        </p:nvSpPr>
        <p:spPr>
          <a:xfrm>
            <a:off x="8627149" y="6433864"/>
            <a:ext cx="432048" cy="404664"/>
          </a:xfrm>
          <a:prstGeom prst="actionButtonBackPrevious">
            <a:avLst/>
          </a:prstGeom>
          <a:solidFill>
            <a:srgbClr xmlns:mc="http://schemas.openxmlformats.org/markup-compatibility/2006" xmlns:a14="http://schemas.microsoft.com/office/drawing/2010/main" val="CC99FF" mc:Ignorable=""/>
          </a:solidFill>
          <a:ln>
            <a:solidFill>
              <a:srgbClr xmlns:mc="http://schemas.openxmlformats.org/markup-compatibility/2006" xmlns:a14="http://schemas.microsoft.com/office/drawing/2010/main" val="B871FF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7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88640"/>
            <a:ext cx="3864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000" b="1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Робота в групах</a:t>
            </a:r>
            <a:endParaRPr lang="ru-RU" sz="4000" b="1" dirty="0">
              <a:solidFill>
                <a:srgbClr xmlns:mc="http://schemas.openxmlformats.org/markup-compatibility/2006" xmlns:a14="http://schemas.microsoft.com/office/drawing/2010/main" val="FFFFFF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несколько документов 7"/>
          <p:cNvSpPr/>
          <p:nvPr/>
        </p:nvSpPr>
        <p:spPr>
          <a:xfrm>
            <a:off x="107504" y="1268760"/>
            <a:ext cx="4752528" cy="2592288"/>
          </a:xfrm>
          <a:prstGeom prst="flowChartMultidocument">
            <a:avLst/>
          </a:prstGeom>
          <a:solidFill>
            <a:srgbClr xmlns:mc="http://schemas.openxmlformats.org/markup-compatibility/2006" xmlns:a14="http://schemas.microsoft.com/office/drawing/2010/main" val="AAFF8F" mc:Ignorable=""/>
          </a:solidFill>
          <a:ln>
            <a:solidFill>
              <a:srgbClr xmlns:mc="http://schemas.openxmlformats.org/markup-compatibility/2006" xmlns:a14="http://schemas.microsoft.com/office/drawing/2010/main" val="00CC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03648" y="18448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xmlns:mc="http://schemas.openxmlformats.org/markup-compatibility/2006" xmlns:a14="http://schemas.microsoft.com/office/drawing/2010/main" val="FF6600" mc:Ignorable="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endParaRPr lang="ru-RU" sz="2800" b="1" dirty="0">
              <a:solidFill>
                <a:srgbClr xmlns:mc="http://schemas.openxmlformats.org/markup-compatibility/2006" xmlns:a14="http://schemas.microsoft.com/office/drawing/2010/main" val="FF6600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580" y="24928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xmlns:mc="http://schemas.openxmlformats.org/markup-compatibility/2006" xmlns:a14="http://schemas.microsoft.com/office/drawing/2010/main" val="FF6600" mc:Ignorable=""/>
                </a:solidFill>
                <a:latin typeface="Times New Roman" pitchFamily="18" charset="0"/>
                <a:cs typeface="Times New Roman" pitchFamily="18" charset="0"/>
              </a:rPr>
              <a:t>Відсотки у казці</a:t>
            </a:r>
            <a:endParaRPr lang="ru-RU" sz="2800" b="1" dirty="0">
              <a:solidFill>
                <a:srgbClr xmlns:mc="http://schemas.openxmlformats.org/markup-compatibility/2006" xmlns:a14="http://schemas.microsoft.com/office/drawing/2010/main" val="FF6600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84" y="3518948"/>
            <a:ext cx="4467688" cy="279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4" y="4365104"/>
            <a:ext cx="1008112" cy="18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11" y="1652081"/>
            <a:ext cx="14509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8676456" y="6443728"/>
            <a:ext cx="360040" cy="360040"/>
          </a:xfrm>
          <a:prstGeom prst="actionButtonBackPrevious">
            <a:avLst/>
          </a:prstGeom>
          <a:solidFill>
            <a:srgbClr xmlns:mc="http://schemas.openxmlformats.org/markup-compatibility/2006" xmlns:a14="http://schemas.microsoft.com/office/drawing/2010/main" val="CC99FF" mc:Ignorable=""/>
          </a:solidFill>
          <a:ln>
            <a:solidFill>
              <a:srgbClr xmlns:mc="http://schemas.openxmlformats.org/markup-compatibility/2006" xmlns:a14="http://schemas.microsoft.com/office/drawing/2010/main" val="B871FF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Новая папка (3)\100_3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27" y="692696"/>
            <a:ext cx="4427984" cy="590397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252520" cy="1296144"/>
          </a:xfrm>
        </p:spPr>
        <p:txBody>
          <a:bodyPr/>
          <a:lstStyle/>
          <a:p>
            <a:pPr algn="l" eaLnBrk="1" hangingPunct="1"/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Батько вніс до банку 500 грн. під 14% річних, через рік річна ставка зросла до 17%. Яку суму він матиме на рахунку через 2 роки?</a:t>
            </a:r>
            <a:endParaRPr lang="uk-UA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money_wheelbarrow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940152" y="1772816"/>
            <a:ext cx="2793564" cy="2520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4276" name="Picture 4" descr="F:\Новая папка (3)\100_32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49303">
            <a:off x="4485293" y="4175293"/>
            <a:ext cx="3578085" cy="268356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6732240" y="13407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Відповідь. 666,9 грн.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143000"/>
          </a:xfrm>
        </p:spPr>
        <p:txBody>
          <a:bodyPr/>
          <a:lstStyle/>
          <a:p>
            <a:pPr algn="ctr" eaLnBrk="1" hangingPunct="1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Ціна на кактус у “Барвінку” становила 150грн, потім її зменшили на 20%, а тоді нову ціну збільшили на 20%. Скільки коштує кактус після двох переоцінок? 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204864"/>
            <a:ext cx="30575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Text Box 1213"/>
          <p:cNvSpPr txBox="1">
            <a:spLocks noChangeArrowheads="1"/>
          </p:cNvSpPr>
          <p:nvPr/>
        </p:nvSpPr>
        <p:spPr bwMode="auto">
          <a:xfrm>
            <a:off x="5795963" y="5229225"/>
            <a:ext cx="2808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000" b="1">
                <a:solidFill>
                  <a:srgbClr xmlns:mc="http://schemas.openxmlformats.org/markup-compatibility/2006" xmlns:a14="http://schemas.microsoft.com/office/drawing/2010/main" val="0000CC" mc:Ignorable=""/>
                </a:solidFill>
              </a:rPr>
              <a:t>150грн</a:t>
            </a:r>
            <a:endParaRPr lang="ru-RU" sz="3000" b="1">
              <a:solidFill>
                <a:srgbClr xmlns:mc="http://schemas.openxmlformats.org/markup-compatibility/2006" xmlns:a14="http://schemas.microsoft.com/office/drawing/2010/main" val="0000CC" mc:Ignorable=""/>
              </a:solidFill>
            </a:endParaRPr>
          </a:p>
        </p:txBody>
      </p:sp>
      <p:pic>
        <p:nvPicPr>
          <p:cNvPr id="57349" name="Picture 5" descr="F:\Новая папка (3)\100_3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6017468" cy="4513101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0" name="Text Box 1213"/>
          <p:cNvSpPr txBox="1">
            <a:spLocks noChangeArrowheads="1"/>
          </p:cNvSpPr>
          <p:nvPr/>
        </p:nvSpPr>
        <p:spPr bwMode="auto">
          <a:xfrm>
            <a:off x="6014068" y="5949950"/>
            <a:ext cx="2808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000" b="1">
                <a:solidFill>
                  <a:srgbClr xmlns:mc="http://schemas.openxmlformats.org/markup-compatibility/2006" xmlns:a14="http://schemas.microsoft.com/office/drawing/2010/main" val="0000CC" mc:Ignorable=""/>
                </a:solidFill>
              </a:rPr>
              <a:t>-20%</a:t>
            </a:r>
            <a:endParaRPr lang="ru-RU" sz="3000" b="1">
              <a:solidFill>
                <a:srgbClr xmlns:mc="http://schemas.openxmlformats.org/markup-compatibility/2006" xmlns:a14="http://schemas.microsoft.com/office/drawing/2010/main" val="0000CC" mc:Ignorable=""/>
              </a:solidFill>
            </a:endParaRPr>
          </a:p>
        </p:txBody>
      </p:sp>
      <p:sp>
        <p:nvSpPr>
          <p:cNvPr id="11" name="Text Box 1213"/>
          <p:cNvSpPr txBox="1">
            <a:spLocks noChangeArrowheads="1"/>
          </p:cNvSpPr>
          <p:nvPr/>
        </p:nvSpPr>
        <p:spPr bwMode="auto">
          <a:xfrm>
            <a:off x="5867400" y="5229225"/>
            <a:ext cx="28082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000" b="1">
                <a:solidFill>
                  <a:srgbClr xmlns:mc="http://schemas.openxmlformats.org/markup-compatibility/2006" xmlns:a14="http://schemas.microsoft.com/office/drawing/2010/main" val="0000CC" mc:Ignorable=""/>
                </a:solidFill>
              </a:rPr>
              <a:t>?грн</a:t>
            </a:r>
            <a:endParaRPr lang="ru-RU" sz="3000" b="1">
              <a:solidFill>
                <a:srgbClr xmlns:mc="http://schemas.openxmlformats.org/markup-compatibility/2006" xmlns:a14="http://schemas.microsoft.com/office/drawing/2010/main" val="0000CC" mc:Ignorable=""/>
              </a:solidFill>
            </a:endParaRPr>
          </a:p>
        </p:txBody>
      </p:sp>
      <p:sp>
        <p:nvSpPr>
          <p:cNvPr id="12" name="Text Box 1213"/>
          <p:cNvSpPr txBox="1">
            <a:spLocks noChangeArrowheads="1"/>
          </p:cNvSpPr>
          <p:nvPr/>
        </p:nvSpPr>
        <p:spPr bwMode="auto">
          <a:xfrm>
            <a:off x="5897001" y="5945187"/>
            <a:ext cx="2808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000" b="1" dirty="0">
                <a:solidFill>
                  <a:srgbClr xmlns:mc="http://schemas.openxmlformats.org/markup-compatibility/2006" xmlns:a14="http://schemas.microsoft.com/office/drawing/2010/main" val="0000CC" mc:Ignorable=""/>
                </a:solidFill>
              </a:rPr>
              <a:t>+</a:t>
            </a:r>
            <a:r>
              <a:rPr lang="uk-UA" sz="3000" b="1" dirty="0" smtClean="0">
                <a:solidFill>
                  <a:srgbClr xmlns:mc="http://schemas.openxmlformats.org/markup-compatibility/2006" xmlns:a14="http://schemas.microsoft.com/office/drawing/2010/main" val="0000CC" mc:Ignorable=""/>
                </a:solidFill>
              </a:rPr>
              <a:t>20</a:t>
            </a:r>
            <a:r>
              <a:rPr lang="en-US" sz="3000" b="1" dirty="0" smtClean="0">
                <a:solidFill>
                  <a:srgbClr xmlns:mc="http://schemas.openxmlformats.org/markup-compatibility/2006" xmlns:a14="http://schemas.microsoft.com/office/drawing/2010/main" val="0000CC" mc:Ignorable=""/>
                </a:solidFill>
              </a:rPr>
              <a:t>%</a:t>
            </a:r>
            <a:r>
              <a:rPr lang="uk-UA" sz="3000" b="1" dirty="0" smtClean="0">
                <a:solidFill>
                  <a:srgbClr xmlns:mc="http://schemas.openxmlformats.org/markup-compatibility/2006" xmlns:a14="http://schemas.microsoft.com/office/drawing/2010/main" val="0000CC" mc:Ignorable=""/>
                </a:solidFill>
              </a:rPr>
              <a:t>?</a:t>
            </a:r>
            <a:endParaRPr lang="ru-RU" sz="3000" b="1" dirty="0">
              <a:solidFill>
                <a:srgbClr xmlns:mc="http://schemas.openxmlformats.org/markup-compatibility/2006" xmlns:a14="http://schemas.microsoft.com/office/drawing/2010/main" val="0000CC" mc:Ignorable="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7827" y="14127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Відповідь.</a:t>
            </a:r>
            <a:r>
              <a:rPr lang="uk-UA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144 грн.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17500"/>
                            </p:stCondLst>
                            <p:childTnLst>
                              <p:par>
                                <p:cTn id="41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98197" cy="1143000"/>
          </a:xfrm>
        </p:spPr>
        <p:txBody>
          <a:bodyPr/>
          <a:lstStyle/>
          <a:p>
            <a:pPr algn="l" eaLnBrk="1" hangingPunct="1"/>
            <a:r>
              <a:rPr lang="uk-UA" sz="2600" b="1" dirty="0" smtClean="0">
                <a:latin typeface="Times New Roman" pitchFamily="18" charset="0"/>
                <a:cs typeface="Times New Roman" pitchFamily="18" charset="0"/>
              </a:rPr>
              <a:t>Для приготування борщу повар витратив 500г овочів. З них 20% становила картопля, а буряка на 100 г більше ніж картоплі. Який відсоток становив буряк від всіх овочів? 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708920"/>
            <a:ext cx="205222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988840"/>
            <a:ext cx="1944216" cy="160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221088"/>
            <a:ext cx="39392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30289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8382" name="Picture 14"/>
          <p:cNvPicPr>
            <a:picLocks noChangeAspect="1" noChangeArrowheads="1"/>
          </p:cNvPicPr>
          <p:nvPr/>
        </p:nvPicPr>
        <p:blipFill>
          <a:blip r:embed="rId6" cstate="print"/>
          <a:srcRect b="12503"/>
          <a:stretch>
            <a:fillRect/>
          </a:stretch>
        </p:blipFill>
        <p:spPr bwMode="auto">
          <a:xfrm>
            <a:off x="215350" y="4077073"/>
            <a:ext cx="2844482" cy="248882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208"/>
          <p:cNvSpPr txBox="1">
            <a:spLocks noChangeArrowheads="1"/>
          </p:cNvSpPr>
          <p:nvPr/>
        </p:nvSpPr>
        <p:spPr bwMode="auto">
          <a:xfrm>
            <a:off x="2700338" y="4724400"/>
            <a:ext cx="175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=</a:t>
            </a:r>
          </a:p>
        </p:txBody>
      </p:sp>
      <p:sp>
        <p:nvSpPr>
          <p:cNvPr id="27" name="Text Box 1208"/>
          <p:cNvSpPr txBox="1">
            <a:spLocks noChangeArrowheads="1"/>
          </p:cNvSpPr>
          <p:nvPr/>
        </p:nvSpPr>
        <p:spPr bwMode="auto">
          <a:xfrm>
            <a:off x="4932363" y="6273800"/>
            <a:ext cx="175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500г</a:t>
            </a:r>
            <a:endParaRPr lang="ru-RU" sz="3200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sp>
        <p:nvSpPr>
          <p:cNvPr id="32" name="Text Box 1208"/>
          <p:cNvSpPr txBox="1">
            <a:spLocks noChangeArrowheads="1"/>
          </p:cNvSpPr>
          <p:nvPr/>
        </p:nvSpPr>
        <p:spPr bwMode="auto">
          <a:xfrm>
            <a:off x="5867400" y="1773238"/>
            <a:ext cx="3492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200" b="1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вага картоплі+100г</a:t>
            </a:r>
            <a:endParaRPr lang="ru-RU" sz="3200" b="1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sp>
        <p:nvSpPr>
          <p:cNvPr id="33" name="Text Box 1208"/>
          <p:cNvSpPr txBox="1">
            <a:spLocks noChangeArrowheads="1"/>
          </p:cNvSpPr>
          <p:nvPr/>
        </p:nvSpPr>
        <p:spPr bwMode="auto">
          <a:xfrm>
            <a:off x="4500563" y="1916113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20%</a:t>
            </a:r>
            <a:endParaRPr lang="ru-RU" sz="3200" b="1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rot="16200000" flipV="1">
            <a:off x="4182268" y="3818732"/>
            <a:ext cx="995363" cy="647700"/>
          </a:xfrm>
          <a:prstGeom prst="straightConnector1">
            <a:avLst/>
          </a:prstGeom>
          <a:ln w="38100">
            <a:solidFill>
              <a:srgbClr xmlns:mc="http://schemas.openxmlformats.org/markup-compatibility/2006" xmlns:a14="http://schemas.microsoft.com/office/drawing/2010/main" val="CC0099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58371" idx="2"/>
          </p:cNvCxnSpPr>
          <p:nvPr/>
        </p:nvCxnSpPr>
        <p:spPr>
          <a:xfrm rot="5400000" flipH="1" flipV="1">
            <a:off x="7173119" y="4283869"/>
            <a:ext cx="792163" cy="377825"/>
          </a:xfrm>
          <a:prstGeom prst="straightConnector1">
            <a:avLst/>
          </a:prstGeom>
          <a:ln w="28575">
            <a:solidFill>
              <a:srgbClr xmlns:mc="http://schemas.openxmlformats.org/markup-compatibility/2006" xmlns:a14="http://schemas.microsoft.com/office/drawing/2010/main" val="CC0099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208"/>
          <p:cNvSpPr txBox="1">
            <a:spLocks noChangeArrowheads="1"/>
          </p:cNvSpPr>
          <p:nvPr/>
        </p:nvSpPr>
        <p:spPr bwMode="auto">
          <a:xfrm>
            <a:off x="4572000" y="3068638"/>
            <a:ext cx="2447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200" b="1">
                <a:solidFill>
                  <a:srgbClr xmlns:mc="http://schemas.openxmlformats.org/markup-compatibility/2006" xmlns:a14="http://schemas.microsoft.com/office/drawing/2010/main" val="00B0F0" mc:Ignorable=""/>
                </a:solidFill>
              </a:rPr>
              <a:t>% буряка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sz="3200" b="1">
                <a:solidFill>
                  <a:srgbClr xmlns:mc="http://schemas.openxmlformats.org/markup-compatibility/2006" xmlns:a14="http://schemas.microsoft.com/office/drawing/2010/main" val="00B0F0" mc:Ignorable=""/>
                </a:solidFill>
              </a:rPr>
              <a:t>?</a:t>
            </a:r>
            <a:endParaRPr lang="ru-RU" sz="3200" b="1">
              <a:solidFill>
                <a:srgbClr xmlns:mc="http://schemas.openxmlformats.org/markup-compatibility/2006" xmlns:a14="http://schemas.microsoft.com/office/drawing/2010/main" val="00B0F0" mc:Ignorable="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9908" y="5917602"/>
            <a:ext cx="206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Відповідь.</a:t>
            </a:r>
            <a:r>
              <a:rPr lang="uk-UA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40%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31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50"/>
                            </p:stCondLst>
                            <p:childTnLst>
                              <p:par>
                                <p:cTn id="34" presetID="39" presetClass="entr" presetSubtype="0" ac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56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7850"/>
                            </p:stCondLst>
                            <p:childTnLst>
                              <p:par>
                                <p:cTn id="45" presetID="38" presetClass="entr" presetSubtype="0" accel="5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10100"/>
                            </p:stCondLst>
                            <p:childTnLst>
                              <p:par>
                                <p:cTn id="5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withGroup">
                            <p:stCondLst>
                              <p:cond delay="10600"/>
                            </p:stCondLst>
                            <p:childTnLst>
                              <p:par>
                                <p:cTn id="6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withGroup">
                            <p:stCondLst>
                              <p:cond delay="126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13100"/>
                            </p:stCondLst>
                            <p:childTnLst>
                              <p:par>
                                <p:cTn id="6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100"/>
                            </p:stCondLst>
                            <p:childTnLst>
                              <p:par>
                                <p:cTn id="7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withGroup">
                            <p:stCondLst>
                              <p:cond delay="17100"/>
                            </p:stCondLst>
                            <p:childTnLst>
                              <p:par>
                                <p:cTn id="8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32" grpId="0"/>
      <p:bldP spid="33" grpId="0"/>
      <p:bldP spid="38" grpId="0" build="allAtOnce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Содержимое 11" descr="Drawn_wallpapers_House_on_the_glade_015321_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47775"/>
            <a:ext cx="9175577" cy="573473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-1738"/>
            <a:ext cx="9289032" cy="1247775"/>
          </a:xfrm>
        </p:spPr>
        <p:txBody>
          <a:bodyPr/>
          <a:lstStyle/>
          <a:p>
            <a:pPr algn="l" eaLnBrk="1" hangingPunct="1"/>
            <a:r>
              <a:rPr lang="uk-UA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Відстань між будинками Вінні-Пуха та П</a:t>
            </a:r>
            <a:r>
              <a:rPr lang="en-US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ятачка становить 2 </a:t>
            </a:r>
            <a:r>
              <a:rPr lang="uk-UA" sz="2100" b="1" i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uk-UA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. Одного дня Вінні-Пух пішов відвідати П</a:t>
            </a:r>
            <a:r>
              <a:rPr lang="en-US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ятачка і витратив на дорогу 25 </a:t>
            </a:r>
            <a:r>
              <a:rPr lang="uk-UA" sz="2100" b="1" i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uk-UA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, а наступного дня П</a:t>
            </a:r>
            <a:r>
              <a:rPr lang="en-US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ятачок пішов відвідати Вінні-Пуха і витратив на дорогу 20 </a:t>
            </a:r>
            <a:r>
              <a:rPr lang="uk-UA" sz="2100" b="1" i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uk-UA" sz="2100" b="1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. Чия швидкість з них більша і на скільки відсотків?</a:t>
            </a:r>
            <a:endParaRPr lang="uk-UA" sz="2100" b="1" dirty="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435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14353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27717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Rectangle 11"/>
          <p:cNvSpPr>
            <a:spLocks noChangeArrowheads="1"/>
          </p:cNvSpPr>
          <p:nvPr/>
        </p:nvSpPr>
        <p:spPr bwMode="auto">
          <a:xfrm>
            <a:off x="0" y="10191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uk-UA"/>
          </a:p>
        </p:txBody>
      </p:sp>
      <p:sp>
        <p:nvSpPr>
          <p:cNvPr id="1435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435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435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8" t="13366" r="23009" b="26891"/>
          <a:stretch/>
        </p:blipFill>
        <p:spPr>
          <a:xfrm flipH="1">
            <a:off x="5364088" y="2996952"/>
            <a:ext cx="1453401" cy="143440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358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6" t="43155" r="58156" b="26360"/>
          <a:stretch/>
        </p:blipFill>
        <p:spPr>
          <a:xfrm>
            <a:off x="-14810" y="4293096"/>
            <a:ext cx="754601" cy="1393794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68960"/>
            <a:ext cx="14509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13243" y="2924944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uk-UA" sz="32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хв.</a:t>
            </a:r>
            <a:endParaRPr lang="ru-RU" sz="32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4" y="5085184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uk-UA" sz="32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хв.</a:t>
            </a:r>
            <a:endParaRPr lang="ru-RU" sz="32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651555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Відповідь. 25%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9507 L -0.62274 0.095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3" presetClass="path" presetSubtype="0" accel="50000" de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44 0.03516 L 0.62379 -0.0909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7" y="-631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1" grpId="0"/>
      <p:bldP spid="11" grpId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0500" y="11663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Мікрофон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55831344"/>
              </p:ext>
            </p:extLst>
          </p:nvPr>
        </p:nvGraphicFramePr>
        <p:xfrm>
          <a:off x="-396552" y="1340768"/>
          <a:ext cx="4704184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29405370"/>
              </p:ext>
            </p:extLst>
          </p:nvPr>
        </p:nvGraphicFramePr>
        <p:xfrm>
          <a:off x="4283968" y="3212976"/>
          <a:ext cx="4704184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468"/>
            <a:ext cx="1080120" cy="114365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56171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4389" y="116632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Домашнє завдання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ыноска-облако 2"/>
          <p:cNvSpPr/>
          <p:nvPr/>
        </p:nvSpPr>
        <p:spPr>
          <a:xfrm flipH="1">
            <a:off x="1115616" y="1196752"/>
            <a:ext cx="4536504" cy="2376264"/>
          </a:xfrm>
          <a:prstGeom prst="cloudCallout">
            <a:avLst>
              <a:gd name="adj1" fmla="val -40437"/>
              <a:gd name="adj2" fmla="val 89212"/>
            </a:avLst>
          </a:prstGeom>
          <a:solidFill>
            <a:srgbClr xmlns:mc="http://schemas.openxmlformats.org/markup-compatibility/2006" xmlns:a14="http://schemas.microsoft.com/office/drawing/2010/main" val="CCECFF" mc:Ignorable=""/>
          </a:solidFill>
          <a:ln>
            <a:solidFill>
              <a:srgbClr xmlns:mc="http://schemas.openxmlformats.org/markup-compatibility/2006" xmlns:a14="http://schemas.microsoft.com/office/drawing/2010/main" val="33CCFF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Лента лицом вверх 3"/>
          <p:cNvSpPr/>
          <p:nvPr/>
        </p:nvSpPr>
        <p:spPr>
          <a:xfrm>
            <a:off x="1835696" y="4725144"/>
            <a:ext cx="6137445" cy="1368152"/>
          </a:xfrm>
          <a:prstGeom prst="ribbon2">
            <a:avLst/>
          </a:prstGeom>
          <a:solidFill>
            <a:srgbClr xmlns:mc="http://schemas.openxmlformats.org/markup-compatibility/2006" xmlns:a14="http://schemas.microsoft.com/office/drawing/2010/main" val="DF9FFF" mc:Ignorable=""/>
          </a:solidFill>
          <a:ln>
            <a:solidFill>
              <a:srgbClr xmlns:mc="http://schemas.openxmlformats.org/markup-compatibility/2006" xmlns:a14="http://schemas.microsoft.com/office/drawing/2010/main" val="AE0DFF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3" descr="ИзображениеCfkfvf[f 02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32" y="1598733"/>
            <a:ext cx="1815320" cy="15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738219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Повторити §§ 25-26.</a:t>
            </a:r>
          </a:p>
          <a:p>
            <a:pPr algn="ctr"/>
            <a:r>
              <a:rPr lang="uk-UA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язати</a:t>
            </a:r>
            <a:r>
              <a:rPr lang="uk-UA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№775, 779, 782.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3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fill="remove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 descr="СОВА ЛЕТЯЩАЯ"/>
          <p:cNvPicPr>
            <a:picLocks noChangeAspect="1" noChangeArrowheads="1"/>
          </p:cNvPicPr>
          <p:nvPr/>
        </p:nvPicPr>
        <p:blipFill>
          <a:blip r:embed="rId2">
            <a:lum bright="-3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2362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3" y="1772816"/>
            <a:ext cx="8144485" cy="341632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solidFill>
                  <a:srgbClr xmlns:mc="http://schemas.openxmlformats.org/markup-compatibility/2006" xmlns:a14="http://schemas.microsoft.com/office/drawing/2010/main" val="5600AC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Тема уроку:</a:t>
            </a:r>
          </a:p>
          <a:p>
            <a:pPr algn="ctr"/>
            <a:r>
              <a:rPr lang="uk-UA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Розв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’</a:t>
            </a:r>
            <a:r>
              <a:rPr lang="uk-UA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язування</a:t>
            </a: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практичних задач на відсотки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xmlns:mc="http://schemas.openxmlformats.org/markup-compatibility/2006" xmlns:a14="http://schemas.microsoft.com/office/drawing/2010/main" val="000000" mc:Ignorable="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8604"/>
            <a:ext cx="7704856" cy="7200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xmlns:mc="http://schemas.openxmlformats.org/markup-compatibility/2006" xmlns:a14="http://schemas.microsoft.com/office/drawing/2010/main" val="000000" mc:Ignorable="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prstTxWarp prst="textPlain">
              <a:avLst>
                <a:gd name="adj" fmla="val 49539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solidFill>
                  <a:srgbClr xmlns:mc="http://schemas.openxmlformats.org/markup-compatibility/2006" xmlns:a14="http://schemas.microsoft.com/office/drawing/2010/main" val="FFFF00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</a:effectLst>
              </a:rPr>
              <a:t>Девіз уроку</a:t>
            </a:r>
            <a:endParaRPr lang="ru-RU" sz="5400" b="1" dirty="0">
              <a:ln w="11430"/>
              <a:solidFill>
                <a:srgbClr xmlns:mc="http://schemas.openxmlformats.org/markup-compatibility/2006" xmlns:a14="http://schemas.microsoft.com/office/drawing/2010/main" val="FFFF00" mc:Ignorable=""/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10/main" val="000000" mc:Ignorable="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531693"/>
            <a:ext cx="5832648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solidFill>
                  <a:srgbClr xmlns:mc="http://schemas.openxmlformats.org/markup-compatibility/2006" xmlns:a14="http://schemas.microsoft.com/office/drawing/2010/main" val="0735A9" mc:Ignorable=""/>
                </a:solidFill>
                <a:latin typeface="Times New Roman"/>
                <a:ea typeface="Calibri"/>
                <a:cs typeface="Times New Roman"/>
              </a:rPr>
              <a:t>Я – школяр.</a:t>
            </a:r>
            <a:endParaRPr lang="ru-RU" sz="2400" b="1" dirty="0">
              <a:solidFill>
                <a:srgbClr xmlns:mc="http://schemas.openxmlformats.org/markup-compatibility/2006" xmlns:a14="http://schemas.microsoft.com/office/drawing/2010/main" val="0735A9" mc:Ignorable="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681" y="2185313"/>
            <a:ext cx="5688632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solidFill>
                  <a:srgbClr xmlns:mc="http://schemas.openxmlformats.org/markup-compatibility/2006" xmlns:a14="http://schemas.microsoft.com/office/drawing/2010/main" val="0735A9" mc:Ignorable=""/>
                </a:solidFill>
                <a:latin typeface="Times New Roman"/>
                <a:ea typeface="Calibri"/>
                <a:cs typeface="Times New Roman"/>
              </a:rPr>
              <a:t>Я – особистість творча.</a:t>
            </a:r>
            <a:endParaRPr lang="ru-RU" sz="3200" b="1" dirty="0">
              <a:solidFill>
                <a:srgbClr xmlns:mc="http://schemas.openxmlformats.org/markup-compatibility/2006" xmlns:a14="http://schemas.microsoft.com/office/drawing/2010/main" val="0735A9" mc:Ignorable="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946" y="2787738"/>
            <a:ext cx="5616624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solidFill>
                  <a:srgbClr xmlns:mc="http://schemas.openxmlformats.org/markup-compatibility/2006" xmlns:a14="http://schemas.microsoft.com/office/drawing/2010/main" val="0735A9" mc:Ignorable=""/>
                </a:solidFill>
                <a:latin typeface="Times New Roman"/>
                <a:ea typeface="Calibri"/>
                <a:cs typeface="Times New Roman"/>
              </a:rPr>
              <a:t>Я – думаю, замислююсь.</a:t>
            </a:r>
            <a:endParaRPr lang="ru-RU" sz="3200" b="1" dirty="0">
              <a:solidFill>
                <a:srgbClr xmlns:mc="http://schemas.openxmlformats.org/markup-compatibility/2006" xmlns:a14="http://schemas.microsoft.com/office/drawing/2010/main" val="0735A9" mc:Ignorable="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954" y="3410537"/>
            <a:ext cx="8889542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solidFill>
                  <a:srgbClr xmlns:mc="http://schemas.openxmlformats.org/markup-compatibility/2006" xmlns:a14="http://schemas.microsoft.com/office/drawing/2010/main" val="0735A9" mc:Ignorable=""/>
                </a:solidFill>
                <a:latin typeface="Times New Roman"/>
                <a:ea typeface="Calibri"/>
                <a:cs typeface="Times New Roman"/>
              </a:rPr>
              <a:t>Я – аналізую, висловлюю свої думки, судження.</a:t>
            </a:r>
            <a:endParaRPr lang="ru-RU" sz="3200" b="1" dirty="0">
              <a:solidFill>
                <a:srgbClr xmlns:mc="http://schemas.openxmlformats.org/markup-compatibility/2006" xmlns:a14="http://schemas.microsoft.com/office/drawing/2010/main" val="0735A9" mc:Ignorable="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950" y="4636306"/>
            <a:ext cx="5544616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solidFill>
                  <a:srgbClr xmlns:mc="http://schemas.openxmlformats.org/markup-compatibility/2006" xmlns:a14="http://schemas.microsoft.com/office/drawing/2010/main" val="0735A9" mc:Ignorable=""/>
                </a:solidFill>
                <a:latin typeface="Times New Roman"/>
                <a:ea typeface="Calibri"/>
                <a:cs typeface="Times New Roman"/>
              </a:rPr>
              <a:t>Я – хочу знати.</a:t>
            </a:r>
            <a:endParaRPr lang="ru-RU" sz="3200" b="1" dirty="0">
              <a:solidFill>
                <a:srgbClr xmlns:mc="http://schemas.openxmlformats.org/markup-compatibility/2006" xmlns:a14="http://schemas.microsoft.com/office/drawing/2010/main" val="0735A9" mc:Ignorable="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78985"/>
            <a:ext cx="1377226" cy="205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376264" cy="249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79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56174514"/>
              </p:ext>
            </p:extLst>
          </p:nvPr>
        </p:nvGraphicFramePr>
        <p:xfrm>
          <a:off x="1259632" y="1628800"/>
          <a:ext cx="727280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95736" y="116632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 уроку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8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71400"/>
            <a:ext cx="9036496" cy="158417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xmlns:mc="http://schemas.openxmlformats.org/markup-compatibility/2006" xmlns:a14="http://schemas.microsoft.com/office/drawing/2010/main" val="D60093" mc:Ignorable="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Гра</a:t>
            </a:r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xmlns:mc="http://schemas.openxmlformats.org/markup-compatibility/2006" xmlns:a14="http://schemas.microsoft.com/office/drawing/2010/main" val="FF0066" mc:Ignorable="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xmlns:mc="http://schemas.openxmlformats.org/markup-compatibility/2006" xmlns:a14="http://schemas.microsoft.com/office/drawing/2010/main" val="FF00FF" mc:Ignorable="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«Незакінчене речення»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xmlns:mc="http://schemas.openxmlformats.org/markup-compatibility/2006" xmlns:a14="http://schemas.microsoft.com/office/drawing/2010/main" val="FF00FF" mc:Ignorable="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1" y="142927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tx2"/>
                </a:solidFill>
                <a:latin typeface="Times New Roman"/>
                <a:ea typeface="Calibri"/>
              </a:rPr>
              <a:t>1. Відсотком </a:t>
            </a:r>
            <a:r>
              <a:rPr lang="uk-UA" sz="2400" b="1" dirty="0">
                <a:solidFill>
                  <a:schemeClr val="tx2"/>
                </a:solidFill>
                <a:latin typeface="Times New Roman"/>
                <a:ea typeface="Calibri"/>
              </a:rPr>
              <a:t>називається… 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79" y="1980825"/>
            <a:ext cx="4082767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2. 1</a:t>
            </a:r>
            <a:r>
              <a:rPr lang="uk-UA" sz="24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% центнера це…</a:t>
            </a:r>
            <a:endParaRPr lang="ru-RU" sz="2400" b="1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79" y="2524830"/>
            <a:ext cx="3519469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3.  5</a:t>
            </a:r>
            <a:r>
              <a:rPr lang="uk-UA" sz="24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%  гривні є …</a:t>
            </a:r>
            <a:endParaRPr lang="ru-RU" sz="2400" b="1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37" y="2995546"/>
            <a:ext cx="5094785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4. 1 </a:t>
            </a:r>
            <a:r>
              <a:rPr lang="uk-UA" sz="24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сантиметр – це один відсоток…</a:t>
            </a:r>
            <a:endParaRPr lang="ru-RU" sz="2400" b="1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79" y="3528662"/>
            <a:ext cx="869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tx2"/>
                </a:solidFill>
                <a:latin typeface="Times New Roman"/>
                <a:ea typeface="Calibri"/>
              </a:rPr>
              <a:t>5. На </a:t>
            </a:r>
            <a:r>
              <a:rPr lang="uk-UA" sz="2400" b="1" dirty="0">
                <a:solidFill>
                  <a:schemeClr val="tx2"/>
                </a:solidFill>
                <a:latin typeface="Times New Roman"/>
                <a:ea typeface="Calibri"/>
              </a:rPr>
              <a:t>полиці стояло 36 книжок, з них 9 були підручники. Підручники становлять … відсотків всіх книжок.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2" y="4418003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Щоб знайти відсоток від числа, потрібно…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52" y="5386690"/>
            <a:ext cx="5322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7. Щоб знайти число за значенням відсотка, потрібно…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1426827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дна сота частина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6169" y="203238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 кг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6168" y="2554728"/>
            <a:ext cx="1736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 копійок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4094" y="2995546"/>
            <a:ext cx="2224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метра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0294" y="3937757"/>
            <a:ext cx="47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xmlns:mc="http://schemas.openxmlformats.org/markup-compatibility/2006" xmlns:a14="http://schemas.microsoft.com/office/drawing/2010/main" val="6600CC" mc:Ignorable="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ru-RU" sz="2000" b="1" i="1" dirty="0">
              <a:solidFill>
                <a:srgbClr xmlns:mc="http://schemas.openxmlformats.org/markup-compatibility/2006" xmlns:a14="http://schemas.microsoft.com/office/drawing/2010/main" val="6600CC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3755" y="4828672"/>
            <a:ext cx="746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аписати відсотки у вигляді дробу і помножити число на цей дріб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1958" y="5717945"/>
            <a:ext cx="5952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аписати відсотки дробом і поділити значення відсотків на одержаний дріб 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4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897"/>
          <p:cNvSpPr>
            <a:spLocks noChangeArrowheads="1"/>
          </p:cNvSpPr>
          <p:nvPr/>
        </p:nvSpPr>
        <p:spPr bwMode="auto">
          <a:xfrm>
            <a:off x="4500563" y="1341438"/>
            <a:ext cx="1092200" cy="4968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00" mc:Ignorable="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21714" y="188640"/>
            <a:ext cx="9376750" cy="1052736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Свіжі гриби містять у собі 80% води, а сушені - 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12%. 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кільки білочка одержить сушених грибів з 22 кг свіжих?</a:t>
            </a:r>
            <a:br>
              <a:rPr lang="uk-UA" sz="27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960" name="Picture 1880" descr="MCj0331364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052513"/>
            <a:ext cx="1814512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61" name="Picture 1881" descr="MCj019348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5527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62" name="Picture 1882" descr="MCFD00463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995613"/>
            <a:ext cx="17970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69" name="Rectangle 1889"/>
          <p:cNvSpPr>
            <a:spLocks noChangeArrowheads="1"/>
          </p:cNvSpPr>
          <p:nvPr/>
        </p:nvSpPr>
        <p:spPr bwMode="auto">
          <a:xfrm>
            <a:off x="4716463" y="1557338"/>
            <a:ext cx="720725" cy="194468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8BE1FF" mc:Ignorable=""/>
          </a:solidFill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47970" name="Rectangle 1890"/>
          <p:cNvSpPr>
            <a:spLocks noChangeArrowheads="1"/>
          </p:cNvSpPr>
          <p:nvPr/>
        </p:nvSpPr>
        <p:spPr bwMode="auto">
          <a:xfrm>
            <a:off x="4716463" y="5589588"/>
            <a:ext cx="720725" cy="576262"/>
          </a:xfrm>
          <a:prstGeom prst="rect">
            <a:avLst/>
          </a:prstGeom>
          <a:solidFill>
            <a:schemeClr val="tx1"/>
          </a:solidFill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47971" name="Rectangle 1891"/>
          <p:cNvSpPr>
            <a:spLocks noChangeArrowheads="1"/>
          </p:cNvSpPr>
          <p:nvPr/>
        </p:nvSpPr>
        <p:spPr bwMode="auto">
          <a:xfrm>
            <a:off x="4716463" y="5397500"/>
            <a:ext cx="720725" cy="1920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8BE1FF" mc:Ignorable=""/>
          </a:solidFill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600" b="1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  <p:sp>
        <p:nvSpPr>
          <p:cNvPr id="47972" name="Rectangle 1892"/>
          <p:cNvSpPr>
            <a:spLocks noChangeArrowheads="1"/>
          </p:cNvSpPr>
          <p:nvPr/>
        </p:nvSpPr>
        <p:spPr bwMode="auto">
          <a:xfrm>
            <a:off x="4716463" y="3502025"/>
            <a:ext cx="720725" cy="574675"/>
          </a:xfrm>
          <a:prstGeom prst="rect">
            <a:avLst/>
          </a:prstGeom>
          <a:solidFill>
            <a:schemeClr val="tx1"/>
          </a:solidFill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47974" name="Rectangle 1894"/>
          <p:cNvSpPr>
            <a:spLocks noChangeArrowheads="1"/>
          </p:cNvSpPr>
          <p:nvPr/>
        </p:nvSpPr>
        <p:spPr bwMode="auto">
          <a:xfrm>
            <a:off x="4716463" y="1557338"/>
            <a:ext cx="720725" cy="194468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8BE1FF" mc:Ignorable=""/>
          </a:solidFill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algn="ctr"/>
            <a:endParaRPr lang="ru-RU" sz="2400" b="1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algn="ctr"/>
            <a:endParaRPr lang="ru-RU" sz="2400" b="1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algn="ctr"/>
            <a:endParaRPr lang="ru-RU" sz="2400" b="1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  <p:sp>
        <p:nvSpPr>
          <p:cNvPr id="47975" name="Rectangle 1895"/>
          <p:cNvSpPr>
            <a:spLocks noChangeArrowheads="1"/>
          </p:cNvSpPr>
          <p:nvPr/>
        </p:nvSpPr>
        <p:spPr bwMode="auto">
          <a:xfrm>
            <a:off x="4716463" y="3502025"/>
            <a:ext cx="720725" cy="574675"/>
          </a:xfrm>
          <a:prstGeom prst="rect">
            <a:avLst/>
          </a:prstGeom>
          <a:solidFill>
            <a:schemeClr val="tx1"/>
          </a:solidFill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9469" name="Rectangle 1898"/>
          <p:cNvSpPr>
            <a:spLocks noChangeArrowheads="1"/>
          </p:cNvSpPr>
          <p:nvPr/>
        </p:nvSpPr>
        <p:spPr bwMode="auto">
          <a:xfrm>
            <a:off x="4514850" y="4081463"/>
            <a:ext cx="1038225" cy="12922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00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/>
          </a:p>
        </p:txBody>
      </p:sp>
      <p:pic>
        <p:nvPicPr>
          <p:cNvPr id="47980" name="Picture 1900" descr="MCj0331364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065213"/>
            <a:ext cx="1814512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81" name="Picture 1901" descr="MCj019348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699"/>
            <a:ext cx="25527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82" name="Picture 1902" descr="MCFD00463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008313"/>
            <a:ext cx="17970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85" name="Text Box 1905"/>
          <p:cNvSpPr txBox="1">
            <a:spLocks noChangeArrowheads="1"/>
          </p:cNvSpPr>
          <p:nvPr/>
        </p:nvSpPr>
        <p:spPr bwMode="auto">
          <a:xfrm>
            <a:off x="4716463" y="2278063"/>
            <a:ext cx="165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80%</a:t>
            </a:r>
          </a:p>
        </p:txBody>
      </p:sp>
      <p:sp>
        <p:nvSpPr>
          <p:cNvPr id="47986" name="Text Box 1906"/>
          <p:cNvSpPr txBox="1">
            <a:spLocks noChangeArrowheads="1"/>
          </p:cNvSpPr>
          <p:nvPr/>
        </p:nvSpPr>
        <p:spPr bwMode="auto">
          <a:xfrm>
            <a:off x="4789488" y="5302250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12%</a:t>
            </a:r>
          </a:p>
        </p:txBody>
      </p:sp>
      <p:sp>
        <p:nvSpPr>
          <p:cNvPr id="47987" name="AutoShape 1907"/>
          <p:cNvSpPr>
            <a:spLocks/>
          </p:cNvSpPr>
          <p:nvPr/>
        </p:nvSpPr>
        <p:spPr bwMode="auto">
          <a:xfrm>
            <a:off x="5653088" y="1557338"/>
            <a:ext cx="144462" cy="2663825"/>
          </a:xfrm>
          <a:prstGeom prst="rightBrace">
            <a:avLst>
              <a:gd name="adj1" fmla="val 153664"/>
              <a:gd name="adj2" fmla="val 50000"/>
            </a:avLst>
          </a:prstGeom>
          <a:noFill/>
          <a:ln w="28575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7988" name="AutoShape 1908"/>
          <p:cNvSpPr>
            <a:spLocks/>
          </p:cNvSpPr>
          <p:nvPr/>
        </p:nvSpPr>
        <p:spPr bwMode="auto">
          <a:xfrm>
            <a:off x="5653088" y="5373688"/>
            <a:ext cx="144462" cy="863600"/>
          </a:xfrm>
          <a:prstGeom prst="rightBrace">
            <a:avLst>
              <a:gd name="adj1" fmla="val 49817"/>
              <a:gd name="adj2" fmla="val 50000"/>
            </a:avLst>
          </a:prstGeom>
          <a:noFill/>
          <a:ln w="28575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7989" name="Text Box 1909"/>
          <p:cNvSpPr txBox="1">
            <a:spLocks noChangeArrowheads="1"/>
          </p:cNvSpPr>
          <p:nvPr/>
        </p:nvSpPr>
        <p:spPr bwMode="auto">
          <a:xfrm>
            <a:off x="5867400" y="2636838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22 кг</a:t>
            </a:r>
          </a:p>
        </p:txBody>
      </p:sp>
      <p:sp>
        <p:nvSpPr>
          <p:cNvPr id="47990" name="Text Box 1910"/>
          <p:cNvSpPr txBox="1">
            <a:spLocks noChangeArrowheads="1"/>
          </p:cNvSpPr>
          <p:nvPr/>
        </p:nvSpPr>
        <p:spPr bwMode="auto">
          <a:xfrm>
            <a:off x="5795963" y="5589588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? кг</a:t>
            </a:r>
          </a:p>
        </p:txBody>
      </p:sp>
      <p:pic>
        <p:nvPicPr>
          <p:cNvPr id="14360" name="Picture 24" descr="C:\Users\Танюшка\Desktop\МВМ\урок\Cartoon-Clipart-Free-0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798552"/>
            <a:ext cx="2845221" cy="284522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4361" name="Picture 25" descr="C:\Users\Танюшка\Desktop\МВМ\урок\DNS-3-1.jpg"/>
          <p:cNvPicPr>
            <a:picLocks noChangeAspect="1" noChangeArrowheads="1"/>
          </p:cNvPicPr>
          <p:nvPr/>
        </p:nvPicPr>
        <p:blipFill>
          <a:blip r:embed="rId6" cstate="print"/>
          <a:srcRect l="40319"/>
          <a:stretch>
            <a:fillRect/>
          </a:stretch>
        </p:blipFill>
        <p:spPr bwMode="auto">
          <a:xfrm>
            <a:off x="2051720" y="2924944"/>
            <a:ext cx="2065412" cy="248022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796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796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796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38483E-6 L 3.05556E-6 0.2518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79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6.10546E-7 L -0.00087 0.511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7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55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55412E-6 L -0.00156 0.472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9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363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11656E-6 L -0.00018 0.380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7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90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7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7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7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479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479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479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47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47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479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7969" grpId="0" animBg="1"/>
      <p:bldP spid="47969" grpId="1" animBg="1"/>
      <p:bldP spid="47970" grpId="0" animBg="1"/>
      <p:bldP spid="47971" grpId="0" animBg="1"/>
      <p:bldP spid="47972" grpId="0" animBg="1"/>
      <p:bldP spid="47974" grpId="0" animBg="1"/>
      <p:bldP spid="47975" grpId="0" animBg="1"/>
      <p:bldP spid="47985" grpId="0"/>
      <p:bldP spid="47986" grpId="0"/>
      <p:bldP spid="47987" grpId="0" animBg="1"/>
      <p:bldP spid="47988" grpId="0" animBg="1"/>
      <p:bldP spid="47989" grpId="0"/>
      <p:bldP spid="479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иноска-хмарка 12"/>
          <p:cNvSpPr/>
          <p:nvPr/>
        </p:nvSpPr>
        <p:spPr>
          <a:xfrm>
            <a:off x="3643306" y="1785926"/>
            <a:ext cx="5286412" cy="442915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60852" y="246088"/>
            <a:ext cx="6235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Ф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A50021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і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009900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з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CC3300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к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333399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у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0099FF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л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990099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ь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CC0066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т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006600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х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CC3300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в</a:t>
            </a:r>
            <a:r>
              <a:rPr lang="uk-UA" sz="5400" b="1" dirty="0" err="1" smtClean="0">
                <a:ln w="17780" cmpd="sng">
                  <a:solidFill>
                    <a:schemeClr val="accent3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660066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и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666699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л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CC0000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и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003300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н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FF00FF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к</a:t>
            </a:r>
            <a:r>
              <a:rPr lang="uk-UA" sz="5400" b="1" dirty="0" err="1" smtClean="0">
                <a:ln w="17780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  <a:miter lim="800000"/>
                </a:ln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algn="tl" rotWithShape="0">
                    <a:srgbClr xmlns:mc="http://schemas.openxmlformats.org/markup-compatibility/2006" xmlns:a14="http://schemas.microsoft.com/office/drawing/2010/main" val="000000" mc:Ignorable=""/>
                  </a:outerShdw>
                </a:effectLst>
              </a:rPr>
              <a:t>а</a:t>
            </a:r>
            <a:endParaRPr lang="ru-RU" sz="5400" b="1" cap="none" spc="0" dirty="0">
              <a:ln w="17780" cmpd="sng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prstDash val="solid"/>
                <a:miter lim="800000"/>
              </a:ln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algn="tl" rotWithShape="0">
                  <a:srgbClr xmlns:mc="http://schemas.openxmlformats.org/markup-compatibility/2006" xmlns:a14="http://schemas.microsoft.com/office/drawing/2010/main" val="000000" mc:Ignorable="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14422"/>
            <a:ext cx="62646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Із-за парт всі миттю встали,</a:t>
            </a:r>
          </a:p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Гарно спинки підрівняли.</a:t>
            </a:r>
          </a:p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Вгору тягнемось усі,</a:t>
            </a:r>
          </a:p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Мов трава в дрібній росі.</a:t>
            </a:r>
          </a:p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Потім легко всі присіли, </a:t>
            </a:r>
          </a:p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Наче ноги заболіли.</a:t>
            </a:r>
          </a:p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Потім встали, руки в боки</a:t>
            </a:r>
          </a:p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 зробили два підскоки.</a:t>
            </a:r>
          </a:p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Каблучками </a:t>
            </a:r>
            <a:r>
              <a:rPr lang="uk-UA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цок-цок-цок</a:t>
            </a:r>
            <a:endParaRPr lang="uk-UA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 продовжимо урок.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ГТВ\Новая папка\21c12dfe0b605695ba2d847049b97ea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500306"/>
            <a:ext cx="1500198" cy="1905251"/>
          </a:xfrm>
          <a:prstGeom prst="rect">
            <a:avLst/>
          </a:prstGeom>
          <a:noFill/>
        </p:spPr>
      </p:pic>
      <p:pic>
        <p:nvPicPr>
          <p:cNvPr id="1027" name="Picture 3" descr="D:\ГТВ\картинки блискітки\Новая папка (2)\glamour03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1428736"/>
            <a:ext cx="785818" cy="1970986"/>
          </a:xfrm>
          <a:prstGeom prst="rect">
            <a:avLst/>
          </a:prstGeom>
          <a:noFill/>
        </p:spPr>
      </p:pic>
      <p:pic>
        <p:nvPicPr>
          <p:cNvPr id="1028" name="Picture 4" descr="D:\ГТВ\картинки блискітки\Новая папка (2)\glamour26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4000504"/>
            <a:ext cx="923925" cy="1924050"/>
          </a:xfrm>
          <a:prstGeom prst="rect">
            <a:avLst/>
          </a:prstGeom>
          <a:noFill/>
        </p:spPr>
      </p:pic>
      <p:pic>
        <p:nvPicPr>
          <p:cNvPr id="1029" name="Picture 5" descr="D:\ГТВ\картинки блискітки\Новая папка\yoga0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571744"/>
            <a:ext cx="1238250" cy="1238250"/>
          </a:xfrm>
          <a:prstGeom prst="rect">
            <a:avLst/>
          </a:prstGeom>
          <a:noFill/>
        </p:spPr>
      </p:pic>
      <p:pic>
        <p:nvPicPr>
          <p:cNvPr id="1030" name="Picture 6" descr="D:\ГТВ\картинки блискітки\Новая папка\yoga0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87474" y="4581128"/>
            <a:ext cx="1019175" cy="1238250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2132" y="2143116"/>
            <a:ext cx="880076" cy="66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30" y="4286256"/>
            <a:ext cx="928694" cy="118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6446" y="3143248"/>
            <a:ext cx="571504" cy="79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86710" y="3214686"/>
            <a:ext cx="82461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4048" y="3717032"/>
            <a:ext cx="642942" cy="82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00496" y="3643314"/>
            <a:ext cx="880076" cy="66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02 Дорожка 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Администратор\Мои документы\Мои рисунки\Новая папка (2)\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960" y="2708920"/>
            <a:ext cx="150018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39700"/>
          </a:effectLst>
        </p:spPr>
      </p:pic>
      <p:pic>
        <p:nvPicPr>
          <p:cNvPr id="3" name="Picture 8" descr="C:\Documents and Settings\Администратор\Мои документы\Мои рисунки\Новая папка (2)\6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32956"/>
            <a:ext cx="2233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C:\Documents and Settings\Администратор\Мои документы\Мои рисунки\Новая папка (2)\6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328" y="5699951"/>
            <a:ext cx="1500188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:\ГТВ\картинки блискітки\Новая папка\poshu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59632" cy="125963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51720" y="116632"/>
            <a:ext cx="51531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5400" b="1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Times New Roman" pitchFamily="18" charset="0"/>
                <a:cs typeface="Times New Roman" pitchFamily="18" charset="0"/>
              </a:rPr>
              <a:t>Робота в групах</a:t>
            </a:r>
            <a:endParaRPr lang="ru-RU" sz="5400" b="1" dirty="0">
              <a:solidFill>
                <a:srgbClr xmlns:mc="http://schemas.openxmlformats.org/markup-compatibility/2006" xmlns:a14="http://schemas.microsoft.com/office/drawing/2010/main" val="FFFFFF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несколько документов 6"/>
          <p:cNvSpPr/>
          <p:nvPr/>
        </p:nvSpPr>
        <p:spPr>
          <a:xfrm>
            <a:off x="251520" y="1412776"/>
            <a:ext cx="2952328" cy="165618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несколько документов 7"/>
          <p:cNvSpPr/>
          <p:nvPr/>
        </p:nvSpPr>
        <p:spPr>
          <a:xfrm>
            <a:off x="5822777" y="1422479"/>
            <a:ext cx="2952328" cy="165618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несколько документов 8"/>
          <p:cNvSpPr/>
          <p:nvPr/>
        </p:nvSpPr>
        <p:spPr>
          <a:xfrm>
            <a:off x="364948" y="3861048"/>
            <a:ext cx="2952328" cy="165618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несколько документов 9"/>
          <p:cNvSpPr/>
          <p:nvPr/>
        </p:nvSpPr>
        <p:spPr>
          <a:xfrm>
            <a:off x="6012160" y="3861048"/>
            <a:ext cx="2952328" cy="165618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1115616" y="197879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№1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6772814" y="1989153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>
            <a:off x="1115616" y="445575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№3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hlinkClick r:id="rId9" action="ppaction://hlinksldjump"/>
          </p:cNvPr>
          <p:cNvSpPr txBox="1"/>
          <p:nvPr/>
        </p:nvSpPr>
        <p:spPr>
          <a:xfrm>
            <a:off x="6772814" y="4509120"/>
            <a:ext cx="96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Робота в групах</a:t>
            </a:r>
            <a:endParaRPr lang="ru-RU" sz="40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Блок-схема: несколько документов 2"/>
          <p:cNvSpPr/>
          <p:nvPr/>
        </p:nvSpPr>
        <p:spPr>
          <a:xfrm>
            <a:off x="179512" y="1196752"/>
            <a:ext cx="5271367" cy="2592288"/>
          </a:xfrm>
          <a:prstGeom prst="flowChartMultidocument">
            <a:avLst/>
          </a:prstGeom>
          <a:solidFill>
            <a:srgbClr xmlns:mc="http://schemas.openxmlformats.org/markup-compatibility/2006" xmlns:a14="http://schemas.microsoft.com/office/drawing/2010/main" val="D0F0D0" mc:Ignorable=""/>
          </a:solidFill>
          <a:ln>
            <a:solidFill>
              <a:srgbClr xmlns:mc="http://schemas.openxmlformats.org/markup-compatibility/2006" xmlns:a14="http://schemas.microsoft.com/office/drawing/2010/main" val="3EBC3E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936302" y="184482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xmlns:mc="http://schemas.openxmlformats.org/markup-compatibility/2006" xmlns:a14="http://schemas.microsoft.com/office/drawing/2010/main" val="DE0000" mc:Ignorable=""/>
                </a:solidFill>
                <a:latin typeface="Times New Roman" pitchFamily="18" charset="0"/>
                <a:cs typeface="Times New Roman" pitchFamily="18" charset="0"/>
              </a:rPr>
              <a:t>№1</a:t>
            </a:r>
            <a:endParaRPr lang="ru-RU" sz="2800" b="1" dirty="0">
              <a:solidFill>
                <a:srgbClr xmlns:mc="http://schemas.openxmlformats.org/markup-compatibility/2006" xmlns:a14="http://schemas.microsoft.com/office/drawing/2010/main" val="DE0000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372362"/>
            <a:ext cx="3852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xmlns:mc="http://schemas.openxmlformats.org/markup-compatibility/2006" xmlns:a14="http://schemas.microsoft.com/office/drawing/2010/main" val="DE0000" mc:Ignorable=""/>
                </a:solidFill>
                <a:latin typeface="Times New Roman" pitchFamily="18" charset="0"/>
                <a:cs typeface="Times New Roman" pitchFamily="18" charset="0"/>
              </a:rPr>
              <a:t>Відсотки в банку</a:t>
            </a:r>
            <a:endParaRPr lang="ru-RU" sz="3600" b="1" dirty="0">
              <a:solidFill>
                <a:srgbClr xmlns:mc="http://schemas.openxmlformats.org/markup-compatibility/2006" xmlns:a14="http://schemas.microsoft.com/office/drawing/2010/main" val="DE0000" mc:Ignorable="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F:\Новая папка (3)\100_3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34" y="2972526"/>
            <a:ext cx="2974174" cy="396556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" name="Picture 4" descr="F:\Новая папка (3)\100_3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26252">
            <a:off x="3255797" y="3759773"/>
            <a:ext cx="3578085" cy="268356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8" name="Рисунок 7" descr="money_wheelbarrow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12160" y="1556792"/>
            <a:ext cx="2793564" cy="25202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Управляющая кнопка: назад 8">
            <a:hlinkClick r:id="rId6" action="ppaction://hlinksldjump" highlightClick="1"/>
          </p:cNvPr>
          <p:cNvSpPr/>
          <p:nvPr/>
        </p:nvSpPr>
        <p:spPr>
          <a:xfrm>
            <a:off x="8676456" y="6463199"/>
            <a:ext cx="360040" cy="360040"/>
          </a:xfrm>
          <a:prstGeom prst="actionButtonBackPrevious">
            <a:avLst/>
          </a:prstGeom>
          <a:solidFill>
            <a:srgbClr xmlns:mc="http://schemas.openxmlformats.org/markup-compatibility/2006" xmlns:a14="http://schemas.microsoft.com/office/drawing/2010/main" val="CC99FF" mc:Ignorable=""/>
          </a:solidFill>
          <a:ln>
            <a:solidFill>
              <a:srgbClr xmlns:mc="http://schemas.openxmlformats.org/markup-compatibility/2006" xmlns:a14="http://schemas.microsoft.com/office/drawing/2010/main" val="CC66FF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7" descr="D:\ГТВ\картинки блискітки\Новая папка\poshu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59632" cy="125963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61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">
  <a:themeElements>
    <a:clrScheme name="Light-blue_flower 3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99CCFF" mc:Ignorable=""/>
      </a:accent1>
      <a:accent2>
        <a:srgbClr xmlns:mc="http://schemas.openxmlformats.org/markup-compatibility/2006" xmlns:a14="http://schemas.microsoft.com/office/drawing/2010/main" val="CCCCFF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CAE2FF" mc:Ignorable=""/>
      </a:accent5>
      <a:accent6>
        <a:srgbClr xmlns:mc="http://schemas.openxmlformats.org/markup-compatibility/2006" xmlns:a14="http://schemas.microsoft.com/office/drawing/2010/main" val="B9B9E7" mc:Ignorable=""/>
      </a:accent6>
      <a:hlink>
        <a:srgbClr xmlns:mc="http://schemas.openxmlformats.org/markup-compatibility/2006" xmlns:a14="http://schemas.microsoft.com/office/drawing/2010/main" val="3333CC" mc:Ignorable=""/>
      </a:hlink>
      <a:folHlink>
        <a:srgbClr xmlns:mc="http://schemas.openxmlformats.org/markup-compatibility/2006" xmlns:a14="http://schemas.microsoft.com/office/drawing/2010/main" val="AF67FF" mc:Ignorable=""/>
      </a:folHlink>
    </a:clrScheme>
    <a:fontScheme name="Light-blue_flower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ht-blue_flower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CC3300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E2ADAA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Специальное оформление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CC3300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E2ADAA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2">
  <a:themeElements>
    <a:clrScheme name="pl-Shablon2 13">
      <a:dk1>
        <a:srgbClr xmlns:mc="http://schemas.openxmlformats.org/markup-compatibility/2006" xmlns:a14="http://schemas.microsoft.com/office/drawing/2010/main" val="205FF6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1A50D2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pl-Shablon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-Shablon2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CC3300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E2ADAA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3">
        <a:dk1>
          <a:srgbClr xmlns:mc="http://schemas.openxmlformats.org/markup-compatibility/2006" xmlns:a14="http://schemas.microsoft.com/office/drawing/2010/main" val="205FF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1A50D2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</Template>
  <TotalTime>3347</TotalTime>
  <Words>558</Words>
  <Application>Microsoft Office PowerPoint</Application>
  <PresentationFormat>Экран (4:3)</PresentationFormat>
  <Paragraphs>104</Paragraphs>
  <Slides>18</Slides>
  <Notes>4</Notes>
  <HiddenSlides>4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6</vt:lpstr>
      <vt:lpstr>Специальное оформление</vt:lpstr>
      <vt:lpstr>Тема2</vt:lpstr>
      <vt:lpstr>МАТЕМАТИКА 6 КЛАС</vt:lpstr>
      <vt:lpstr>Презентация PowerPoint</vt:lpstr>
      <vt:lpstr>Презентация PowerPoint</vt:lpstr>
      <vt:lpstr>Презентация PowerPoint</vt:lpstr>
      <vt:lpstr>Презентация PowerPoint</vt:lpstr>
      <vt:lpstr>Свіжі гриби містять у собі 80% води, а сушені -   12%.  Cкільки білочка одержить сушених грибів з 22 кг свіжих?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Батько вніс до банку 500 грн. під 14% річних, через рік річна ставка зросла до 17%. Яку суму він матиме на рахунку через 2 роки?</vt:lpstr>
      <vt:lpstr>Ціна на кактус у “Барвінку” становила 150грн, потім її зменшили на 20%, а тоді нову ціну збільшили на 20%. Скільки коштує кактус після двох переоцінок? </vt:lpstr>
      <vt:lpstr>Для приготування борщу повар витратив 500г овочів. З них 20% становила картопля, а буряка на 100 г більше ніж картоплі. Який відсоток становив буряк від всіх овочів? </vt:lpstr>
      <vt:lpstr>Відстань між будинками Вінні-Пуха та П’ятачка становить 2 км. Одного дня Вінні-Пух пішов відвідати П’ятачка і витратив на дорогу 25 хв, а наступного дня П’ятачок пішов відвідати Вінні-Пуха і витратив на дорогу 20 хв. Чия швидкість з них більша і на скільки відсотків?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DDD</dc:creator>
  <cp:lastModifiedBy>User</cp:lastModifiedBy>
  <cp:revision>198</cp:revision>
  <dcterms:created xsi:type="dcterms:W3CDTF">2009-08-05T10:07:57Z</dcterms:created>
  <dcterms:modified xsi:type="dcterms:W3CDTF">2010-12-22T19:49:16Z</dcterms:modified>
</cp:coreProperties>
</file>