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1" r:id="rId2"/>
  </p:sldMasterIdLst>
  <p:sldIdLst>
    <p:sldId id="256" r:id="rId3"/>
    <p:sldId id="257" r:id="rId4"/>
    <p:sldId id="258" r:id="rId5"/>
    <p:sldId id="259" r:id="rId6"/>
    <p:sldId id="260" r:id="rId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Rg st="1" end="5"/>
    <p:penClr>
      <a:srgbClr val="FF0000"/>
    </p:penClr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56" autoAdjust="0"/>
    <p:restoredTop sz="94660"/>
  </p:normalViewPr>
  <p:slideViewPr>
    <p:cSldViewPr>
      <p:cViewPr varScale="1">
        <p:scale>
          <a:sx n="65" d="100"/>
          <a:sy n="65" d="100"/>
        </p:scale>
        <p:origin x="-63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uk-UA" smtClean="0"/>
              <a:t>Зразок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C527BD4-6278-4CD7-910E-937405107CF6}" type="slidenum">
              <a:rPr lang="en-US"/>
              <a:pPr>
                <a:defRPr/>
              </a:pPr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B462BA3-07A8-455A-A43C-F02D647D7E25}" type="slidenum">
              <a:rPr lang="en-US"/>
              <a:pPr>
                <a:defRPr/>
              </a:pPr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5887742-548A-449E-B6A0-E95EFDBADED1}" type="slidenum">
              <a:rPr lang="en-US"/>
              <a:pPr>
                <a:defRPr/>
              </a:pPr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uk-UA" smtClean="0"/>
              <a:t>Зразок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98DEE8D-0261-414D-B14D-5A65CBBB1DE7}" type="slidenum">
              <a:rPr lang="en-US"/>
              <a:pPr>
                <a:defRPr/>
              </a:pPr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B3E8EEA-E17A-4E6B-B36B-8C7D76510B42}" type="slidenum">
              <a:rPr lang="en-US"/>
              <a:pPr>
                <a:defRPr/>
              </a:pPr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E1D7AD8-1B4A-4266-9544-BEA402EC86F0}" type="slidenum">
              <a:rPr lang="en-US"/>
              <a:pPr>
                <a:defRPr/>
              </a:pPr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5BC1A6A-A70F-4410-BB0B-5CB593CC6B7E}" type="slidenum">
              <a:rPr lang="en-US"/>
              <a:pPr>
                <a:defRPr/>
              </a:pPr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E8BF37A-25C6-498A-A3E8-ED2373C5883F}" type="slidenum">
              <a:rPr lang="en-US"/>
              <a:pPr>
                <a:defRPr/>
              </a:pPr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16ADD40-D3FA-464C-9B99-6E66AAE8D097}" type="slidenum">
              <a:rPr lang="en-US"/>
              <a:pPr>
                <a:defRPr/>
              </a:pPr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60138F9-06F9-4483-8459-BCDFC83077ED}" type="slidenum">
              <a:rPr lang="en-US"/>
              <a:pPr>
                <a:defRPr/>
              </a:pPr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B4B8834-1A1D-450F-99D8-0E40BA088AEE}" type="slidenum">
              <a:rPr lang="en-US"/>
              <a:pPr>
                <a:defRPr/>
              </a:pPr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5FF12C4-B0A6-49E2-A97D-2697E888F239}" type="slidenum">
              <a:rPr lang="en-US"/>
              <a:pPr>
                <a:defRPr/>
              </a:pPr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D589BC0-516C-4AEB-A07D-9B4E107CC860}" type="slidenum">
              <a:rPr lang="en-US"/>
              <a:pPr>
                <a:defRPr/>
              </a:pPr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38AA2C6-CFE5-4DDF-8714-7E41C1BC156C}" type="slidenum">
              <a:rPr lang="en-US"/>
              <a:pPr>
                <a:defRPr/>
              </a:pPr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27794FF-81C5-431E-93CD-AA22A73DC706}" type="slidenum">
              <a:rPr lang="en-US"/>
              <a:pPr>
                <a:defRPr/>
              </a:pPr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A96A946-7969-4D06-9093-C070D084EA84}" type="slidenum">
              <a:rPr lang="en-US"/>
              <a:pPr>
                <a:defRPr/>
              </a:pPr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B93BF31-6032-4BCC-8379-E4BB4561FFFE}" type="slidenum">
              <a:rPr lang="en-US"/>
              <a:pPr>
                <a:defRPr/>
              </a:pPr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EF818D6-6EF6-46FC-9031-4148F60F495D}" type="slidenum">
              <a:rPr lang="en-US"/>
              <a:pPr>
                <a:defRPr/>
              </a:pPr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D72BD35-D8D0-405A-AFBB-231A7B090D35}" type="slidenum">
              <a:rPr lang="en-US"/>
              <a:pPr>
                <a:defRPr/>
              </a:pPr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F2320E9-9714-4C7B-8ADE-8F28A1524DA7}" type="slidenum">
              <a:rPr lang="en-US"/>
              <a:pPr>
                <a:defRPr/>
              </a:pPr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2447317-DCC2-453D-A6F5-846873F97AE3}" type="slidenum">
              <a:rPr lang="en-US"/>
              <a:pPr>
                <a:defRPr/>
              </a:pPr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B54DCEF-7941-4CEF-A3EF-35A4C65F8D3D}" type="slidenum">
              <a:rPr lang="en-US"/>
              <a:pPr>
                <a:defRPr/>
              </a:pPr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61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solidFill>
            <a:srgbClr val="FFFFFF">
              <a:alpha val="65097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288B3E0-82F3-4BA0-9A5B-02CD86EE7914}" type="slidenum">
              <a:rPr lang="en-US"/>
              <a:pPr>
                <a:defRPr/>
              </a:pPr>
              <a:t>‹№›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819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solidFill>
            <a:srgbClr val="FFFFFF">
              <a:alpha val="65097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9E2EB42-C42E-4B1C-94F1-FA331769019F}" type="slidenum">
              <a:rPr lang="en-US"/>
              <a:pPr>
                <a:defRPr/>
              </a:pPr>
              <a:t>‹№›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 cstate="print"/>
          <a:srcRect l="5699" r="23633"/>
          <a:stretch>
            <a:fillRect/>
          </a:stretch>
        </p:blipFill>
        <p:spPr bwMode="auto">
          <a:xfrm>
            <a:off x="4143372" y="1281250"/>
            <a:ext cx="4724252" cy="4648055"/>
          </a:xfrm>
          <a:prstGeom prst="round2DiagRect">
            <a:avLst>
              <a:gd name="adj1" fmla="val 16667"/>
              <a:gd name="adj2" fmla="val 4488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ectangle 2"/>
          <p:cNvSpPr txBox="1">
            <a:spLocks/>
          </p:cNvSpPr>
          <p:nvPr/>
        </p:nvSpPr>
        <p:spPr bwMode="auto">
          <a:xfrm rot="20861008">
            <a:off x="52023" y="634551"/>
            <a:ext cx="607282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5400" b="1" i="0" u="none" strike="noStrike" kern="0" cap="none" spc="0" normalizeH="0" baseline="0" noProof="0" dirty="0" smtClean="0">
                <a:ln>
                  <a:noFill/>
                </a:ln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Georgia" pitchFamily="18" charset="0"/>
                <a:ea typeface="+mj-ea"/>
                <a:cs typeface="+mj-cs"/>
              </a:rPr>
              <a:t> Математичний бал</a:t>
            </a:r>
            <a:endParaRPr kumimoji="0" lang="ru-RU" sz="5400" b="1" i="0" u="none" strike="noStrike" kern="0" cap="none" spc="0" normalizeH="0" baseline="0" noProof="0" dirty="0" smtClean="0">
              <a:ln>
                <a:noFill/>
              </a:ln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 advTm="10358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виховний захід\Новая папка\98a1a8d2bd6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87031"/>
            <a:ext cx="4235922" cy="5895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4282" y="571480"/>
            <a:ext cx="4429124" cy="138499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Краса тісно </a:t>
            </a:r>
            <a:r>
              <a:rPr lang="uk-UA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пов</a:t>
            </a:r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’</a:t>
            </a:r>
            <a:r>
              <a:rPr lang="uk-UA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язана</a:t>
            </a:r>
            <a:r>
              <a:rPr lang="uk-UA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зі симетрією.</a:t>
            </a:r>
            <a:br>
              <a:rPr lang="uk-UA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uk-UA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          (Г. </a:t>
            </a:r>
            <a:r>
              <a:rPr lang="uk-UA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Вейль</a:t>
            </a:r>
            <a:r>
              <a:rPr lang="uk-UA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)</a:t>
            </a:r>
            <a:endParaRPr lang="uk-UA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752809596"/>
      </p:ext>
    </p:extLst>
  </p:cSld>
  <p:clrMapOvr>
    <a:masterClrMapping/>
  </p:clrMapOvr>
  <p:transition advTm="10358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виховний захід\Новая папка\Cinderella20Bal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5984" y="116632"/>
            <a:ext cx="6638468" cy="46191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 rot="662678">
            <a:off x="445891" y="4994414"/>
            <a:ext cx="67276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Математика є праобразом краси світу .      </a:t>
            </a:r>
          </a:p>
          <a:p>
            <a:r>
              <a:rPr lang="uk-UA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                                (Й.</a:t>
            </a:r>
            <a:r>
              <a:rPr lang="uk-UA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Кеплер</a:t>
            </a:r>
            <a:r>
              <a:rPr lang="uk-UA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)</a:t>
            </a:r>
            <a:endParaRPr lang="uk-UA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600094759"/>
      </p:ext>
    </p:extLst>
  </p:cSld>
  <p:clrMapOvr>
    <a:masterClrMapping/>
  </p:clrMapOvr>
  <p:transition spd="med" advTm="11575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виховний захід\Новая папка\U_ERAPV2eb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1538" y="0"/>
            <a:ext cx="6143668" cy="42267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43042" y="4286256"/>
            <a:ext cx="7786742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Математика і поезія – це вираз тієї самої сили уяви, тільки в першому разі уява звернена до голови, а в другому  - до серця.</a:t>
            </a:r>
            <a:br>
              <a:rPr lang="uk-UA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uk-UA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                                                 (Т.</a:t>
            </a:r>
            <a:r>
              <a:rPr lang="uk-UA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Хілл</a:t>
            </a:r>
            <a:r>
              <a:rPr lang="uk-UA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)</a:t>
            </a:r>
            <a:endParaRPr lang="uk-UA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689361913"/>
      </p:ext>
    </p:extLst>
  </p:cSld>
  <p:clrMapOvr>
    <a:masterClrMapping/>
  </p:clrMapOvr>
  <p:transition advTm="10421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виховний захід\Новая папка\x_9af8fb8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7620" y="0"/>
            <a:ext cx="5286380" cy="5783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 rot="1041890">
            <a:off x="-14366" y="4744834"/>
            <a:ext cx="607223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Математик в душі має  бути поетом.</a:t>
            </a:r>
            <a:br>
              <a:rPr lang="uk-UA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uk-UA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(С.Коваленко)</a:t>
            </a:r>
            <a:endParaRPr lang="uk-UA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34847941"/>
      </p:ext>
    </p:extLst>
  </p:cSld>
  <p:clrMapOvr>
    <a:masterClrMapping/>
  </p:clrMapOvr>
  <p:transition advTm="10483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2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2.2"/>
</p:tagLst>
</file>

<file path=ppt/theme/theme1.xml><?xml version="1.0" encoding="utf-8"?>
<a:theme xmlns:a="http://schemas.openxmlformats.org/drawingml/2006/main" name="=">
  <a:themeElements>
    <a:clrScheme name="4_aksesuary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4_aksesuary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aksesuary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Закони збереження в механіці">
  <a:themeElements>
    <a:clrScheme name="Закони збереження в механіці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Закони збереження в механіці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Закони збереження в механіці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=</Template>
  <TotalTime>47</TotalTime>
  <Words>56</Words>
  <Application>Microsoft Office PowerPoint</Application>
  <PresentationFormat>Екран (4:3)</PresentationFormat>
  <Paragraphs>6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слайдів</vt:lpstr>
      </vt:variant>
      <vt:variant>
        <vt:i4>5</vt:i4>
      </vt:variant>
    </vt:vector>
  </HeadingPairs>
  <TitlesOfParts>
    <vt:vector size="7" baseType="lpstr">
      <vt:lpstr>=</vt:lpstr>
      <vt:lpstr>Закони збереження в механіці</vt:lpstr>
      <vt:lpstr>Слайд 1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Користувач Windows</dc:creator>
  <cp:lastModifiedBy>Користувач Windows</cp:lastModifiedBy>
  <cp:revision>6</cp:revision>
  <dcterms:created xsi:type="dcterms:W3CDTF">2013-12-14T14:26:30Z</dcterms:created>
  <dcterms:modified xsi:type="dcterms:W3CDTF">2013-12-16T09:03:11Z</dcterms:modified>
</cp:coreProperties>
</file>