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60" r:id="rId2"/>
    <p:sldId id="264" r:id="rId3"/>
    <p:sldId id="263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61" r:id="rId12"/>
    <p:sldId id="265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64"/>
    <a:srgbClr val="000099"/>
    <a:srgbClr val="990000"/>
    <a:srgbClr val="080808"/>
    <a:srgbClr val="025A0C"/>
    <a:srgbClr val="038312"/>
    <a:srgbClr val="833F85"/>
    <a:srgbClr val="003300"/>
    <a:srgbClr val="33E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8829" autoAdjust="0"/>
  </p:normalViewPr>
  <p:slideViewPr>
    <p:cSldViewPr>
      <p:cViewPr>
        <p:scale>
          <a:sx n="100" d="100"/>
          <a:sy n="100" d="100"/>
        </p:scale>
        <p:origin x="-144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slide" Target="../slides/slide17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4C403E-766E-43B0-8E0E-878A1B3DA388}" type="doc">
      <dgm:prSet loTypeId="urn:microsoft.com/office/officeart/2005/8/layout/vList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0A88A762-09EC-4B97-BD10-B6BBC72E2EBA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Розвиток пізнавальних умінь і навичок учнів</a:t>
          </a:r>
          <a:endParaRPr lang="uk-UA" sz="2800" b="1" dirty="0">
            <a:latin typeface="Times New Roman" pitchFamily="18" charset="0"/>
            <a:cs typeface="Times New Roman" pitchFamily="18" charset="0"/>
          </a:endParaRPr>
        </a:p>
      </dgm:t>
    </dgm:pt>
    <dgm:pt modelId="{B5356849-9E1A-417F-85F8-583517D86C59}" type="parTrans" cxnId="{FA9739ED-27AB-4EC8-9A0B-E4956CAD2093}">
      <dgm:prSet/>
      <dgm:spPr/>
      <dgm:t>
        <a:bodyPr/>
        <a:lstStyle/>
        <a:p>
          <a:endParaRPr lang="uk-UA"/>
        </a:p>
      </dgm:t>
    </dgm:pt>
    <dgm:pt modelId="{E2BE557A-6232-4BAC-9ABD-16D21684B6F8}" type="sibTrans" cxnId="{FA9739ED-27AB-4EC8-9A0B-E4956CAD2093}">
      <dgm:prSet/>
      <dgm:spPr/>
      <dgm:t>
        <a:bodyPr/>
        <a:lstStyle/>
        <a:p>
          <a:endParaRPr lang="uk-UA"/>
        </a:p>
      </dgm:t>
    </dgm:pt>
    <dgm:pt modelId="{96BF9A99-4C91-4CFD-B11E-18DF34204726}">
      <dgm:prSet phldrT="[Текст]" custT="1"/>
      <dgm:spPr/>
      <dgm:t>
        <a:bodyPr/>
        <a:lstStyle/>
        <a:p>
          <a:r>
            <a:rPr lang="uk-UA" sz="2600" b="1" baseline="0" dirty="0" smtClean="0">
              <a:latin typeface="Times New Roman" pitchFamily="18" charset="0"/>
              <a:cs typeface="Times New Roman" pitchFamily="18" charset="0"/>
            </a:rPr>
            <a:t>Уміння орієнтуватися в інформаційному просторі</a:t>
          </a:r>
          <a:endParaRPr lang="uk-UA" sz="2600" b="1" baseline="0" dirty="0">
            <a:latin typeface="Times New Roman" pitchFamily="18" charset="0"/>
            <a:cs typeface="Times New Roman" pitchFamily="18" charset="0"/>
          </a:endParaRPr>
        </a:p>
      </dgm:t>
    </dgm:pt>
    <dgm:pt modelId="{4BB409EF-8733-49F9-BC1F-49D104A39B17}" type="parTrans" cxnId="{4A437571-6889-4674-B5C1-E09639708327}">
      <dgm:prSet/>
      <dgm:spPr/>
      <dgm:t>
        <a:bodyPr/>
        <a:lstStyle/>
        <a:p>
          <a:endParaRPr lang="uk-UA"/>
        </a:p>
      </dgm:t>
    </dgm:pt>
    <dgm:pt modelId="{28E9FDA0-27E5-45F6-87FC-7A598A459DBA}" type="sibTrans" cxnId="{4A437571-6889-4674-B5C1-E09639708327}">
      <dgm:prSet/>
      <dgm:spPr/>
      <dgm:t>
        <a:bodyPr/>
        <a:lstStyle/>
        <a:p>
          <a:endParaRPr lang="uk-UA"/>
        </a:p>
      </dgm:t>
    </dgm:pt>
    <dgm:pt modelId="{ECC80EF3-DDAD-4A15-92A8-70145BA7B53B}">
      <dgm:prSet phldrT="[Текст]" custT="1"/>
      <dgm:spPr/>
      <dgm:t>
        <a:bodyPr/>
        <a:lstStyle/>
        <a:p>
          <a:r>
            <a:rPr lang="uk-UA" sz="2800" b="1" baseline="0" dirty="0" smtClean="0">
              <a:latin typeface="Times New Roman" pitchFamily="18" charset="0"/>
              <a:cs typeface="Times New Roman" pitchFamily="18" charset="0"/>
            </a:rPr>
            <a:t>Уміння самостійно конструювати свої знання</a:t>
          </a:r>
          <a:endParaRPr lang="uk-UA" sz="2800" b="1" baseline="0" dirty="0">
            <a:latin typeface="Times New Roman" pitchFamily="18" charset="0"/>
            <a:cs typeface="Times New Roman" pitchFamily="18" charset="0"/>
          </a:endParaRPr>
        </a:p>
      </dgm:t>
    </dgm:pt>
    <dgm:pt modelId="{2DBB4A51-54B5-4B8A-86E6-DA3F50C89099}" type="parTrans" cxnId="{DE3CEEC5-11B1-47E9-A5C6-16BBD8A053ED}">
      <dgm:prSet/>
      <dgm:spPr/>
      <dgm:t>
        <a:bodyPr/>
        <a:lstStyle/>
        <a:p>
          <a:endParaRPr lang="uk-UA"/>
        </a:p>
      </dgm:t>
    </dgm:pt>
    <dgm:pt modelId="{FCE42662-89F3-48E7-885B-936012A01CC7}" type="sibTrans" cxnId="{DE3CEEC5-11B1-47E9-A5C6-16BBD8A053ED}">
      <dgm:prSet/>
      <dgm:spPr/>
      <dgm:t>
        <a:bodyPr/>
        <a:lstStyle/>
        <a:p>
          <a:endParaRPr lang="uk-UA"/>
        </a:p>
      </dgm:t>
    </dgm:pt>
    <dgm:pt modelId="{57C0FA15-74CA-4B0D-AA76-5C06C13E7783}">
      <dgm:prSet phldrT="[Текст]" custT="1"/>
      <dgm:spPr/>
      <dgm:t>
        <a:bodyPr/>
        <a:lstStyle/>
        <a:p>
          <a:r>
            <a:rPr lang="uk-UA" sz="2600" b="1" baseline="0" dirty="0" smtClean="0">
              <a:latin typeface="Times New Roman" pitchFamily="18" charset="0"/>
              <a:cs typeface="Times New Roman" pitchFamily="18" charset="0"/>
            </a:rPr>
            <a:t>Уміння інтегрувати свої знання з різних галузей науки</a:t>
          </a:r>
          <a:endParaRPr lang="uk-UA" sz="2600" b="1" baseline="0" dirty="0">
            <a:latin typeface="Times New Roman" pitchFamily="18" charset="0"/>
            <a:cs typeface="Times New Roman" pitchFamily="18" charset="0"/>
          </a:endParaRPr>
        </a:p>
      </dgm:t>
    </dgm:pt>
    <dgm:pt modelId="{93C2B3BA-0DF4-4C33-8051-750A39EB2F7B}" type="parTrans" cxnId="{A6779116-A5BE-4A6E-A603-7F5A540DFF80}">
      <dgm:prSet/>
      <dgm:spPr/>
      <dgm:t>
        <a:bodyPr/>
        <a:lstStyle/>
        <a:p>
          <a:endParaRPr lang="uk-UA"/>
        </a:p>
      </dgm:t>
    </dgm:pt>
    <dgm:pt modelId="{D1E5763B-0C3E-49E1-89A6-501D7AB1BDA5}" type="sibTrans" cxnId="{A6779116-A5BE-4A6E-A603-7F5A540DFF80}">
      <dgm:prSet/>
      <dgm:spPr/>
      <dgm:t>
        <a:bodyPr/>
        <a:lstStyle/>
        <a:p>
          <a:endParaRPr lang="uk-UA"/>
        </a:p>
      </dgm:t>
    </dgm:pt>
    <dgm:pt modelId="{47F53835-8ABF-4718-ADC1-A5F7EF308D07}">
      <dgm:prSet phldrT="[Текст]" custT="1"/>
      <dgm:spPr/>
      <dgm:t>
        <a:bodyPr/>
        <a:lstStyle/>
        <a:p>
          <a:r>
            <a:rPr lang="uk-UA" sz="2800" b="1" baseline="0" dirty="0" smtClean="0">
              <a:latin typeface="Times New Roman" pitchFamily="18" charset="0"/>
              <a:cs typeface="Times New Roman" pitchFamily="18" charset="0"/>
            </a:rPr>
            <a:t>Уміння критично мислити</a:t>
          </a:r>
          <a:endParaRPr lang="uk-UA" sz="2800" b="1" baseline="0" dirty="0">
            <a:latin typeface="Times New Roman" pitchFamily="18" charset="0"/>
            <a:cs typeface="Times New Roman" pitchFamily="18" charset="0"/>
          </a:endParaRPr>
        </a:p>
      </dgm:t>
    </dgm:pt>
    <dgm:pt modelId="{62A53D3F-8B09-494F-95D3-C82C3FEC52B9}" type="parTrans" cxnId="{207B5BC7-CDBC-4D2F-9620-4F8F50CF5A9F}">
      <dgm:prSet/>
      <dgm:spPr/>
      <dgm:t>
        <a:bodyPr/>
        <a:lstStyle/>
        <a:p>
          <a:endParaRPr lang="uk-UA"/>
        </a:p>
      </dgm:t>
    </dgm:pt>
    <dgm:pt modelId="{9465339C-E069-4047-8E38-C3B74FD833A3}" type="sibTrans" cxnId="{207B5BC7-CDBC-4D2F-9620-4F8F50CF5A9F}">
      <dgm:prSet/>
      <dgm:spPr/>
      <dgm:t>
        <a:bodyPr/>
        <a:lstStyle/>
        <a:p>
          <a:endParaRPr lang="uk-UA"/>
        </a:p>
      </dgm:t>
    </dgm:pt>
    <dgm:pt modelId="{974EFD7A-A755-4A94-9C1F-20DA2194ECFB}" type="pres">
      <dgm:prSet presAssocID="{AA4C403E-766E-43B0-8E0E-878A1B3DA38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439D40D-237B-40B4-BC8A-A065C9B0CCF1}" type="pres">
      <dgm:prSet presAssocID="{0A88A762-09EC-4B97-BD10-B6BBC72E2EBA}" presName="comp" presStyleCnt="0"/>
      <dgm:spPr/>
    </dgm:pt>
    <dgm:pt modelId="{3C1BB226-BE27-4569-AE7B-176152791348}" type="pres">
      <dgm:prSet presAssocID="{0A88A762-09EC-4B97-BD10-B6BBC72E2EBA}" presName="box" presStyleLbl="node1" presStyleIdx="0" presStyleCnt="5"/>
      <dgm:spPr/>
      <dgm:t>
        <a:bodyPr/>
        <a:lstStyle/>
        <a:p>
          <a:endParaRPr lang="uk-UA"/>
        </a:p>
      </dgm:t>
    </dgm:pt>
    <dgm:pt modelId="{0FCFD637-570F-4B39-A0C7-C3C84CCDB9DB}" type="pres">
      <dgm:prSet presAssocID="{0A88A762-09EC-4B97-BD10-B6BBC72E2EBA}" presName="img" presStyleLbl="fgImgPlace1" presStyleIdx="0" presStyleCnt="5" custScaleX="73048" custScaleY="10669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uk-UA"/>
        </a:p>
      </dgm:t>
    </dgm:pt>
    <dgm:pt modelId="{4F9F9E80-5619-426C-BD11-625B0ADB5674}" type="pres">
      <dgm:prSet presAssocID="{0A88A762-09EC-4B97-BD10-B6BBC72E2EBA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D3534A-D56A-4E76-9866-1B0367B27123}" type="pres">
      <dgm:prSet presAssocID="{E2BE557A-6232-4BAC-9ABD-16D21684B6F8}" presName="spacer" presStyleCnt="0"/>
      <dgm:spPr/>
    </dgm:pt>
    <dgm:pt modelId="{AA036E1C-4488-4966-BB24-27F52C512A66}" type="pres">
      <dgm:prSet presAssocID="{96BF9A99-4C91-4CFD-B11E-18DF34204726}" presName="comp" presStyleCnt="0"/>
      <dgm:spPr/>
    </dgm:pt>
    <dgm:pt modelId="{E7544BDC-C181-4BF0-9601-8FFBA4CAE694}" type="pres">
      <dgm:prSet presAssocID="{96BF9A99-4C91-4CFD-B11E-18DF34204726}" presName="box" presStyleLbl="node1" presStyleIdx="1" presStyleCnt="5"/>
      <dgm:spPr/>
      <dgm:t>
        <a:bodyPr/>
        <a:lstStyle/>
        <a:p>
          <a:endParaRPr lang="uk-UA"/>
        </a:p>
      </dgm:t>
    </dgm:pt>
    <dgm:pt modelId="{70A601F3-9746-4D21-B9D9-434B06BBAFAB}" type="pres">
      <dgm:prSet presAssocID="{96BF9A99-4C91-4CFD-B11E-18DF34204726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  <dgm:t>
        <a:bodyPr/>
        <a:lstStyle/>
        <a:p>
          <a:endParaRPr lang="uk-UA"/>
        </a:p>
      </dgm:t>
    </dgm:pt>
    <dgm:pt modelId="{2DA1C2ED-4E14-4D46-8015-CF84DA3C4940}" type="pres">
      <dgm:prSet presAssocID="{96BF9A99-4C91-4CFD-B11E-18DF34204726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2150F9-813A-4946-AF5C-C7082471E093}" type="pres">
      <dgm:prSet presAssocID="{28E9FDA0-27E5-45F6-87FC-7A598A459DBA}" presName="spacer" presStyleCnt="0"/>
      <dgm:spPr/>
    </dgm:pt>
    <dgm:pt modelId="{CE05FE0F-21F7-48B7-BE20-23D28A720383}" type="pres">
      <dgm:prSet presAssocID="{ECC80EF3-DDAD-4A15-92A8-70145BA7B53B}" presName="comp" presStyleCnt="0"/>
      <dgm:spPr/>
    </dgm:pt>
    <dgm:pt modelId="{742DEEB2-C2A5-4FD7-9A4E-D5AF2866264B}" type="pres">
      <dgm:prSet presAssocID="{ECC80EF3-DDAD-4A15-92A8-70145BA7B53B}" presName="box" presStyleLbl="node1" presStyleIdx="2" presStyleCnt="5"/>
      <dgm:spPr/>
      <dgm:t>
        <a:bodyPr/>
        <a:lstStyle/>
        <a:p>
          <a:endParaRPr lang="uk-UA"/>
        </a:p>
      </dgm:t>
    </dgm:pt>
    <dgm:pt modelId="{527F5F96-1884-46C8-8204-56801B174E79}" type="pres">
      <dgm:prSet presAssocID="{ECC80EF3-DDAD-4A15-92A8-70145BA7B53B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</dgm:spPr>
      <dgm:t>
        <a:bodyPr/>
        <a:lstStyle/>
        <a:p>
          <a:endParaRPr lang="uk-UA"/>
        </a:p>
      </dgm:t>
    </dgm:pt>
    <dgm:pt modelId="{675EF9C2-C747-4B33-8A34-AD564E921067}" type="pres">
      <dgm:prSet presAssocID="{ECC80EF3-DDAD-4A15-92A8-70145BA7B53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750363-9ED6-4337-A251-A66B7F51FBD0}" type="pres">
      <dgm:prSet presAssocID="{FCE42662-89F3-48E7-885B-936012A01CC7}" presName="spacer" presStyleCnt="0"/>
      <dgm:spPr/>
    </dgm:pt>
    <dgm:pt modelId="{F36D8915-BE81-454B-B4C5-E5813EDB6419}" type="pres">
      <dgm:prSet presAssocID="{57C0FA15-74CA-4B0D-AA76-5C06C13E7783}" presName="comp" presStyleCnt="0"/>
      <dgm:spPr/>
    </dgm:pt>
    <dgm:pt modelId="{77696290-8AED-4D6B-98AE-9EF6981AB817}" type="pres">
      <dgm:prSet presAssocID="{57C0FA15-74CA-4B0D-AA76-5C06C13E7783}" presName="box" presStyleLbl="node1" presStyleIdx="3" presStyleCnt="5"/>
      <dgm:spPr/>
      <dgm:t>
        <a:bodyPr/>
        <a:lstStyle/>
        <a:p>
          <a:endParaRPr lang="uk-UA"/>
        </a:p>
      </dgm:t>
    </dgm:pt>
    <dgm:pt modelId="{3E7948A3-A499-41A2-BD53-D2A00B39D685}" type="pres">
      <dgm:prSet presAssocID="{57C0FA15-74CA-4B0D-AA76-5C06C13E7783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15D09678-A0EB-4423-9518-D13A2515FD46}" type="pres">
      <dgm:prSet presAssocID="{57C0FA15-74CA-4B0D-AA76-5C06C13E7783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045D21-CD04-4DCF-8D7B-D86CEA1A8F9A}" type="pres">
      <dgm:prSet presAssocID="{D1E5763B-0C3E-49E1-89A6-501D7AB1BDA5}" presName="spacer" presStyleCnt="0"/>
      <dgm:spPr/>
    </dgm:pt>
    <dgm:pt modelId="{A68868FB-738F-4C8B-9708-AE96D491BF02}" type="pres">
      <dgm:prSet presAssocID="{47F53835-8ABF-4718-ADC1-A5F7EF308D07}" presName="comp" presStyleCnt="0"/>
      <dgm:spPr/>
    </dgm:pt>
    <dgm:pt modelId="{D958FE13-8F3B-4AEF-8C78-4EBB00D03456}" type="pres">
      <dgm:prSet presAssocID="{47F53835-8ABF-4718-ADC1-A5F7EF308D07}" presName="box" presStyleLbl="node1" presStyleIdx="4" presStyleCnt="5"/>
      <dgm:spPr/>
      <dgm:t>
        <a:bodyPr/>
        <a:lstStyle/>
        <a:p>
          <a:endParaRPr lang="uk-UA"/>
        </a:p>
      </dgm:t>
    </dgm:pt>
    <dgm:pt modelId="{0C320FD4-C7F6-457B-94B0-3004E4D9B28A}" type="pres">
      <dgm:prSet presAssocID="{47F53835-8ABF-4718-ADC1-A5F7EF308D07}" presName="img" presStyleLbl="fgImgPlace1" presStyleIdx="4" presStyleCnt="5" custScaleX="109772" custScaleY="10515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6000" b="-56000"/>
          </a:stretch>
        </a:blipFill>
      </dgm:spPr>
    </dgm:pt>
    <dgm:pt modelId="{FF692346-EAB7-41D0-ACEA-4CF11A998C9F}" type="pres">
      <dgm:prSet presAssocID="{47F53835-8ABF-4718-ADC1-A5F7EF308D07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87CE755-1F78-4217-BB57-CB2B2D1742E5}" type="presOf" srcId="{AA4C403E-766E-43B0-8E0E-878A1B3DA388}" destId="{974EFD7A-A755-4A94-9C1F-20DA2194ECFB}" srcOrd="0" destOrd="0" presId="urn:microsoft.com/office/officeart/2005/8/layout/vList4"/>
    <dgm:cxn modelId="{A6DB77FF-6C1A-4CCB-84F0-36DD306BE8F0}" type="presOf" srcId="{ECC80EF3-DDAD-4A15-92A8-70145BA7B53B}" destId="{675EF9C2-C747-4B33-8A34-AD564E921067}" srcOrd="1" destOrd="0" presId="urn:microsoft.com/office/officeart/2005/8/layout/vList4"/>
    <dgm:cxn modelId="{5F8A0DB9-F6AE-416D-8A3B-76E3C4358645}" type="presOf" srcId="{96BF9A99-4C91-4CFD-B11E-18DF34204726}" destId="{2DA1C2ED-4E14-4D46-8015-CF84DA3C4940}" srcOrd="1" destOrd="0" presId="urn:microsoft.com/office/officeart/2005/8/layout/vList4"/>
    <dgm:cxn modelId="{84838DA9-CFA1-4E67-8D46-0D74EE0DAF8A}" type="presOf" srcId="{96BF9A99-4C91-4CFD-B11E-18DF34204726}" destId="{E7544BDC-C181-4BF0-9601-8FFBA4CAE694}" srcOrd="0" destOrd="0" presId="urn:microsoft.com/office/officeart/2005/8/layout/vList4"/>
    <dgm:cxn modelId="{8771880D-8313-4AEC-BDD5-E54A2512C9DB}" type="presOf" srcId="{0A88A762-09EC-4B97-BD10-B6BBC72E2EBA}" destId="{3C1BB226-BE27-4569-AE7B-176152791348}" srcOrd="0" destOrd="0" presId="urn:microsoft.com/office/officeart/2005/8/layout/vList4"/>
    <dgm:cxn modelId="{7D67017C-2E46-40F3-A887-FA7530E8802B}" type="presOf" srcId="{ECC80EF3-DDAD-4A15-92A8-70145BA7B53B}" destId="{742DEEB2-C2A5-4FD7-9A4E-D5AF2866264B}" srcOrd="0" destOrd="0" presId="urn:microsoft.com/office/officeart/2005/8/layout/vList4"/>
    <dgm:cxn modelId="{62236085-E630-4780-82A8-C45546066B1F}" type="presOf" srcId="{47F53835-8ABF-4718-ADC1-A5F7EF308D07}" destId="{D958FE13-8F3B-4AEF-8C78-4EBB00D03456}" srcOrd="0" destOrd="0" presId="urn:microsoft.com/office/officeart/2005/8/layout/vList4"/>
    <dgm:cxn modelId="{FA9739ED-27AB-4EC8-9A0B-E4956CAD2093}" srcId="{AA4C403E-766E-43B0-8E0E-878A1B3DA388}" destId="{0A88A762-09EC-4B97-BD10-B6BBC72E2EBA}" srcOrd="0" destOrd="0" parTransId="{B5356849-9E1A-417F-85F8-583517D86C59}" sibTransId="{E2BE557A-6232-4BAC-9ABD-16D21684B6F8}"/>
    <dgm:cxn modelId="{A6779116-A5BE-4A6E-A603-7F5A540DFF80}" srcId="{AA4C403E-766E-43B0-8E0E-878A1B3DA388}" destId="{57C0FA15-74CA-4B0D-AA76-5C06C13E7783}" srcOrd="3" destOrd="0" parTransId="{93C2B3BA-0DF4-4C33-8051-750A39EB2F7B}" sibTransId="{D1E5763B-0C3E-49E1-89A6-501D7AB1BDA5}"/>
    <dgm:cxn modelId="{DE3CEEC5-11B1-47E9-A5C6-16BBD8A053ED}" srcId="{AA4C403E-766E-43B0-8E0E-878A1B3DA388}" destId="{ECC80EF3-DDAD-4A15-92A8-70145BA7B53B}" srcOrd="2" destOrd="0" parTransId="{2DBB4A51-54B5-4B8A-86E6-DA3F50C89099}" sibTransId="{FCE42662-89F3-48E7-885B-936012A01CC7}"/>
    <dgm:cxn modelId="{4A437571-6889-4674-B5C1-E09639708327}" srcId="{AA4C403E-766E-43B0-8E0E-878A1B3DA388}" destId="{96BF9A99-4C91-4CFD-B11E-18DF34204726}" srcOrd="1" destOrd="0" parTransId="{4BB409EF-8733-49F9-BC1F-49D104A39B17}" sibTransId="{28E9FDA0-27E5-45F6-87FC-7A598A459DBA}"/>
    <dgm:cxn modelId="{8E55E2F0-EA9F-4329-BEFE-3A1CB01CB696}" type="presOf" srcId="{0A88A762-09EC-4B97-BD10-B6BBC72E2EBA}" destId="{4F9F9E80-5619-426C-BD11-625B0ADB5674}" srcOrd="1" destOrd="0" presId="urn:microsoft.com/office/officeart/2005/8/layout/vList4"/>
    <dgm:cxn modelId="{0B2F8D9A-4C08-481C-BF2A-108D941582CB}" type="presOf" srcId="{57C0FA15-74CA-4B0D-AA76-5C06C13E7783}" destId="{15D09678-A0EB-4423-9518-D13A2515FD46}" srcOrd="1" destOrd="0" presId="urn:microsoft.com/office/officeart/2005/8/layout/vList4"/>
    <dgm:cxn modelId="{207B5BC7-CDBC-4D2F-9620-4F8F50CF5A9F}" srcId="{AA4C403E-766E-43B0-8E0E-878A1B3DA388}" destId="{47F53835-8ABF-4718-ADC1-A5F7EF308D07}" srcOrd="4" destOrd="0" parTransId="{62A53D3F-8B09-494F-95D3-C82C3FEC52B9}" sibTransId="{9465339C-E069-4047-8E38-C3B74FD833A3}"/>
    <dgm:cxn modelId="{91EFD8C3-B48B-48DC-9E9F-FECAD2D3F56B}" type="presOf" srcId="{57C0FA15-74CA-4B0D-AA76-5C06C13E7783}" destId="{77696290-8AED-4D6B-98AE-9EF6981AB817}" srcOrd="0" destOrd="0" presId="urn:microsoft.com/office/officeart/2005/8/layout/vList4"/>
    <dgm:cxn modelId="{BEC18898-D99D-4497-86E1-8F7CA43BAD9D}" type="presOf" srcId="{47F53835-8ABF-4718-ADC1-A5F7EF308D07}" destId="{FF692346-EAB7-41D0-ACEA-4CF11A998C9F}" srcOrd="1" destOrd="0" presId="urn:microsoft.com/office/officeart/2005/8/layout/vList4"/>
    <dgm:cxn modelId="{7AA180F5-68C0-4FB6-A67C-8193EA8C7D01}" type="presParOf" srcId="{974EFD7A-A755-4A94-9C1F-20DA2194ECFB}" destId="{6439D40D-237B-40B4-BC8A-A065C9B0CCF1}" srcOrd="0" destOrd="0" presId="urn:microsoft.com/office/officeart/2005/8/layout/vList4"/>
    <dgm:cxn modelId="{7F5A4327-4CAA-4A9C-9AD6-FCFBB9F6BD25}" type="presParOf" srcId="{6439D40D-237B-40B4-BC8A-A065C9B0CCF1}" destId="{3C1BB226-BE27-4569-AE7B-176152791348}" srcOrd="0" destOrd="0" presId="urn:microsoft.com/office/officeart/2005/8/layout/vList4"/>
    <dgm:cxn modelId="{98CCD271-34F7-4782-BD86-0E3CADF2F76D}" type="presParOf" srcId="{6439D40D-237B-40B4-BC8A-A065C9B0CCF1}" destId="{0FCFD637-570F-4B39-A0C7-C3C84CCDB9DB}" srcOrd="1" destOrd="0" presId="urn:microsoft.com/office/officeart/2005/8/layout/vList4"/>
    <dgm:cxn modelId="{A38CF6BB-4A48-4A47-8FA8-80FC51CC6F42}" type="presParOf" srcId="{6439D40D-237B-40B4-BC8A-A065C9B0CCF1}" destId="{4F9F9E80-5619-426C-BD11-625B0ADB5674}" srcOrd="2" destOrd="0" presId="urn:microsoft.com/office/officeart/2005/8/layout/vList4"/>
    <dgm:cxn modelId="{4C0A6AC5-0C25-4165-AEBC-0D4FBC99658D}" type="presParOf" srcId="{974EFD7A-A755-4A94-9C1F-20DA2194ECFB}" destId="{1FD3534A-D56A-4E76-9866-1B0367B27123}" srcOrd="1" destOrd="0" presId="urn:microsoft.com/office/officeart/2005/8/layout/vList4"/>
    <dgm:cxn modelId="{B371ADD4-572F-4F40-9613-A9BFC1530653}" type="presParOf" srcId="{974EFD7A-A755-4A94-9C1F-20DA2194ECFB}" destId="{AA036E1C-4488-4966-BB24-27F52C512A66}" srcOrd="2" destOrd="0" presId="urn:microsoft.com/office/officeart/2005/8/layout/vList4"/>
    <dgm:cxn modelId="{D1B4E753-1C70-4031-A719-D50E30380BF2}" type="presParOf" srcId="{AA036E1C-4488-4966-BB24-27F52C512A66}" destId="{E7544BDC-C181-4BF0-9601-8FFBA4CAE694}" srcOrd="0" destOrd="0" presId="urn:microsoft.com/office/officeart/2005/8/layout/vList4"/>
    <dgm:cxn modelId="{B38053D0-95FB-41C9-9287-3C1043E45AF1}" type="presParOf" srcId="{AA036E1C-4488-4966-BB24-27F52C512A66}" destId="{70A601F3-9746-4D21-B9D9-434B06BBAFAB}" srcOrd="1" destOrd="0" presId="urn:microsoft.com/office/officeart/2005/8/layout/vList4"/>
    <dgm:cxn modelId="{CD02DA70-F38C-4C3B-9EE5-B107F7FBC946}" type="presParOf" srcId="{AA036E1C-4488-4966-BB24-27F52C512A66}" destId="{2DA1C2ED-4E14-4D46-8015-CF84DA3C4940}" srcOrd="2" destOrd="0" presId="urn:microsoft.com/office/officeart/2005/8/layout/vList4"/>
    <dgm:cxn modelId="{AE1C69F5-6791-4AC8-86B2-218CA3AC088C}" type="presParOf" srcId="{974EFD7A-A755-4A94-9C1F-20DA2194ECFB}" destId="{032150F9-813A-4946-AF5C-C7082471E093}" srcOrd="3" destOrd="0" presId="urn:microsoft.com/office/officeart/2005/8/layout/vList4"/>
    <dgm:cxn modelId="{428D4A4D-2CF8-4D0E-B87B-C2C50FA8D8AA}" type="presParOf" srcId="{974EFD7A-A755-4A94-9C1F-20DA2194ECFB}" destId="{CE05FE0F-21F7-48B7-BE20-23D28A720383}" srcOrd="4" destOrd="0" presId="urn:microsoft.com/office/officeart/2005/8/layout/vList4"/>
    <dgm:cxn modelId="{4C591EB2-0FF1-408F-8434-09CD0CE28E0E}" type="presParOf" srcId="{CE05FE0F-21F7-48B7-BE20-23D28A720383}" destId="{742DEEB2-C2A5-4FD7-9A4E-D5AF2866264B}" srcOrd="0" destOrd="0" presId="urn:microsoft.com/office/officeart/2005/8/layout/vList4"/>
    <dgm:cxn modelId="{B73DE48B-D12B-4A7F-B877-A9009F942E3C}" type="presParOf" srcId="{CE05FE0F-21F7-48B7-BE20-23D28A720383}" destId="{527F5F96-1884-46C8-8204-56801B174E79}" srcOrd="1" destOrd="0" presId="urn:microsoft.com/office/officeart/2005/8/layout/vList4"/>
    <dgm:cxn modelId="{7E16FD4E-8334-496C-A779-9B266EA90527}" type="presParOf" srcId="{CE05FE0F-21F7-48B7-BE20-23D28A720383}" destId="{675EF9C2-C747-4B33-8A34-AD564E921067}" srcOrd="2" destOrd="0" presId="urn:microsoft.com/office/officeart/2005/8/layout/vList4"/>
    <dgm:cxn modelId="{6380F1CB-411B-4568-99F3-94E6661D96E4}" type="presParOf" srcId="{974EFD7A-A755-4A94-9C1F-20DA2194ECFB}" destId="{E0750363-9ED6-4337-A251-A66B7F51FBD0}" srcOrd="5" destOrd="0" presId="urn:microsoft.com/office/officeart/2005/8/layout/vList4"/>
    <dgm:cxn modelId="{ABC35837-EA77-478D-9C7E-9A82A95E7468}" type="presParOf" srcId="{974EFD7A-A755-4A94-9C1F-20DA2194ECFB}" destId="{F36D8915-BE81-454B-B4C5-E5813EDB6419}" srcOrd="6" destOrd="0" presId="urn:microsoft.com/office/officeart/2005/8/layout/vList4"/>
    <dgm:cxn modelId="{F82CA33A-11E4-4B28-8FB2-5445901831E5}" type="presParOf" srcId="{F36D8915-BE81-454B-B4C5-E5813EDB6419}" destId="{77696290-8AED-4D6B-98AE-9EF6981AB817}" srcOrd="0" destOrd="0" presId="urn:microsoft.com/office/officeart/2005/8/layout/vList4"/>
    <dgm:cxn modelId="{27C5DAAF-20C7-4C74-AEB8-0F20AF0A9FC4}" type="presParOf" srcId="{F36D8915-BE81-454B-B4C5-E5813EDB6419}" destId="{3E7948A3-A499-41A2-BD53-D2A00B39D685}" srcOrd="1" destOrd="0" presId="urn:microsoft.com/office/officeart/2005/8/layout/vList4"/>
    <dgm:cxn modelId="{23F70B3D-5237-4D81-847C-671D183D0FE3}" type="presParOf" srcId="{F36D8915-BE81-454B-B4C5-E5813EDB6419}" destId="{15D09678-A0EB-4423-9518-D13A2515FD46}" srcOrd="2" destOrd="0" presId="urn:microsoft.com/office/officeart/2005/8/layout/vList4"/>
    <dgm:cxn modelId="{B7AC6455-3C40-4A6E-B136-C68EC01C7926}" type="presParOf" srcId="{974EFD7A-A755-4A94-9C1F-20DA2194ECFB}" destId="{E0045D21-CD04-4DCF-8D7B-D86CEA1A8F9A}" srcOrd="7" destOrd="0" presId="urn:microsoft.com/office/officeart/2005/8/layout/vList4"/>
    <dgm:cxn modelId="{DA9A26B5-610F-4545-9EE0-EE9FA52B1597}" type="presParOf" srcId="{974EFD7A-A755-4A94-9C1F-20DA2194ECFB}" destId="{A68868FB-738F-4C8B-9708-AE96D491BF02}" srcOrd="8" destOrd="0" presId="urn:microsoft.com/office/officeart/2005/8/layout/vList4"/>
    <dgm:cxn modelId="{B4FD1792-0F32-4B8F-AE57-61EA50611270}" type="presParOf" srcId="{A68868FB-738F-4C8B-9708-AE96D491BF02}" destId="{D958FE13-8F3B-4AEF-8C78-4EBB00D03456}" srcOrd="0" destOrd="0" presId="urn:microsoft.com/office/officeart/2005/8/layout/vList4"/>
    <dgm:cxn modelId="{EBFA8362-BD5F-48DC-AFB3-79A2A0FDF45C}" type="presParOf" srcId="{A68868FB-738F-4C8B-9708-AE96D491BF02}" destId="{0C320FD4-C7F6-457B-94B0-3004E4D9B28A}" srcOrd="1" destOrd="0" presId="urn:microsoft.com/office/officeart/2005/8/layout/vList4"/>
    <dgm:cxn modelId="{D2E906B2-F58A-49AD-85C9-448D4A31F8DA}" type="presParOf" srcId="{A68868FB-738F-4C8B-9708-AE96D491BF02}" destId="{FF692346-EAB7-41D0-ACEA-4CF11A998C9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5B050F-B372-43C4-B33F-092D3CC53D1E}" type="doc">
      <dgm:prSet loTypeId="urn:microsoft.com/office/officeart/2008/layout/NameandTitleOrganizationalChart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0FA009CC-B1FD-461A-9307-97A54726C57A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Проект – це наукова, дослідницька, прикладна, творча робота одного учня або групи учнів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B364BF05-405A-4AC8-AC9B-0F58D4A9D7F5}" type="parTrans" cxnId="{619BAEC9-9FE9-4C68-A1E5-D228376278E5}">
      <dgm:prSet/>
      <dgm:spPr/>
      <dgm:t>
        <a:bodyPr/>
        <a:lstStyle/>
        <a:p>
          <a:endParaRPr lang="uk-UA"/>
        </a:p>
      </dgm:t>
    </dgm:pt>
    <dgm:pt modelId="{B1F99E3B-FF38-4BAF-AB1B-C57CAD75A1B6}" type="sibTrans" cxnId="{619BAEC9-9FE9-4C68-A1E5-D228376278E5}">
      <dgm:prSet/>
      <dgm:spPr/>
      <dgm:t>
        <a:bodyPr/>
        <a:lstStyle/>
        <a:p>
          <a:endParaRPr lang="uk-UA"/>
        </a:p>
      </dgm:t>
    </dgm:pt>
    <dgm:pt modelId="{8CC6DEA0-66BA-4ADD-BBD1-DFC36CAA63E2}" type="asst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Мета проектної роботи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DA5C31C5-B758-4362-B125-0FC1E626CB78}" type="parTrans" cxnId="{9D74B992-3536-4B6A-A67C-F3FF42354639}">
      <dgm:prSet/>
      <dgm:spPr/>
      <dgm:t>
        <a:bodyPr/>
        <a:lstStyle/>
        <a:p>
          <a:endParaRPr lang="uk-UA"/>
        </a:p>
      </dgm:t>
    </dgm:pt>
    <dgm:pt modelId="{A0D81B84-8787-4A0C-9591-4A47C8F096CB}" type="sibTrans" cxnId="{9D74B992-3536-4B6A-A67C-F3FF42354639}">
      <dgm:prSet/>
      <dgm:spPr/>
      <dgm:t>
        <a:bodyPr/>
        <a:lstStyle/>
        <a:p>
          <a:endParaRPr lang="uk-UA"/>
        </a:p>
      </dgm:t>
    </dgm:pt>
    <dgm:pt modelId="{759A8857-8ADD-4788-8549-75A6BD55BF38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Систематизація отриманих знань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94CCD909-55B6-48C5-AC5E-4C623179484C}" type="parTrans" cxnId="{417200D5-104C-4107-89FB-1711F67CF6C3}">
      <dgm:prSet/>
      <dgm:spPr/>
      <dgm:t>
        <a:bodyPr/>
        <a:lstStyle/>
        <a:p>
          <a:endParaRPr lang="uk-UA"/>
        </a:p>
      </dgm:t>
    </dgm:pt>
    <dgm:pt modelId="{8CEDC4C5-F5B9-47A2-97D7-3F61A34F6ADC}" type="sibTrans" cxnId="{417200D5-104C-4107-89FB-1711F67CF6C3}">
      <dgm:prSet/>
      <dgm:spPr/>
      <dgm:t>
        <a:bodyPr/>
        <a:lstStyle/>
        <a:p>
          <a:endParaRPr lang="uk-UA"/>
        </a:p>
      </dgm:t>
    </dgm:pt>
    <dgm:pt modelId="{A23E85C4-6A0C-4CA4-B7B2-D211B36C14E8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Практичне застосування знань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FDCDB08B-98A4-4587-83CF-60E678B11C0F}" type="parTrans" cxnId="{10C3D952-43D2-4B52-965C-A012F8B901FE}">
      <dgm:prSet/>
      <dgm:spPr/>
      <dgm:t>
        <a:bodyPr/>
        <a:lstStyle/>
        <a:p>
          <a:endParaRPr lang="uk-UA"/>
        </a:p>
      </dgm:t>
    </dgm:pt>
    <dgm:pt modelId="{DE396E22-2A4A-44C9-A3E3-B58D08931C63}" type="sibTrans" cxnId="{10C3D952-43D2-4B52-965C-A012F8B901FE}">
      <dgm:prSet/>
      <dgm:spPr/>
      <dgm:t>
        <a:bodyPr/>
        <a:lstStyle/>
        <a:p>
          <a:endParaRPr lang="uk-UA"/>
        </a:p>
      </dgm:t>
    </dgm:pt>
    <dgm:pt modelId="{50FEEF10-C826-4A01-A1D1-ACF890C346A5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Набуття нових, глибших знань із певної проблеми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19CA3D2D-2243-4445-8C8B-3EC5C65A49AB}" type="parTrans" cxnId="{AE073E22-FD17-4A11-9CD2-5BEC6E602929}">
      <dgm:prSet/>
      <dgm:spPr/>
      <dgm:t>
        <a:bodyPr/>
        <a:lstStyle/>
        <a:p>
          <a:endParaRPr lang="uk-UA"/>
        </a:p>
      </dgm:t>
    </dgm:pt>
    <dgm:pt modelId="{3F7C066C-F081-4EA4-8502-D208B8754E43}" type="sibTrans" cxnId="{AE073E22-FD17-4A11-9CD2-5BEC6E602929}">
      <dgm:prSet/>
      <dgm:spPr/>
      <dgm:t>
        <a:bodyPr/>
        <a:lstStyle/>
        <a:p>
          <a:endParaRPr lang="uk-UA"/>
        </a:p>
      </dgm:t>
    </dgm:pt>
    <dgm:pt modelId="{06524B7E-EF9A-4CB0-8E29-8C03DF57094F}" type="pres">
      <dgm:prSet presAssocID="{8A5B050F-B372-43C4-B33F-092D3CC53D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B79B58F8-B04C-40D9-BE84-28CCEF53F75B}" type="pres">
      <dgm:prSet presAssocID="{0FA009CC-B1FD-461A-9307-97A54726C57A}" presName="hierRoot1" presStyleCnt="0">
        <dgm:presLayoutVars>
          <dgm:hierBranch val="init"/>
        </dgm:presLayoutVars>
      </dgm:prSet>
      <dgm:spPr/>
    </dgm:pt>
    <dgm:pt modelId="{757E2A92-7D48-475F-95C3-1787F2814985}" type="pres">
      <dgm:prSet presAssocID="{0FA009CC-B1FD-461A-9307-97A54726C57A}" presName="rootComposite1" presStyleCnt="0"/>
      <dgm:spPr/>
    </dgm:pt>
    <dgm:pt modelId="{F439325C-5595-4111-8566-1E58CDDE2976}" type="pres">
      <dgm:prSet presAssocID="{0FA009CC-B1FD-461A-9307-97A54726C57A}" presName="rootText1" presStyleLbl="node0" presStyleIdx="0" presStyleCnt="1" custScaleX="132377" custScaleY="144540">
        <dgm:presLayoutVars>
          <dgm:chMax/>
          <dgm:chPref val="3"/>
        </dgm:presLayoutVars>
      </dgm:prSet>
      <dgm:spPr/>
      <dgm:t>
        <a:bodyPr/>
        <a:lstStyle/>
        <a:p>
          <a:endParaRPr lang="uk-UA"/>
        </a:p>
      </dgm:t>
    </dgm:pt>
    <dgm:pt modelId="{8B286D16-45B8-4C91-A451-075F0DF37744}" type="pres">
      <dgm:prSet presAssocID="{0FA009CC-B1FD-461A-9307-97A54726C57A}" presName="titleText1" presStyleLbl="fgAcc0" presStyleIdx="0" presStyleCnt="1" custLinFactNeighborX="14726" custLinFactNeighborY="95496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C863AEDE-5814-4A65-AEB2-E1208FD4B4C3}" type="pres">
      <dgm:prSet presAssocID="{0FA009CC-B1FD-461A-9307-97A54726C57A}" presName="rootConnector1" presStyleLbl="node1" presStyleIdx="0" presStyleCnt="3"/>
      <dgm:spPr/>
      <dgm:t>
        <a:bodyPr/>
        <a:lstStyle/>
        <a:p>
          <a:endParaRPr lang="uk-UA"/>
        </a:p>
      </dgm:t>
    </dgm:pt>
    <dgm:pt modelId="{DE3E21D1-75E9-42DE-A3B9-925B1F65F69D}" type="pres">
      <dgm:prSet presAssocID="{0FA009CC-B1FD-461A-9307-97A54726C57A}" presName="hierChild2" presStyleCnt="0"/>
      <dgm:spPr/>
    </dgm:pt>
    <dgm:pt modelId="{98FA7121-27E2-4D58-B536-A24B82217DC3}" type="pres">
      <dgm:prSet presAssocID="{94CCD909-55B6-48C5-AC5E-4C623179484C}" presName="Name37" presStyleLbl="parChTrans1D2" presStyleIdx="0" presStyleCnt="4"/>
      <dgm:spPr/>
      <dgm:t>
        <a:bodyPr/>
        <a:lstStyle/>
        <a:p>
          <a:endParaRPr lang="uk-UA"/>
        </a:p>
      </dgm:t>
    </dgm:pt>
    <dgm:pt modelId="{FA07483F-C298-4B12-9F1C-552CAE47977B}" type="pres">
      <dgm:prSet presAssocID="{759A8857-8ADD-4788-8549-75A6BD55BF38}" presName="hierRoot2" presStyleCnt="0">
        <dgm:presLayoutVars>
          <dgm:hierBranch val="init"/>
        </dgm:presLayoutVars>
      </dgm:prSet>
      <dgm:spPr/>
    </dgm:pt>
    <dgm:pt modelId="{642D90B3-1B22-4A8D-87F4-CB606EED65E1}" type="pres">
      <dgm:prSet presAssocID="{759A8857-8ADD-4788-8549-75A6BD55BF38}" presName="rootComposite" presStyleCnt="0"/>
      <dgm:spPr/>
    </dgm:pt>
    <dgm:pt modelId="{1E585B09-6A7D-4BF9-ABCD-F6B1DA96AD9D}" type="pres">
      <dgm:prSet presAssocID="{759A8857-8ADD-4788-8549-75A6BD55BF38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uk-UA"/>
        </a:p>
      </dgm:t>
    </dgm:pt>
    <dgm:pt modelId="{A089CF16-436A-4211-B18A-4F2C4223FFA5}" type="pres">
      <dgm:prSet presAssocID="{759A8857-8ADD-4788-8549-75A6BD55BF38}" presName="titleText2" presStyleLbl="fg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AF9A3D99-D7EA-4020-A171-7FF7F6BE0732}" type="pres">
      <dgm:prSet presAssocID="{759A8857-8ADD-4788-8549-75A6BD55BF38}" presName="rootConnector" presStyleLbl="node2" presStyleIdx="0" presStyleCnt="0"/>
      <dgm:spPr/>
      <dgm:t>
        <a:bodyPr/>
        <a:lstStyle/>
        <a:p>
          <a:endParaRPr lang="uk-UA"/>
        </a:p>
      </dgm:t>
    </dgm:pt>
    <dgm:pt modelId="{B1CCA1A3-7CC5-45C8-962C-FA9CE1C17267}" type="pres">
      <dgm:prSet presAssocID="{759A8857-8ADD-4788-8549-75A6BD55BF38}" presName="hierChild4" presStyleCnt="0"/>
      <dgm:spPr/>
    </dgm:pt>
    <dgm:pt modelId="{0ED30504-8ED1-464D-861A-C0D82C1BF69F}" type="pres">
      <dgm:prSet presAssocID="{759A8857-8ADD-4788-8549-75A6BD55BF38}" presName="hierChild5" presStyleCnt="0"/>
      <dgm:spPr/>
    </dgm:pt>
    <dgm:pt modelId="{164C2DA0-7DBE-4B79-BEF9-F596890D728A}" type="pres">
      <dgm:prSet presAssocID="{FDCDB08B-98A4-4587-83CF-60E678B11C0F}" presName="Name37" presStyleLbl="parChTrans1D2" presStyleIdx="1" presStyleCnt="4"/>
      <dgm:spPr/>
      <dgm:t>
        <a:bodyPr/>
        <a:lstStyle/>
        <a:p>
          <a:endParaRPr lang="uk-UA"/>
        </a:p>
      </dgm:t>
    </dgm:pt>
    <dgm:pt modelId="{4F60C7D4-B8DF-445E-9865-9D0D8CA6801E}" type="pres">
      <dgm:prSet presAssocID="{A23E85C4-6A0C-4CA4-B7B2-D211B36C14E8}" presName="hierRoot2" presStyleCnt="0">
        <dgm:presLayoutVars>
          <dgm:hierBranch val="init"/>
        </dgm:presLayoutVars>
      </dgm:prSet>
      <dgm:spPr/>
    </dgm:pt>
    <dgm:pt modelId="{F9626343-6955-4FD0-8EFB-28D7BF424E82}" type="pres">
      <dgm:prSet presAssocID="{A23E85C4-6A0C-4CA4-B7B2-D211B36C14E8}" presName="rootComposite" presStyleCnt="0"/>
      <dgm:spPr/>
    </dgm:pt>
    <dgm:pt modelId="{D878DAF1-DB23-482B-871D-FF28C03B126F}" type="pres">
      <dgm:prSet presAssocID="{A23E85C4-6A0C-4CA4-B7B2-D211B36C14E8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uk-UA"/>
        </a:p>
      </dgm:t>
    </dgm:pt>
    <dgm:pt modelId="{6E5CBCC3-B644-41EC-AFD6-8CF1E94C315D}" type="pres">
      <dgm:prSet presAssocID="{A23E85C4-6A0C-4CA4-B7B2-D211B36C14E8}" presName="titleText2" presStyleLbl="fg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8C3D33C5-68D4-4489-A3B1-8A23EA6A5731}" type="pres">
      <dgm:prSet presAssocID="{A23E85C4-6A0C-4CA4-B7B2-D211B36C14E8}" presName="rootConnector" presStyleLbl="node2" presStyleIdx="0" presStyleCnt="0"/>
      <dgm:spPr/>
      <dgm:t>
        <a:bodyPr/>
        <a:lstStyle/>
        <a:p>
          <a:endParaRPr lang="uk-UA"/>
        </a:p>
      </dgm:t>
    </dgm:pt>
    <dgm:pt modelId="{C8EDFB82-951A-48A9-9718-AFA524476E3A}" type="pres">
      <dgm:prSet presAssocID="{A23E85C4-6A0C-4CA4-B7B2-D211B36C14E8}" presName="hierChild4" presStyleCnt="0"/>
      <dgm:spPr/>
    </dgm:pt>
    <dgm:pt modelId="{0DDA52FC-B90E-4FBE-BD93-F070C0541121}" type="pres">
      <dgm:prSet presAssocID="{A23E85C4-6A0C-4CA4-B7B2-D211B36C14E8}" presName="hierChild5" presStyleCnt="0"/>
      <dgm:spPr/>
    </dgm:pt>
    <dgm:pt modelId="{80A7E009-8167-4A72-A0E4-8227AFDAE85F}" type="pres">
      <dgm:prSet presAssocID="{19CA3D2D-2243-4445-8C8B-3EC5C65A49AB}" presName="Name37" presStyleLbl="parChTrans1D2" presStyleIdx="2" presStyleCnt="4"/>
      <dgm:spPr/>
      <dgm:t>
        <a:bodyPr/>
        <a:lstStyle/>
        <a:p>
          <a:endParaRPr lang="uk-UA"/>
        </a:p>
      </dgm:t>
    </dgm:pt>
    <dgm:pt modelId="{06E04B7F-6581-4306-8C10-D301646AD349}" type="pres">
      <dgm:prSet presAssocID="{50FEEF10-C826-4A01-A1D1-ACF890C346A5}" presName="hierRoot2" presStyleCnt="0">
        <dgm:presLayoutVars>
          <dgm:hierBranch val="init"/>
        </dgm:presLayoutVars>
      </dgm:prSet>
      <dgm:spPr/>
    </dgm:pt>
    <dgm:pt modelId="{A3C13BA3-18DD-41F9-9393-4A84F11BEE9F}" type="pres">
      <dgm:prSet presAssocID="{50FEEF10-C826-4A01-A1D1-ACF890C346A5}" presName="rootComposite" presStyleCnt="0"/>
      <dgm:spPr/>
    </dgm:pt>
    <dgm:pt modelId="{A833A39D-B70D-4482-8277-E8263E60B743}" type="pres">
      <dgm:prSet presAssocID="{50FEEF10-C826-4A01-A1D1-ACF890C346A5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uk-UA"/>
        </a:p>
      </dgm:t>
    </dgm:pt>
    <dgm:pt modelId="{82A44FE0-B3A6-49A9-BA8E-F0E5F3A6BF62}" type="pres">
      <dgm:prSet presAssocID="{50FEEF10-C826-4A01-A1D1-ACF890C346A5}" presName="titleText2" presStyleLbl="fg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60A4B642-AAC8-4E5A-B6C3-2EC406ABFAD9}" type="pres">
      <dgm:prSet presAssocID="{50FEEF10-C826-4A01-A1D1-ACF890C346A5}" presName="rootConnector" presStyleLbl="node2" presStyleIdx="0" presStyleCnt="0"/>
      <dgm:spPr/>
      <dgm:t>
        <a:bodyPr/>
        <a:lstStyle/>
        <a:p>
          <a:endParaRPr lang="uk-UA"/>
        </a:p>
      </dgm:t>
    </dgm:pt>
    <dgm:pt modelId="{171FC293-E210-4110-A081-B4C0D66BED0B}" type="pres">
      <dgm:prSet presAssocID="{50FEEF10-C826-4A01-A1D1-ACF890C346A5}" presName="hierChild4" presStyleCnt="0"/>
      <dgm:spPr/>
    </dgm:pt>
    <dgm:pt modelId="{29CA9EB3-BF17-4B25-B5FD-0EC4017534EB}" type="pres">
      <dgm:prSet presAssocID="{50FEEF10-C826-4A01-A1D1-ACF890C346A5}" presName="hierChild5" presStyleCnt="0"/>
      <dgm:spPr/>
    </dgm:pt>
    <dgm:pt modelId="{455E8C52-78F9-45CC-911B-83BE7AE68978}" type="pres">
      <dgm:prSet presAssocID="{0FA009CC-B1FD-461A-9307-97A54726C57A}" presName="hierChild3" presStyleCnt="0"/>
      <dgm:spPr/>
    </dgm:pt>
    <dgm:pt modelId="{50264045-D2EC-460A-9864-7C5D7AAE6F57}" type="pres">
      <dgm:prSet presAssocID="{DA5C31C5-B758-4362-B125-0FC1E626CB78}" presName="Name96" presStyleLbl="parChTrans1D2" presStyleIdx="3" presStyleCnt="4"/>
      <dgm:spPr/>
      <dgm:t>
        <a:bodyPr/>
        <a:lstStyle/>
        <a:p>
          <a:endParaRPr lang="uk-UA"/>
        </a:p>
      </dgm:t>
    </dgm:pt>
    <dgm:pt modelId="{8007ACE2-2B60-4A08-AC36-98DF557484EF}" type="pres">
      <dgm:prSet presAssocID="{8CC6DEA0-66BA-4ADD-BBD1-DFC36CAA63E2}" presName="hierRoot3" presStyleCnt="0">
        <dgm:presLayoutVars>
          <dgm:hierBranch val="init"/>
        </dgm:presLayoutVars>
      </dgm:prSet>
      <dgm:spPr/>
    </dgm:pt>
    <dgm:pt modelId="{C703E9C6-35E7-4DF3-B651-A14C318811A3}" type="pres">
      <dgm:prSet presAssocID="{8CC6DEA0-66BA-4ADD-BBD1-DFC36CAA63E2}" presName="rootComposite3" presStyleCnt="0"/>
      <dgm:spPr/>
    </dgm:pt>
    <dgm:pt modelId="{902AA8F2-8EB1-4B5E-A9C7-DABF444997F3}" type="pres">
      <dgm:prSet presAssocID="{8CC6DEA0-66BA-4ADD-BBD1-DFC36CAA63E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CB857D5-EFBB-4AA5-9CE6-00041464003C}" type="pres">
      <dgm:prSet presAssocID="{8CC6DEA0-66BA-4ADD-BBD1-DFC36CAA63E2}" presName="titleText3" presStyleLbl="fgAcc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0C8053D6-8BDE-44D0-913F-D78BF550B9F4}" type="pres">
      <dgm:prSet presAssocID="{8CC6DEA0-66BA-4ADD-BBD1-DFC36CAA63E2}" presName="rootConnector3" presStyleLbl="asst1" presStyleIdx="0" presStyleCnt="1"/>
      <dgm:spPr/>
      <dgm:t>
        <a:bodyPr/>
        <a:lstStyle/>
        <a:p>
          <a:endParaRPr lang="uk-UA"/>
        </a:p>
      </dgm:t>
    </dgm:pt>
    <dgm:pt modelId="{2318D20C-4382-4AE7-93A4-62315713B911}" type="pres">
      <dgm:prSet presAssocID="{8CC6DEA0-66BA-4ADD-BBD1-DFC36CAA63E2}" presName="hierChild6" presStyleCnt="0"/>
      <dgm:spPr/>
    </dgm:pt>
    <dgm:pt modelId="{F28014C9-118B-4DD8-866A-D727D72CD6D5}" type="pres">
      <dgm:prSet presAssocID="{8CC6DEA0-66BA-4ADD-BBD1-DFC36CAA63E2}" presName="hierChild7" presStyleCnt="0"/>
      <dgm:spPr/>
    </dgm:pt>
  </dgm:ptLst>
  <dgm:cxnLst>
    <dgm:cxn modelId="{3417889B-D201-4A53-B9F3-3795DC05599B}" type="presOf" srcId="{3F7C066C-F081-4EA4-8502-D208B8754E43}" destId="{82A44FE0-B3A6-49A9-BA8E-F0E5F3A6BF62}" srcOrd="0" destOrd="0" presId="urn:microsoft.com/office/officeart/2008/layout/NameandTitleOrganizationalChart"/>
    <dgm:cxn modelId="{619BAEC9-9FE9-4C68-A1E5-D228376278E5}" srcId="{8A5B050F-B372-43C4-B33F-092D3CC53D1E}" destId="{0FA009CC-B1FD-461A-9307-97A54726C57A}" srcOrd="0" destOrd="0" parTransId="{B364BF05-405A-4AC8-AC9B-0F58D4A9D7F5}" sibTransId="{B1F99E3B-FF38-4BAF-AB1B-C57CAD75A1B6}"/>
    <dgm:cxn modelId="{4AC8F9ED-D43A-4D45-BE2F-D784EB844E6D}" type="presOf" srcId="{19CA3D2D-2243-4445-8C8B-3EC5C65A49AB}" destId="{80A7E009-8167-4A72-A0E4-8227AFDAE85F}" srcOrd="0" destOrd="0" presId="urn:microsoft.com/office/officeart/2008/layout/NameandTitleOrganizationalChart"/>
    <dgm:cxn modelId="{7E75F1A0-45EB-4285-8423-FB3F8A3D8BFD}" type="presOf" srcId="{A0D81B84-8787-4A0C-9591-4A47C8F096CB}" destId="{4CB857D5-EFBB-4AA5-9CE6-00041464003C}" srcOrd="0" destOrd="0" presId="urn:microsoft.com/office/officeart/2008/layout/NameandTitleOrganizationalChart"/>
    <dgm:cxn modelId="{54B7AA38-CE66-466E-BEC1-033B2A14BC38}" type="presOf" srcId="{50FEEF10-C826-4A01-A1D1-ACF890C346A5}" destId="{A833A39D-B70D-4482-8277-E8263E60B743}" srcOrd="0" destOrd="0" presId="urn:microsoft.com/office/officeart/2008/layout/NameandTitleOrganizationalChart"/>
    <dgm:cxn modelId="{98F99F98-627A-4D85-ABD3-8DDDE63F043B}" type="presOf" srcId="{0FA009CC-B1FD-461A-9307-97A54726C57A}" destId="{C863AEDE-5814-4A65-AEB2-E1208FD4B4C3}" srcOrd="1" destOrd="0" presId="urn:microsoft.com/office/officeart/2008/layout/NameandTitleOrganizationalChart"/>
    <dgm:cxn modelId="{77F86AE7-EFA6-40D1-BB63-8AE4569EEC3D}" type="presOf" srcId="{B1F99E3B-FF38-4BAF-AB1B-C57CAD75A1B6}" destId="{8B286D16-45B8-4C91-A451-075F0DF37744}" srcOrd="0" destOrd="0" presId="urn:microsoft.com/office/officeart/2008/layout/NameandTitleOrganizationalChart"/>
    <dgm:cxn modelId="{7E3D4BE5-BB5C-491B-86C1-FFB7C85C9D08}" type="presOf" srcId="{A23E85C4-6A0C-4CA4-B7B2-D211B36C14E8}" destId="{D878DAF1-DB23-482B-871D-FF28C03B126F}" srcOrd="0" destOrd="0" presId="urn:microsoft.com/office/officeart/2008/layout/NameandTitleOrganizationalChart"/>
    <dgm:cxn modelId="{FBD261B2-2C1C-4DFC-9E54-F9369FFA27AE}" type="presOf" srcId="{50FEEF10-C826-4A01-A1D1-ACF890C346A5}" destId="{60A4B642-AAC8-4E5A-B6C3-2EC406ABFAD9}" srcOrd="1" destOrd="0" presId="urn:microsoft.com/office/officeart/2008/layout/NameandTitleOrganizationalChart"/>
    <dgm:cxn modelId="{5E5AC17C-DFAE-4B7F-A6FF-CF936191B63C}" type="presOf" srcId="{8CEDC4C5-F5B9-47A2-97D7-3F61A34F6ADC}" destId="{A089CF16-436A-4211-B18A-4F2C4223FFA5}" srcOrd="0" destOrd="0" presId="urn:microsoft.com/office/officeart/2008/layout/NameandTitleOrganizationalChart"/>
    <dgm:cxn modelId="{0174E5C9-E130-497B-88AD-F7F777EBDE48}" type="presOf" srcId="{A23E85C4-6A0C-4CA4-B7B2-D211B36C14E8}" destId="{8C3D33C5-68D4-4489-A3B1-8A23EA6A5731}" srcOrd="1" destOrd="0" presId="urn:microsoft.com/office/officeart/2008/layout/NameandTitleOrganizationalChart"/>
    <dgm:cxn modelId="{9D74B992-3536-4B6A-A67C-F3FF42354639}" srcId="{0FA009CC-B1FD-461A-9307-97A54726C57A}" destId="{8CC6DEA0-66BA-4ADD-BBD1-DFC36CAA63E2}" srcOrd="0" destOrd="0" parTransId="{DA5C31C5-B758-4362-B125-0FC1E626CB78}" sibTransId="{A0D81B84-8787-4A0C-9591-4A47C8F096CB}"/>
    <dgm:cxn modelId="{E14908FC-9B3A-4BD2-BA88-67254EDF798A}" type="presOf" srcId="{0FA009CC-B1FD-461A-9307-97A54726C57A}" destId="{F439325C-5595-4111-8566-1E58CDDE2976}" srcOrd="0" destOrd="0" presId="urn:microsoft.com/office/officeart/2008/layout/NameandTitleOrganizationalChart"/>
    <dgm:cxn modelId="{AABEAD2F-6B20-49C7-9A8B-5AA5CB4E93B6}" type="presOf" srcId="{DE396E22-2A4A-44C9-A3E3-B58D08931C63}" destId="{6E5CBCC3-B644-41EC-AFD6-8CF1E94C315D}" srcOrd="0" destOrd="0" presId="urn:microsoft.com/office/officeart/2008/layout/NameandTitleOrganizationalChart"/>
    <dgm:cxn modelId="{EE89D1B5-4CB3-4C71-8BC6-036F0CA1B77B}" type="presOf" srcId="{8CC6DEA0-66BA-4ADD-BBD1-DFC36CAA63E2}" destId="{902AA8F2-8EB1-4B5E-A9C7-DABF444997F3}" srcOrd="0" destOrd="0" presId="urn:microsoft.com/office/officeart/2008/layout/NameandTitleOrganizationalChart"/>
    <dgm:cxn modelId="{B487E77D-CF4B-425A-B8F6-8C6B498F5DCF}" type="presOf" srcId="{8CC6DEA0-66BA-4ADD-BBD1-DFC36CAA63E2}" destId="{0C8053D6-8BDE-44D0-913F-D78BF550B9F4}" srcOrd="1" destOrd="0" presId="urn:microsoft.com/office/officeart/2008/layout/NameandTitleOrganizationalChart"/>
    <dgm:cxn modelId="{AE073E22-FD17-4A11-9CD2-5BEC6E602929}" srcId="{0FA009CC-B1FD-461A-9307-97A54726C57A}" destId="{50FEEF10-C826-4A01-A1D1-ACF890C346A5}" srcOrd="3" destOrd="0" parTransId="{19CA3D2D-2243-4445-8C8B-3EC5C65A49AB}" sibTransId="{3F7C066C-F081-4EA4-8502-D208B8754E43}"/>
    <dgm:cxn modelId="{F90FA7AA-C676-4D6E-8CF2-B5D4ACC282D5}" type="presOf" srcId="{DA5C31C5-B758-4362-B125-0FC1E626CB78}" destId="{50264045-D2EC-460A-9864-7C5D7AAE6F57}" srcOrd="0" destOrd="0" presId="urn:microsoft.com/office/officeart/2008/layout/NameandTitleOrganizationalChart"/>
    <dgm:cxn modelId="{71E3B09B-9347-414B-8D71-7B33506CCACA}" type="presOf" srcId="{94CCD909-55B6-48C5-AC5E-4C623179484C}" destId="{98FA7121-27E2-4D58-B536-A24B82217DC3}" srcOrd="0" destOrd="0" presId="urn:microsoft.com/office/officeart/2008/layout/NameandTitleOrganizationalChart"/>
    <dgm:cxn modelId="{7A33B7E0-8B03-45E9-87D4-9DD0B42009AB}" type="presOf" srcId="{759A8857-8ADD-4788-8549-75A6BD55BF38}" destId="{AF9A3D99-D7EA-4020-A171-7FF7F6BE0732}" srcOrd="1" destOrd="0" presId="urn:microsoft.com/office/officeart/2008/layout/NameandTitleOrganizationalChart"/>
    <dgm:cxn modelId="{CC7EC2F0-5090-4A9D-A312-0D11A0423AD8}" type="presOf" srcId="{8A5B050F-B372-43C4-B33F-092D3CC53D1E}" destId="{06524B7E-EF9A-4CB0-8E29-8C03DF57094F}" srcOrd="0" destOrd="0" presId="urn:microsoft.com/office/officeart/2008/layout/NameandTitleOrganizationalChart"/>
    <dgm:cxn modelId="{10C3D952-43D2-4B52-965C-A012F8B901FE}" srcId="{0FA009CC-B1FD-461A-9307-97A54726C57A}" destId="{A23E85C4-6A0C-4CA4-B7B2-D211B36C14E8}" srcOrd="2" destOrd="0" parTransId="{FDCDB08B-98A4-4587-83CF-60E678B11C0F}" sibTransId="{DE396E22-2A4A-44C9-A3E3-B58D08931C63}"/>
    <dgm:cxn modelId="{417200D5-104C-4107-89FB-1711F67CF6C3}" srcId="{0FA009CC-B1FD-461A-9307-97A54726C57A}" destId="{759A8857-8ADD-4788-8549-75A6BD55BF38}" srcOrd="1" destOrd="0" parTransId="{94CCD909-55B6-48C5-AC5E-4C623179484C}" sibTransId="{8CEDC4C5-F5B9-47A2-97D7-3F61A34F6ADC}"/>
    <dgm:cxn modelId="{3F722C02-39F5-4F1E-889B-B6A64D729F7D}" type="presOf" srcId="{759A8857-8ADD-4788-8549-75A6BD55BF38}" destId="{1E585B09-6A7D-4BF9-ABCD-F6B1DA96AD9D}" srcOrd="0" destOrd="0" presId="urn:microsoft.com/office/officeart/2008/layout/NameandTitleOrganizationalChart"/>
    <dgm:cxn modelId="{861A9171-10E8-49C5-9FFD-4965507FD5EE}" type="presOf" srcId="{FDCDB08B-98A4-4587-83CF-60E678B11C0F}" destId="{164C2DA0-7DBE-4B79-BEF9-F596890D728A}" srcOrd="0" destOrd="0" presId="urn:microsoft.com/office/officeart/2008/layout/NameandTitleOrganizationalChart"/>
    <dgm:cxn modelId="{E02F52A1-60FC-4A93-8445-FA4F2236EA61}" type="presParOf" srcId="{06524B7E-EF9A-4CB0-8E29-8C03DF57094F}" destId="{B79B58F8-B04C-40D9-BE84-28CCEF53F75B}" srcOrd="0" destOrd="0" presId="urn:microsoft.com/office/officeart/2008/layout/NameandTitleOrganizationalChart"/>
    <dgm:cxn modelId="{177B1BDD-C1A9-461E-8BD3-9005DA99ECA2}" type="presParOf" srcId="{B79B58F8-B04C-40D9-BE84-28CCEF53F75B}" destId="{757E2A92-7D48-475F-95C3-1787F2814985}" srcOrd="0" destOrd="0" presId="urn:microsoft.com/office/officeart/2008/layout/NameandTitleOrganizationalChart"/>
    <dgm:cxn modelId="{1282BB85-A66F-4424-AE44-C231BA54A2D6}" type="presParOf" srcId="{757E2A92-7D48-475F-95C3-1787F2814985}" destId="{F439325C-5595-4111-8566-1E58CDDE2976}" srcOrd="0" destOrd="0" presId="urn:microsoft.com/office/officeart/2008/layout/NameandTitleOrganizationalChart"/>
    <dgm:cxn modelId="{B4EFD835-9DCB-4C02-9B9E-6B6D65CE012B}" type="presParOf" srcId="{757E2A92-7D48-475F-95C3-1787F2814985}" destId="{8B286D16-45B8-4C91-A451-075F0DF37744}" srcOrd="1" destOrd="0" presId="urn:microsoft.com/office/officeart/2008/layout/NameandTitleOrganizationalChart"/>
    <dgm:cxn modelId="{728DED0B-17F5-41A2-AE33-88EE3815BBE9}" type="presParOf" srcId="{757E2A92-7D48-475F-95C3-1787F2814985}" destId="{C863AEDE-5814-4A65-AEB2-E1208FD4B4C3}" srcOrd="2" destOrd="0" presId="urn:microsoft.com/office/officeart/2008/layout/NameandTitleOrganizationalChart"/>
    <dgm:cxn modelId="{8A7F809F-6275-4605-BA2E-6A2B73A938A8}" type="presParOf" srcId="{B79B58F8-B04C-40D9-BE84-28CCEF53F75B}" destId="{DE3E21D1-75E9-42DE-A3B9-925B1F65F69D}" srcOrd="1" destOrd="0" presId="urn:microsoft.com/office/officeart/2008/layout/NameandTitleOrganizationalChart"/>
    <dgm:cxn modelId="{847E4816-397F-4A62-900F-BBFD0BEC4C7B}" type="presParOf" srcId="{DE3E21D1-75E9-42DE-A3B9-925B1F65F69D}" destId="{98FA7121-27E2-4D58-B536-A24B82217DC3}" srcOrd="0" destOrd="0" presId="urn:microsoft.com/office/officeart/2008/layout/NameandTitleOrganizationalChart"/>
    <dgm:cxn modelId="{594914E9-E40F-48C2-9DD1-8504FD7CD01D}" type="presParOf" srcId="{DE3E21D1-75E9-42DE-A3B9-925B1F65F69D}" destId="{FA07483F-C298-4B12-9F1C-552CAE47977B}" srcOrd="1" destOrd="0" presId="urn:microsoft.com/office/officeart/2008/layout/NameandTitleOrganizationalChart"/>
    <dgm:cxn modelId="{1360DCBB-A965-4526-BDC7-AD50C85C7DBD}" type="presParOf" srcId="{FA07483F-C298-4B12-9F1C-552CAE47977B}" destId="{642D90B3-1B22-4A8D-87F4-CB606EED65E1}" srcOrd="0" destOrd="0" presId="urn:microsoft.com/office/officeart/2008/layout/NameandTitleOrganizationalChart"/>
    <dgm:cxn modelId="{C8F99A72-A531-40B9-A88C-B70D2A010D82}" type="presParOf" srcId="{642D90B3-1B22-4A8D-87F4-CB606EED65E1}" destId="{1E585B09-6A7D-4BF9-ABCD-F6B1DA96AD9D}" srcOrd="0" destOrd="0" presId="urn:microsoft.com/office/officeart/2008/layout/NameandTitleOrganizationalChart"/>
    <dgm:cxn modelId="{6CEE1B9C-58B3-48CF-995B-D9F7E8990E4D}" type="presParOf" srcId="{642D90B3-1B22-4A8D-87F4-CB606EED65E1}" destId="{A089CF16-436A-4211-B18A-4F2C4223FFA5}" srcOrd="1" destOrd="0" presId="urn:microsoft.com/office/officeart/2008/layout/NameandTitleOrganizationalChart"/>
    <dgm:cxn modelId="{18DC3A9A-1840-4F72-AC29-1212277236BB}" type="presParOf" srcId="{642D90B3-1B22-4A8D-87F4-CB606EED65E1}" destId="{AF9A3D99-D7EA-4020-A171-7FF7F6BE0732}" srcOrd="2" destOrd="0" presId="urn:microsoft.com/office/officeart/2008/layout/NameandTitleOrganizationalChart"/>
    <dgm:cxn modelId="{6EAE8536-02E2-42F0-862A-55A821C9F143}" type="presParOf" srcId="{FA07483F-C298-4B12-9F1C-552CAE47977B}" destId="{B1CCA1A3-7CC5-45C8-962C-FA9CE1C17267}" srcOrd="1" destOrd="0" presId="urn:microsoft.com/office/officeart/2008/layout/NameandTitleOrganizationalChart"/>
    <dgm:cxn modelId="{DCD891E9-A3F5-4343-8DEC-F0D742ADF131}" type="presParOf" srcId="{FA07483F-C298-4B12-9F1C-552CAE47977B}" destId="{0ED30504-8ED1-464D-861A-C0D82C1BF69F}" srcOrd="2" destOrd="0" presId="urn:microsoft.com/office/officeart/2008/layout/NameandTitleOrganizationalChart"/>
    <dgm:cxn modelId="{AD148914-4E60-410D-9BE6-E5185EC5A070}" type="presParOf" srcId="{DE3E21D1-75E9-42DE-A3B9-925B1F65F69D}" destId="{164C2DA0-7DBE-4B79-BEF9-F596890D728A}" srcOrd="2" destOrd="0" presId="urn:microsoft.com/office/officeart/2008/layout/NameandTitleOrganizationalChart"/>
    <dgm:cxn modelId="{70E6F5F1-7256-4FD2-AA1F-AE974CA81CB3}" type="presParOf" srcId="{DE3E21D1-75E9-42DE-A3B9-925B1F65F69D}" destId="{4F60C7D4-B8DF-445E-9865-9D0D8CA6801E}" srcOrd="3" destOrd="0" presId="urn:microsoft.com/office/officeart/2008/layout/NameandTitleOrganizationalChart"/>
    <dgm:cxn modelId="{CE647904-C286-4948-BA3F-BD8CFD10842C}" type="presParOf" srcId="{4F60C7D4-B8DF-445E-9865-9D0D8CA6801E}" destId="{F9626343-6955-4FD0-8EFB-28D7BF424E82}" srcOrd="0" destOrd="0" presId="urn:microsoft.com/office/officeart/2008/layout/NameandTitleOrganizationalChart"/>
    <dgm:cxn modelId="{4DFD2FEE-F34A-4E42-8F53-8259EE7CD945}" type="presParOf" srcId="{F9626343-6955-4FD0-8EFB-28D7BF424E82}" destId="{D878DAF1-DB23-482B-871D-FF28C03B126F}" srcOrd="0" destOrd="0" presId="urn:microsoft.com/office/officeart/2008/layout/NameandTitleOrganizationalChart"/>
    <dgm:cxn modelId="{E5BF034B-B19C-4018-AA26-6CBD1C9294D4}" type="presParOf" srcId="{F9626343-6955-4FD0-8EFB-28D7BF424E82}" destId="{6E5CBCC3-B644-41EC-AFD6-8CF1E94C315D}" srcOrd="1" destOrd="0" presId="urn:microsoft.com/office/officeart/2008/layout/NameandTitleOrganizationalChart"/>
    <dgm:cxn modelId="{DF1C8607-2336-4828-BBB6-2064B0BDCE21}" type="presParOf" srcId="{F9626343-6955-4FD0-8EFB-28D7BF424E82}" destId="{8C3D33C5-68D4-4489-A3B1-8A23EA6A5731}" srcOrd="2" destOrd="0" presId="urn:microsoft.com/office/officeart/2008/layout/NameandTitleOrganizationalChart"/>
    <dgm:cxn modelId="{79B2C39C-2A77-4C9A-88AC-D340FF2A5CE6}" type="presParOf" srcId="{4F60C7D4-B8DF-445E-9865-9D0D8CA6801E}" destId="{C8EDFB82-951A-48A9-9718-AFA524476E3A}" srcOrd="1" destOrd="0" presId="urn:microsoft.com/office/officeart/2008/layout/NameandTitleOrganizationalChart"/>
    <dgm:cxn modelId="{544418C2-E5A9-4C4A-BEC8-6CB80C752D0B}" type="presParOf" srcId="{4F60C7D4-B8DF-445E-9865-9D0D8CA6801E}" destId="{0DDA52FC-B90E-4FBE-BD93-F070C0541121}" srcOrd="2" destOrd="0" presId="urn:microsoft.com/office/officeart/2008/layout/NameandTitleOrganizationalChart"/>
    <dgm:cxn modelId="{8348004A-9DA8-47E1-8EF9-C2C79FCCC532}" type="presParOf" srcId="{DE3E21D1-75E9-42DE-A3B9-925B1F65F69D}" destId="{80A7E009-8167-4A72-A0E4-8227AFDAE85F}" srcOrd="4" destOrd="0" presId="urn:microsoft.com/office/officeart/2008/layout/NameandTitleOrganizationalChart"/>
    <dgm:cxn modelId="{04AACDA8-9AA7-4EEE-9B45-86BAB2130453}" type="presParOf" srcId="{DE3E21D1-75E9-42DE-A3B9-925B1F65F69D}" destId="{06E04B7F-6581-4306-8C10-D301646AD349}" srcOrd="5" destOrd="0" presId="urn:microsoft.com/office/officeart/2008/layout/NameandTitleOrganizationalChart"/>
    <dgm:cxn modelId="{BB4D6DE3-57F3-4D66-9C1C-59AA8DB5C103}" type="presParOf" srcId="{06E04B7F-6581-4306-8C10-D301646AD349}" destId="{A3C13BA3-18DD-41F9-9393-4A84F11BEE9F}" srcOrd="0" destOrd="0" presId="urn:microsoft.com/office/officeart/2008/layout/NameandTitleOrganizationalChart"/>
    <dgm:cxn modelId="{5D7CBE5D-9A84-46BD-95F9-D67AEA665CBE}" type="presParOf" srcId="{A3C13BA3-18DD-41F9-9393-4A84F11BEE9F}" destId="{A833A39D-B70D-4482-8277-E8263E60B743}" srcOrd="0" destOrd="0" presId="urn:microsoft.com/office/officeart/2008/layout/NameandTitleOrganizationalChart"/>
    <dgm:cxn modelId="{4A114003-F337-42BF-8CFB-047BD01167C9}" type="presParOf" srcId="{A3C13BA3-18DD-41F9-9393-4A84F11BEE9F}" destId="{82A44FE0-B3A6-49A9-BA8E-F0E5F3A6BF62}" srcOrd="1" destOrd="0" presId="urn:microsoft.com/office/officeart/2008/layout/NameandTitleOrganizationalChart"/>
    <dgm:cxn modelId="{88F52403-24F6-4DF6-8726-C01A0C0EB15F}" type="presParOf" srcId="{A3C13BA3-18DD-41F9-9393-4A84F11BEE9F}" destId="{60A4B642-AAC8-4E5A-B6C3-2EC406ABFAD9}" srcOrd="2" destOrd="0" presId="urn:microsoft.com/office/officeart/2008/layout/NameandTitleOrganizationalChart"/>
    <dgm:cxn modelId="{80DF1B78-7846-4C9B-8476-83C373A5837E}" type="presParOf" srcId="{06E04B7F-6581-4306-8C10-D301646AD349}" destId="{171FC293-E210-4110-A081-B4C0D66BED0B}" srcOrd="1" destOrd="0" presId="urn:microsoft.com/office/officeart/2008/layout/NameandTitleOrganizationalChart"/>
    <dgm:cxn modelId="{10E3D2D6-7B9B-4C42-A0D5-252C556E48FD}" type="presParOf" srcId="{06E04B7F-6581-4306-8C10-D301646AD349}" destId="{29CA9EB3-BF17-4B25-B5FD-0EC4017534EB}" srcOrd="2" destOrd="0" presId="urn:microsoft.com/office/officeart/2008/layout/NameandTitleOrganizationalChart"/>
    <dgm:cxn modelId="{7351A7A4-8AF4-431F-9D98-6CC1A15430D4}" type="presParOf" srcId="{B79B58F8-B04C-40D9-BE84-28CCEF53F75B}" destId="{455E8C52-78F9-45CC-911B-83BE7AE68978}" srcOrd="2" destOrd="0" presId="urn:microsoft.com/office/officeart/2008/layout/NameandTitleOrganizationalChart"/>
    <dgm:cxn modelId="{703E9646-C1C8-4FEA-B58F-9B161EF6E4C4}" type="presParOf" srcId="{455E8C52-78F9-45CC-911B-83BE7AE68978}" destId="{50264045-D2EC-460A-9864-7C5D7AAE6F57}" srcOrd="0" destOrd="0" presId="urn:microsoft.com/office/officeart/2008/layout/NameandTitleOrganizationalChart"/>
    <dgm:cxn modelId="{50E67AF6-E75D-4D92-9F04-9B671B471534}" type="presParOf" srcId="{455E8C52-78F9-45CC-911B-83BE7AE68978}" destId="{8007ACE2-2B60-4A08-AC36-98DF557484EF}" srcOrd="1" destOrd="0" presId="urn:microsoft.com/office/officeart/2008/layout/NameandTitleOrganizationalChart"/>
    <dgm:cxn modelId="{006C10CA-A309-474C-94F8-0F311A059612}" type="presParOf" srcId="{8007ACE2-2B60-4A08-AC36-98DF557484EF}" destId="{C703E9C6-35E7-4DF3-B651-A14C318811A3}" srcOrd="0" destOrd="0" presId="urn:microsoft.com/office/officeart/2008/layout/NameandTitleOrganizationalChart"/>
    <dgm:cxn modelId="{66CEE914-C764-44ED-A8F1-F0205961950C}" type="presParOf" srcId="{C703E9C6-35E7-4DF3-B651-A14C318811A3}" destId="{902AA8F2-8EB1-4B5E-A9C7-DABF444997F3}" srcOrd="0" destOrd="0" presId="urn:microsoft.com/office/officeart/2008/layout/NameandTitleOrganizationalChart"/>
    <dgm:cxn modelId="{28724744-C1D5-46DE-98FA-0179B7BA85AD}" type="presParOf" srcId="{C703E9C6-35E7-4DF3-B651-A14C318811A3}" destId="{4CB857D5-EFBB-4AA5-9CE6-00041464003C}" srcOrd="1" destOrd="0" presId="urn:microsoft.com/office/officeart/2008/layout/NameandTitleOrganizationalChart"/>
    <dgm:cxn modelId="{122B165F-80B5-4971-ACD6-25725DEE8935}" type="presParOf" srcId="{C703E9C6-35E7-4DF3-B651-A14C318811A3}" destId="{0C8053D6-8BDE-44D0-913F-D78BF550B9F4}" srcOrd="2" destOrd="0" presId="urn:microsoft.com/office/officeart/2008/layout/NameandTitleOrganizationalChart"/>
    <dgm:cxn modelId="{2E35EE50-A981-47A7-A989-DA83C47F5F4A}" type="presParOf" srcId="{8007ACE2-2B60-4A08-AC36-98DF557484EF}" destId="{2318D20C-4382-4AE7-93A4-62315713B911}" srcOrd="1" destOrd="0" presId="urn:microsoft.com/office/officeart/2008/layout/NameandTitleOrganizationalChart"/>
    <dgm:cxn modelId="{5708942C-21B5-42E8-AF65-8EF660962E13}" type="presParOf" srcId="{8007ACE2-2B60-4A08-AC36-98DF557484EF}" destId="{F28014C9-118B-4DD8-866A-D727D72CD6D5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3C522A-4845-4952-9C9A-50AAA757B58C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0569A1A1-6424-4B62-BFDE-5A8C060BF1E7}">
      <dgm:prSet phldrT="[Текст]" custT="1"/>
      <dgm:spPr/>
      <dgm:t>
        <a:bodyPr/>
        <a:lstStyle/>
        <a:p>
          <a:pPr algn="ctr"/>
          <a:r>
            <a:rPr lang="uk-UA" sz="1750" b="1" baseline="0" dirty="0" smtClean="0">
              <a:latin typeface="Times New Roman" pitchFamily="18" charset="0"/>
              <a:cs typeface="Times New Roman" pitchFamily="18" charset="0"/>
            </a:rPr>
            <a:t>Діагностико – прогностичний етап. Визначення мети та завдань проекту</a:t>
          </a:r>
          <a:endParaRPr lang="uk-UA" sz="1750" b="1" baseline="0" dirty="0">
            <a:latin typeface="Times New Roman" pitchFamily="18" charset="0"/>
            <a:cs typeface="Times New Roman" pitchFamily="18" charset="0"/>
          </a:endParaRPr>
        </a:p>
      </dgm:t>
    </dgm:pt>
    <dgm:pt modelId="{EE22960A-3E04-40F0-AB2D-F24C1A6BFD68}" type="parTrans" cxnId="{F48573EC-6F0C-4850-A256-AC24FB8CC82E}">
      <dgm:prSet/>
      <dgm:spPr/>
      <dgm:t>
        <a:bodyPr/>
        <a:lstStyle/>
        <a:p>
          <a:endParaRPr lang="uk-UA"/>
        </a:p>
      </dgm:t>
    </dgm:pt>
    <dgm:pt modelId="{49A73648-F1A7-4D67-9DCA-E26395D80C41}" type="sibTrans" cxnId="{F48573EC-6F0C-4850-A256-AC24FB8CC82E}">
      <dgm:prSet/>
      <dgm:spPr/>
      <dgm:t>
        <a:bodyPr/>
        <a:lstStyle/>
        <a:p>
          <a:endParaRPr lang="uk-UA"/>
        </a:p>
      </dgm:t>
    </dgm:pt>
    <dgm:pt modelId="{CF6C842C-F3E0-48DD-AAD9-7176724DA29E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Вивчення проблем шкільної освіти, власної професійної діяльності; потреб, можливостей.</a:t>
          </a:r>
          <a:endParaRPr lang="uk-UA" sz="1400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00D6E2-4F7B-40CC-8661-C4B30F8A5C01}" type="parTrans" cxnId="{E1CAC19D-0332-41FF-A97A-E193EF6F2424}">
      <dgm:prSet/>
      <dgm:spPr/>
      <dgm:t>
        <a:bodyPr/>
        <a:lstStyle/>
        <a:p>
          <a:endParaRPr lang="uk-UA"/>
        </a:p>
      </dgm:t>
    </dgm:pt>
    <dgm:pt modelId="{37F96DBD-CAB9-4BAD-B5FF-FBA754A5A224}" type="sibTrans" cxnId="{E1CAC19D-0332-41FF-A97A-E193EF6F2424}">
      <dgm:prSet/>
      <dgm:spPr/>
      <dgm:t>
        <a:bodyPr/>
        <a:lstStyle/>
        <a:p>
          <a:endParaRPr lang="uk-UA"/>
        </a:p>
      </dgm:t>
    </dgm:pt>
    <dgm:pt modelId="{50D926B6-4C9C-43D4-BD15-564DB1AE31C2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Етап моделювання</a:t>
          </a:r>
          <a:endParaRPr lang="uk-UA" sz="2700" dirty="0"/>
        </a:p>
      </dgm:t>
    </dgm:pt>
    <dgm:pt modelId="{DC152C00-EC7D-44DB-A6D9-51120729E5FB}" type="parTrans" cxnId="{02F9A22F-3CCF-4D48-BA85-FEB042B944A5}">
      <dgm:prSet/>
      <dgm:spPr/>
      <dgm:t>
        <a:bodyPr/>
        <a:lstStyle/>
        <a:p>
          <a:endParaRPr lang="uk-UA"/>
        </a:p>
      </dgm:t>
    </dgm:pt>
    <dgm:pt modelId="{8CC83BFB-EA8D-4F14-AD74-0ABD4733D7CF}" type="sibTrans" cxnId="{02F9A22F-3CCF-4D48-BA85-FEB042B944A5}">
      <dgm:prSet/>
      <dgm:spPr/>
      <dgm:t>
        <a:bodyPr/>
        <a:lstStyle/>
        <a:p>
          <a:endParaRPr lang="uk-UA"/>
        </a:p>
      </dgm:t>
    </dgm:pt>
    <dgm:pt modelId="{E082BF19-0575-426B-96FD-80B18990E9F0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Створення описово-структурної моделі (словесної, графічної або понятійного аналога) проекту.</a:t>
          </a:r>
          <a:endParaRPr lang="uk-UA" sz="1400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B2BB2C-5D69-497A-B2A8-C21068455E5E}" type="parTrans" cxnId="{63ADA98A-D0F6-4F1D-9DB8-FC87F989317B}">
      <dgm:prSet/>
      <dgm:spPr/>
      <dgm:t>
        <a:bodyPr/>
        <a:lstStyle/>
        <a:p>
          <a:endParaRPr lang="uk-UA"/>
        </a:p>
      </dgm:t>
    </dgm:pt>
    <dgm:pt modelId="{F35BF7BA-7FFE-4480-94D0-BC78A18A4377}" type="sibTrans" cxnId="{63ADA98A-D0F6-4F1D-9DB8-FC87F989317B}">
      <dgm:prSet/>
      <dgm:spPr/>
      <dgm:t>
        <a:bodyPr/>
        <a:lstStyle/>
        <a:p>
          <a:endParaRPr lang="uk-UA"/>
        </a:p>
      </dgm:t>
    </dgm:pt>
    <dgm:pt modelId="{14AA266D-C112-4B45-9A66-C8138405416A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Визначення критеріїв ефективності проекту.</a:t>
          </a:r>
          <a:endParaRPr lang="uk-UA" sz="1400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250260-3543-45CB-9AD5-C093AD223F7A}" type="parTrans" cxnId="{FDB8DA97-75CB-4D4D-84AC-05F54E5A8AC5}">
      <dgm:prSet/>
      <dgm:spPr/>
      <dgm:t>
        <a:bodyPr/>
        <a:lstStyle/>
        <a:p>
          <a:endParaRPr lang="uk-UA"/>
        </a:p>
      </dgm:t>
    </dgm:pt>
    <dgm:pt modelId="{F367E1FF-0456-4F94-B118-9AB2652F2804}" type="sibTrans" cxnId="{FDB8DA97-75CB-4D4D-84AC-05F54E5A8AC5}">
      <dgm:prSet/>
      <dgm:spPr/>
      <dgm:t>
        <a:bodyPr/>
        <a:lstStyle/>
        <a:p>
          <a:endParaRPr lang="uk-UA"/>
        </a:p>
      </dgm:t>
    </dgm:pt>
    <dgm:pt modelId="{8CEE5854-2B3F-4A5E-A150-4B338B683F88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Планування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C22D8A11-BB24-4B9D-A6FC-969D1EDB99DB}" type="parTrans" cxnId="{16D02025-4A56-4969-BDF8-9B3B4846740C}">
      <dgm:prSet/>
      <dgm:spPr/>
      <dgm:t>
        <a:bodyPr/>
        <a:lstStyle/>
        <a:p>
          <a:endParaRPr lang="uk-UA"/>
        </a:p>
      </dgm:t>
    </dgm:pt>
    <dgm:pt modelId="{12A5CA50-3ECF-4015-97C1-39D8E946CDB1}" type="sibTrans" cxnId="{16D02025-4A56-4969-BDF8-9B3B4846740C}">
      <dgm:prSet/>
      <dgm:spPr/>
      <dgm:t>
        <a:bodyPr/>
        <a:lstStyle/>
        <a:p>
          <a:endParaRPr lang="uk-UA"/>
        </a:p>
      </dgm:t>
    </dgm:pt>
    <dgm:pt modelId="{648B7325-03D9-40A2-B85D-A092EB18655D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Формування програми діяльності щодо реалізації проекту, розробка плану в цілому та конкретних дій; вибір спо­собів збору інформації, форм і методів, формування уявлень про результати (форма звіту), розробка критеріїв оцін­ки результату і процесу.</a:t>
          </a:r>
          <a:endParaRPr lang="uk-UA" sz="1400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11496F-596E-44E0-9C3B-6DA528FBC3ED}" type="parTrans" cxnId="{3A173E31-5244-42C3-968B-60E8C0362F9A}">
      <dgm:prSet/>
      <dgm:spPr/>
      <dgm:t>
        <a:bodyPr/>
        <a:lstStyle/>
        <a:p>
          <a:endParaRPr lang="uk-UA"/>
        </a:p>
      </dgm:t>
    </dgm:pt>
    <dgm:pt modelId="{ED1E2D38-D26E-4034-A5C6-2BB0AD5A0F4B}" type="sibTrans" cxnId="{3A173E31-5244-42C3-968B-60E8C0362F9A}">
      <dgm:prSet/>
      <dgm:spPr/>
      <dgm:t>
        <a:bodyPr/>
        <a:lstStyle/>
        <a:p>
          <a:endParaRPr lang="uk-UA"/>
        </a:p>
      </dgm:t>
    </dgm:pt>
    <dgm:pt modelId="{7D20AFC5-049E-4454-80B4-356106E538E9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Етап визначення  ефективності</a:t>
          </a:r>
          <a:endParaRPr lang="uk-UA" sz="1800" b="1" dirty="0">
            <a:latin typeface="Times New Roman" pitchFamily="18" charset="0"/>
            <a:cs typeface="Times New Roman" pitchFamily="18" charset="0"/>
          </a:endParaRPr>
        </a:p>
      </dgm:t>
    </dgm:pt>
    <dgm:pt modelId="{E9D2BC5A-B680-463E-8219-7FD7ED3AADD2}" type="parTrans" cxnId="{5D0D0BE6-E8C8-48F4-8AB7-D3581855F2D3}">
      <dgm:prSet/>
      <dgm:spPr/>
      <dgm:t>
        <a:bodyPr/>
        <a:lstStyle/>
        <a:p>
          <a:endParaRPr lang="uk-UA"/>
        </a:p>
      </dgm:t>
    </dgm:pt>
    <dgm:pt modelId="{C35923B0-E7E4-466C-BE2C-74351BD4D65D}" type="sibTrans" cxnId="{5D0D0BE6-E8C8-48F4-8AB7-D3581855F2D3}">
      <dgm:prSet/>
      <dgm:spPr/>
      <dgm:t>
        <a:bodyPr/>
        <a:lstStyle/>
        <a:p>
          <a:endParaRPr lang="uk-UA"/>
        </a:p>
      </dgm:t>
    </dgm:pt>
    <dgm:pt modelId="{E4A7F36E-909A-46A3-AE45-A30148D24990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Дослідження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57DFA185-920F-49F5-964B-8FD9E2B4AEB9}" type="parTrans" cxnId="{54560C9A-9154-41A2-8427-7DEABA0AC63D}">
      <dgm:prSet/>
      <dgm:spPr/>
      <dgm:t>
        <a:bodyPr/>
        <a:lstStyle/>
        <a:p>
          <a:endParaRPr lang="uk-UA"/>
        </a:p>
      </dgm:t>
    </dgm:pt>
    <dgm:pt modelId="{CA232DDC-57AD-46BA-8618-E5F76C124DBE}" type="sibTrans" cxnId="{54560C9A-9154-41A2-8427-7DEABA0AC63D}">
      <dgm:prSet/>
      <dgm:spPr/>
      <dgm:t>
        <a:bodyPr/>
        <a:lstStyle/>
        <a:p>
          <a:endParaRPr lang="uk-UA"/>
        </a:p>
      </dgm:t>
    </dgm:pt>
    <dgm:pt modelId="{FC8CD6F5-8486-4022-A71C-BC0EB80B8073}">
      <dgm:prSet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Етап визначення  ефективності</a:t>
          </a:r>
          <a:r>
            <a:rPr lang="uk-UA" sz="1700" dirty="0" smtClean="0"/>
            <a:t>  </a:t>
          </a:r>
          <a:endParaRPr lang="uk-UA" sz="1700" dirty="0"/>
        </a:p>
      </dgm:t>
    </dgm:pt>
    <dgm:pt modelId="{ACFD2CC1-1A12-4753-BAE4-40733897C4E9}" type="parTrans" cxnId="{0047B6FD-8B63-4AB3-B557-46B372001B27}">
      <dgm:prSet/>
      <dgm:spPr/>
      <dgm:t>
        <a:bodyPr/>
        <a:lstStyle/>
        <a:p>
          <a:endParaRPr lang="uk-UA"/>
        </a:p>
      </dgm:t>
    </dgm:pt>
    <dgm:pt modelId="{8B0CDF5C-E9AC-49D9-AD5E-35E3BC232137}" type="sibTrans" cxnId="{0047B6FD-8B63-4AB3-B557-46B372001B27}">
      <dgm:prSet/>
      <dgm:spPr/>
      <dgm:t>
        <a:bodyPr/>
        <a:lstStyle/>
        <a:p>
          <a:endParaRPr lang="uk-UA"/>
        </a:p>
      </dgm:t>
    </dgm:pt>
    <dgm:pt modelId="{6642A16A-913B-430B-951B-A283E6B8EEE1}">
      <dgm:prSet custT="1"/>
      <dgm:spPr/>
      <dgm:t>
        <a:bodyPr/>
        <a:lstStyle/>
        <a:p>
          <a:r>
            <a:rPr lang="uk-UA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Збір інформації, аналіз, вибір стратегії і тактики, робота з літературою, прове­дення експерименту, </a:t>
          </a:r>
          <a:r>
            <a:rPr lang="uk-UA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анкетування.</a:t>
          </a:r>
          <a:endParaRPr lang="uk-UA" sz="1600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F000C4-8AD1-4653-A1C6-4FA0A640D0C1}" type="parTrans" cxnId="{EC0B4238-A6C2-41DC-9659-D5EA5D45A693}">
      <dgm:prSet/>
      <dgm:spPr/>
      <dgm:t>
        <a:bodyPr/>
        <a:lstStyle/>
        <a:p>
          <a:endParaRPr lang="uk-UA"/>
        </a:p>
      </dgm:t>
    </dgm:pt>
    <dgm:pt modelId="{E451BB27-0698-4A17-81BF-5A6E39337878}" type="sibTrans" cxnId="{EC0B4238-A6C2-41DC-9659-D5EA5D45A693}">
      <dgm:prSet/>
      <dgm:spPr/>
      <dgm:t>
        <a:bodyPr/>
        <a:lstStyle/>
        <a:p>
          <a:endParaRPr lang="uk-UA"/>
        </a:p>
      </dgm:t>
    </dgm:pt>
    <dgm:pt modelId="{93076B06-45E0-49B2-832B-6658702398C4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Оцінка результатів і  процесу </a:t>
          </a:r>
          <a:r>
            <a:rPr lang="uk-UA" sz="1600" dirty="0" smtClean="0"/>
            <a:t> </a:t>
          </a:r>
          <a:endParaRPr lang="uk-UA" sz="1600" dirty="0"/>
        </a:p>
      </dgm:t>
    </dgm:pt>
    <dgm:pt modelId="{772E47D7-4524-4227-8618-2950BD4C5E54}" type="parTrans" cxnId="{B217C87A-F946-4EEF-BF06-8568B3BF21F9}">
      <dgm:prSet/>
      <dgm:spPr/>
      <dgm:t>
        <a:bodyPr/>
        <a:lstStyle/>
        <a:p>
          <a:endParaRPr lang="uk-UA"/>
        </a:p>
      </dgm:t>
    </dgm:pt>
    <dgm:pt modelId="{8326EB23-B6AA-4DC3-93B5-AB1156274115}" type="sibTrans" cxnId="{B217C87A-F946-4EEF-BF06-8568B3BF21F9}">
      <dgm:prSet/>
      <dgm:spPr/>
      <dgm:t>
        <a:bodyPr/>
        <a:lstStyle/>
        <a:p>
          <a:endParaRPr lang="uk-UA"/>
        </a:p>
      </dgm:t>
    </dgm:pt>
    <dgm:pt modelId="{5388CA0F-A29E-431F-9D0B-9F5C761B054E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Обговорення проблеми, пошук необхідної інформації, визначення мети і завдань.</a:t>
          </a:r>
          <a:endParaRPr lang="uk-UA" sz="1400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1AC013-595B-4993-A341-A5CCC4EFD49C}" type="parTrans" cxnId="{315115F3-E5F2-4480-8376-0AC45559392D}">
      <dgm:prSet/>
      <dgm:spPr/>
      <dgm:t>
        <a:bodyPr/>
        <a:lstStyle/>
        <a:p>
          <a:endParaRPr lang="uk-UA"/>
        </a:p>
      </dgm:t>
    </dgm:pt>
    <dgm:pt modelId="{1C1BC8E4-563E-4206-9892-7635E63663E3}" type="sibTrans" cxnId="{315115F3-E5F2-4480-8376-0AC45559392D}">
      <dgm:prSet/>
      <dgm:spPr/>
      <dgm:t>
        <a:bodyPr/>
        <a:lstStyle/>
        <a:p>
          <a:endParaRPr lang="uk-UA"/>
        </a:p>
      </dgm:t>
    </dgm:pt>
    <dgm:pt modelId="{3A3CA259-B7FB-4FD6-A3DD-8315A074B87B}">
      <dgm:prSet/>
      <dgm:spPr/>
      <dgm:t>
        <a:bodyPr/>
        <a:lstStyle/>
        <a:p>
          <a:r>
            <a:rPr lang="uk-UA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Самооцінка результатів за встановленими критеріями.</a:t>
          </a:r>
          <a:endParaRPr lang="uk-UA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0DF743-927F-4AF4-A6BA-2D0DF2C4C903}" type="parTrans" cxnId="{88B08ABD-1137-4005-9BCA-66C4866E3C77}">
      <dgm:prSet/>
      <dgm:spPr/>
      <dgm:t>
        <a:bodyPr/>
        <a:lstStyle/>
        <a:p>
          <a:endParaRPr lang="uk-UA"/>
        </a:p>
      </dgm:t>
    </dgm:pt>
    <dgm:pt modelId="{8797A6BC-F0E9-40FF-BB25-E0E3EE65DD5B}" type="sibTrans" cxnId="{88B08ABD-1137-4005-9BCA-66C4866E3C77}">
      <dgm:prSet/>
      <dgm:spPr/>
      <dgm:t>
        <a:bodyPr/>
        <a:lstStyle/>
        <a:p>
          <a:endParaRPr lang="uk-UA"/>
        </a:p>
      </dgm:t>
    </dgm:pt>
    <dgm:pt modelId="{48015909-E230-44B6-BB9A-E1B97D858589}">
      <dgm:prSet/>
      <dgm:spPr/>
      <dgm:t>
        <a:bodyPr/>
        <a:lstStyle/>
        <a:p>
          <a:r>
            <a:rPr lang="uk-UA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Показ результатів у формі: звіту з демонстрацією матеріалів, письмового звіту. </a:t>
          </a:r>
          <a:endParaRPr lang="uk-UA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6AD916-61B3-4269-BFC1-D875DFA24BEB}" type="parTrans" cxnId="{0C5183E1-BBEE-4F32-85FE-16EBAF4561C7}">
      <dgm:prSet/>
      <dgm:spPr/>
      <dgm:t>
        <a:bodyPr/>
        <a:lstStyle/>
        <a:p>
          <a:endParaRPr lang="uk-UA"/>
        </a:p>
      </dgm:t>
    </dgm:pt>
    <dgm:pt modelId="{5623D508-6BD9-4F53-9193-4D30639E161E}" type="sibTrans" cxnId="{0C5183E1-BBEE-4F32-85FE-16EBAF4561C7}">
      <dgm:prSet/>
      <dgm:spPr/>
      <dgm:t>
        <a:bodyPr/>
        <a:lstStyle/>
        <a:p>
          <a:endParaRPr lang="uk-UA"/>
        </a:p>
      </dgm:t>
    </dgm:pt>
    <dgm:pt modelId="{BB843ADE-FE0F-4A2D-BA02-C92DD859DA2F}">
      <dgm:prSet/>
      <dgm:spPr/>
      <dgm:t>
        <a:bodyPr/>
        <a:lstStyle/>
        <a:p>
          <a:r>
            <a:rPr lang="uk-UA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Оцінка як самої діяльності</a:t>
          </a:r>
          <a:r>
            <a:rPr lang="uk-UA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так і </a:t>
          </a:r>
          <a:r>
            <a:rPr lang="uk-UA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кінцевого продукту, формулювання вис­новків.</a:t>
          </a:r>
          <a:endParaRPr lang="uk-UA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F0828E-1584-4888-A8B7-9716A4C920AD}" type="parTrans" cxnId="{ED8D53D9-5FB4-4C0A-8F6D-741400B018D2}">
      <dgm:prSet/>
      <dgm:spPr/>
      <dgm:t>
        <a:bodyPr/>
        <a:lstStyle/>
        <a:p>
          <a:endParaRPr lang="uk-UA"/>
        </a:p>
      </dgm:t>
    </dgm:pt>
    <dgm:pt modelId="{23A961EA-4C05-413F-BDE9-B36D24FBC8F6}" type="sibTrans" cxnId="{ED8D53D9-5FB4-4C0A-8F6D-741400B018D2}">
      <dgm:prSet/>
      <dgm:spPr/>
      <dgm:t>
        <a:bodyPr/>
        <a:lstStyle/>
        <a:p>
          <a:endParaRPr lang="uk-UA"/>
        </a:p>
      </dgm:t>
    </dgm:pt>
    <dgm:pt modelId="{BBE7A146-164D-4715-86A2-AAF8AD4BB66F}" type="pres">
      <dgm:prSet presAssocID="{613C522A-4845-4952-9C9A-50AAA757B5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EDFAB54-E10E-49C6-91B5-C55E7D79E00A}" type="pres">
      <dgm:prSet presAssocID="{0569A1A1-6424-4B62-BFDE-5A8C060BF1E7}" presName="linNode" presStyleCnt="0"/>
      <dgm:spPr/>
    </dgm:pt>
    <dgm:pt modelId="{090B0BCF-B742-4F0E-A553-3A558E49B9B4}" type="pres">
      <dgm:prSet presAssocID="{0569A1A1-6424-4B62-BFDE-5A8C060BF1E7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020CF64-526E-4BF8-BC9B-AFD304EF4DB1}" type="pres">
      <dgm:prSet presAssocID="{0569A1A1-6424-4B62-BFDE-5A8C060BF1E7}" presName="descendantText" presStyleLbl="alignAccFollowNode1" presStyleIdx="0" presStyleCnt="7" custScaleY="13160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D57FE7-4070-4009-803A-0EE3FB6FBBB6}" type="pres">
      <dgm:prSet presAssocID="{49A73648-F1A7-4D67-9DCA-E26395D80C41}" presName="sp" presStyleCnt="0"/>
      <dgm:spPr/>
    </dgm:pt>
    <dgm:pt modelId="{70669B00-B19A-49E6-8588-5123BBE145F4}" type="pres">
      <dgm:prSet presAssocID="{50D926B6-4C9C-43D4-BD15-564DB1AE31C2}" presName="linNode" presStyleCnt="0"/>
      <dgm:spPr/>
    </dgm:pt>
    <dgm:pt modelId="{47F5AB36-C1B9-4DEB-87A9-C701FAC67587}" type="pres">
      <dgm:prSet presAssocID="{50D926B6-4C9C-43D4-BD15-564DB1AE31C2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920E839-8FBB-44CE-AB8C-AF504BE1F66A}" type="pres">
      <dgm:prSet presAssocID="{50D926B6-4C9C-43D4-BD15-564DB1AE31C2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0EDC8D-5035-403A-9456-D7E48FE9B990}" type="pres">
      <dgm:prSet presAssocID="{8CC83BFB-EA8D-4F14-AD74-0ABD4733D7CF}" presName="sp" presStyleCnt="0"/>
      <dgm:spPr/>
    </dgm:pt>
    <dgm:pt modelId="{DDD5C4DB-2FFC-4336-80B2-F29ABE0B5D12}" type="pres">
      <dgm:prSet presAssocID="{8CEE5854-2B3F-4A5E-A150-4B338B683F88}" presName="linNode" presStyleCnt="0"/>
      <dgm:spPr/>
    </dgm:pt>
    <dgm:pt modelId="{AB503E8E-232E-4FA7-A3BD-AD9AE85274F7}" type="pres">
      <dgm:prSet presAssocID="{8CEE5854-2B3F-4A5E-A150-4B338B683F88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53C44C-EE79-4194-881C-42C05D87D691}" type="pres">
      <dgm:prSet presAssocID="{8CEE5854-2B3F-4A5E-A150-4B338B683F88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39B6872-F2BA-43F2-AA1A-0037C040898D}" type="pres">
      <dgm:prSet presAssocID="{12A5CA50-3ECF-4015-97C1-39D8E946CDB1}" presName="sp" presStyleCnt="0"/>
      <dgm:spPr/>
    </dgm:pt>
    <dgm:pt modelId="{11BF3949-2849-4CD4-A7C1-788C5BDA3BC8}" type="pres">
      <dgm:prSet presAssocID="{E4A7F36E-909A-46A3-AE45-A30148D24990}" presName="linNode" presStyleCnt="0"/>
      <dgm:spPr/>
    </dgm:pt>
    <dgm:pt modelId="{BCCC4D91-29EA-43B6-9C07-7EE72D3D162E}" type="pres">
      <dgm:prSet presAssocID="{E4A7F36E-909A-46A3-AE45-A30148D24990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86CD5C-9AB0-41D4-93F6-526C4FCAA19C}" type="pres">
      <dgm:prSet presAssocID="{E4A7F36E-909A-46A3-AE45-A30148D24990}" presName="descendantText" presStyleLbl="alignAccFollowNode1" presStyleIdx="3" presStyleCnt="7" custLinFactNeighborX="974" custLinFactNeighborY="57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0A1C83-B953-4386-9E70-C4BC6EB05715}" type="pres">
      <dgm:prSet presAssocID="{CA232DDC-57AD-46BA-8618-E5F76C124DBE}" presName="sp" presStyleCnt="0"/>
      <dgm:spPr/>
    </dgm:pt>
    <dgm:pt modelId="{EF7A3633-A04C-4284-A537-3A15B0D13EF3}" type="pres">
      <dgm:prSet presAssocID="{FC8CD6F5-8486-4022-A71C-BC0EB80B8073}" presName="linNode" presStyleCnt="0"/>
      <dgm:spPr/>
    </dgm:pt>
    <dgm:pt modelId="{862FA4AF-B916-4B30-BD18-FA93F099EFCB}" type="pres">
      <dgm:prSet presAssocID="{FC8CD6F5-8486-4022-A71C-BC0EB80B8073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86E1C4-A8BC-4AA0-8250-C3865D83440E}" type="pres">
      <dgm:prSet presAssocID="{FC8CD6F5-8486-4022-A71C-BC0EB80B8073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02783C-9875-40DA-8D4E-670366AABC12}" type="pres">
      <dgm:prSet presAssocID="{8B0CDF5C-E9AC-49D9-AD5E-35E3BC232137}" presName="sp" presStyleCnt="0"/>
      <dgm:spPr/>
    </dgm:pt>
    <dgm:pt modelId="{156CD234-5FBC-4983-99D4-509ECBE0F39F}" type="pres">
      <dgm:prSet presAssocID="{7D20AFC5-049E-4454-80B4-356106E538E9}" presName="linNode" presStyleCnt="0"/>
      <dgm:spPr/>
    </dgm:pt>
    <dgm:pt modelId="{18C5A724-2E20-4D0A-A96A-062D118D5301}" type="pres">
      <dgm:prSet presAssocID="{7D20AFC5-049E-4454-80B4-356106E538E9}" presName="parentText" presStyleLbl="node1" presStyleIdx="5" presStyleCnt="7" custLinFactNeighborX="-2389" custLinFactNeighborY="288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B7503E-FDFF-4DF5-9CA5-F4168AD595C0}" type="pres">
      <dgm:prSet presAssocID="{7D20AFC5-049E-4454-80B4-356106E538E9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8F55F8-70A8-495C-A95B-1854E2851BBD}" type="pres">
      <dgm:prSet presAssocID="{C35923B0-E7E4-466C-BE2C-74351BD4D65D}" presName="sp" presStyleCnt="0"/>
      <dgm:spPr/>
    </dgm:pt>
    <dgm:pt modelId="{EA8AA57A-C1DA-4E01-B5CE-14958AC218B8}" type="pres">
      <dgm:prSet presAssocID="{93076B06-45E0-49B2-832B-6658702398C4}" presName="linNode" presStyleCnt="0"/>
      <dgm:spPr/>
    </dgm:pt>
    <dgm:pt modelId="{22E38E2A-C66A-4741-BB34-8F62162814C6}" type="pres">
      <dgm:prSet presAssocID="{93076B06-45E0-49B2-832B-6658702398C4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4D43B6-9970-4AE2-9FA0-49020A5D6514}" type="pres">
      <dgm:prSet presAssocID="{93076B06-45E0-49B2-832B-6658702398C4}" presName="descendantText" presStyleLbl="alignAccFollowNode1" presStyleIdx="6" presStyleCnt="7" custLinFactNeighborX="2025" custLinFactNeighborY="1255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9DE510E-FD31-49EE-B7DD-620329A44B45}" type="presOf" srcId="{FC8CD6F5-8486-4022-A71C-BC0EB80B8073}" destId="{862FA4AF-B916-4B30-BD18-FA93F099EFCB}" srcOrd="0" destOrd="0" presId="urn:microsoft.com/office/officeart/2005/8/layout/vList5"/>
    <dgm:cxn modelId="{FC83D8F4-A21E-4469-A890-405B482C8E0F}" type="presOf" srcId="{648B7325-03D9-40A2-B85D-A092EB18655D}" destId="{C853C44C-EE79-4194-881C-42C05D87D691}" srcOrd="0" destOrd="0" presId="urn:microsoft.com/office/officeart/2005/8/layout/vList5"/>
    <dgm:cxn modelId="{80FD4373-548B-4C1D-8EC2-9E5CE509697E}" type="presOf" srcId="{E4A7F36E-909A-46A3-AE45-A30148D24990}" destId="{BCCC4D91-29EA-43B6-9C07-7EE72D3D162E}" srcOrd="0" destOrd="0" presId="urn:microsoft.com/office/officeart/2005/8/layout/vList5"/>
    <dgm:cxn modelId="{1C46FDB2-B2AD-49C8-88AC-AF194B609246}" type="presOf" srcId="{3A3CA259-B7FB-4FD6-A3DD-8315A074B87B}" destId="{B34D43B6-9970-4AE2-9FA0-49020A5D6514}" srcOrd="0" destOrd="0" presId="urn:microsoft.com/office/officeart/2005/8/layout/vList5"/>
    <dgm:cxn modelId="{4D526BAF-2BC1-4661-BB16-8A32E6C9A0B6}" type="presOf" srcId="{CF6C842C-F3E0-48DD-AAD9-7176724DA29E}" destId="{6020CF64-526E-4BF8-BC9B-AFD304EF4DB1}" srcOrd="0" destOrd="0" presId="urn:microsoft.com/office/officeart/2005/8/layout/vList5"/>
    <dgm:cxn modelId="{EC0B4238-A6C2-41DC-9659-D5EA5D45A693}" srcId="{E4A7F36E-909A-46A3-AE45-A30148D24990}" destId="{6642A16A-913B-430B-951B-A283E6B8EEE1}" srcOrd="0" destOrd="0" parTransId="{80F000C4-8AD1-4653-A1C6-4FA0A640D0C1}" sibTransId="{E451BB27-0698-4A17-81BF-5A6E39337878}"/>
    <dgm:cxn modelId="{ED8D53D9-5FB4-4C0A-8F6D-741400B018D2}" srcId="{FC8CD6F5-8486-4022-A71C-BC0EB80B8073}" destId="{BB843ADE-FE0F-4A2D-BA02-C92DD859DA2F}" srcOrd="0" destOrd="0" parTransId="{52F0828E-1584-4888-A8B7-9716A4C920AD}" sibTransId="{23A961EA-4C05-413F-BDE9-B36D24FBC8F6}"/>
    <dgm:cxn modelId="{02F9A22F-3CCF-4D48-BA85-FEB042B944A5}" srcId="{613C522A-4845-4952-9C9A-50AAA757B58C}" destId="{50D926B6-4C9C-43D4-BD15-564DB1AE31C2}" srcOrd="1" destOrd="0" parTransId="{DC152C00-EC7D-44DB-A6D9-51120729E5FB}" sibTransId="{8CC83BFB-EA8D-4F14-AD74-0ABD4733D7CF}"/>
    <dgm:cxn modelId="{F48573EC-6F0C-4850-A256-AC24FB8CC82E}" srcId="{613C522A-4845-4952-9C9A-50AAA757B58C}" destId="{0569A1A1-6424-4B62-BFDE-5A8C060BF1E7}" srcOrd="0" destOrd="0" parTransId="{EE22960A-3E04-40F0-AB2D-F24C1A6BFD68}" sibTransId="{49A73648-F1A7-4D67-9DCA-E26395D80C41}"/>
    <dgm:cxn modelId="{3007A062-679E-47C9-8C33-899409073748}" type="presOf" srcId="{14AA266D-C112-4B45-9A66-C8138405416A}" destId="{C920E839-8FBB-44CE-AB8C-AF504BE1F66A}" srcOrd="0" destOrd="1" presId="urn:microsoft.com/office/officeart/2005/8/layout/vList5"/>
    <dgm:cxn modelId="{FE32F58F-3F82-44A8-902F-7462AFD38F2D}" type="presOf" srcId="{50D926B6-4C9C-43D4-BD15-564DB1AE31C2}" destId="{47F5AB36-C1B9-4DEB-87A9-C701FAC67587}" srcOrd="0" destOrd="0" presId="urn:microsoft.com/office/officeart/2005/8/layout/vList5"/>
    <dgm:cxn modelId="{B217C87A-F946-4EEF-BF06-8568B3BF21F9}" srcId="{613C522A-4845-4952-9C9A-50AAA757B58C}" destId="{93076B06-45E0-49B2-832B-6658702398C4}" srcOrd="6" destOrd="0" parTransId="{772E47D7-4524-4227-8618-2950BD4C5E54}" sibTransId="{8326EB23-B6AA-4DC3-93B5-AB1156274115}"/>
    <dgm:cxn modelId="{FDB8DA97-75CB-4D4D-84AC-05F54E5A8AC5}" srcId="{50D926B6-4C9C-43D4-BD15-564DB1AE31C2}" destId="{14AA266D-C112-4B45-9A66-C8138405416A}" srcOrd="1" destOrd="0" parTransId="{D8250260-3543-45CB-9AD5-C093AD223F7A}" sibTransId="{F367E1FF-0456-4F94-B118-9AB2652F2804}"/>
    <dgm:cxn modelId="{70EFC8E8-15C1-46D1-A5C4-C15F823B6291}" type="presOf" srcId="{0569A1A1-6424-4B62-BFDE-5A8C060BF1E7}" destId="{090B0BCF-B742-4F0E-A553-3A558E49B9B4}" srcOrd="0" destOrd="0" presId="urn:microsoft.com/office/officeart/2005/8/layout/vList5"/>
    <dgm:cxn modelId="{3A173E31-5244-42C3-968B-60E8C0362F9A}" srcId="{8CEE5854-2B3F-4A5E-A150-4B338B683F88}" destId="{648B7325-03D9-40A2-B85D-A092EB18655D}" srcOrd="0" destOrd="0" parTransId="{9B11496F-596E-44E0-9C3B-6DA528FBC3ED}" sibTransId="{ED1E2D38-D26E-4034-A5C6-2BB0AD5A0F4B}"/>
    <dgm:cxn modelId="{0C5183E1-BBEE-4F32-85FE-16EBAF4561C7}" srcId="{7D20AFC5-049E-4454-80B4-356106E538E9}" destId="{48015909-E230-44B6-BB9A-E1B97D858589}" srcOrd="0" destOrd="0" parTransId="{FB6AD916-61B3-4269-BFC1-D875DFA24BEB}" sibTransId="{5623D508-6BD9-4F53-9193-4D30639E161E}"/>
    <dgm:cxn modelId="{83D25666-82C4-4FB9-BC87-A0DD4ADB1936}" type="presOf" srcId="{E082BF19-0575-426B-96FD-80B18990E9F0}" destId="{C920E839-8FBB-44CE-AB8C-AF504BE1F66A}" srcOrd="0" destOrd="0" presId="urn:microsoft.com/office/officeart/2005/8/layout/vList5"/>
    <dgm:cxn modelId="{63ADA98A-D0F6-4F1D-9DB8-FC87F989317B}" srcId="{50D926B6-4C9C-43D4-BD15-564DB1AE31C2}" destId="{E082BF19-0575-426B-96FD-80B18990E9F0}" srcOrd="0" destOrd="0" parTransId="{DEB2BB2C-5D69-497A-B2A8-C21068455E5E}" sibTransId="{F35BF7BA-7FFE-4480-94D0-BC78A18A4377}"/>
    <dgm:cxn modelId="{0047B6FD-8B63-4AB3-B557-46B372001B27}" srcId="{613C522A-4845-4952-9C9A-50AAA757B58C}" destId="{FC8CD6F5-8486-4022-A71C-BC0EB80B8073}" srcOrd="4" destOrd="0" parTransId="{ACFD2CC1-1A12-4753-BAE4-40733897C4E9}" sibTransId="{8B0CDF5C-E9AC-49D9-AD5E-35E3BC232137}"/>
    <dgm:cxn modelId="{E9E6EDD7-3BB0-434A-84C4-9CD5931FBABC}" type="presOf" srcId="{7D20AFC5-049E-4454-80B4-356106E538E9}" destId="{18C5A724-2E20-4D0A-A96A-062D118D5301}" srcOrd="0" destOrd="0" presId="urn:microsoft.com/office/officeart/2005/8/layout/vList5"/>
    <dgm:cxn modelId="{5D0D0BE6-E8C8-48F4-8AB7-D3581855F2D3}" srcId="{613C522A-4845-4952-9C9A-50AAA757B58C}" destId="{7D20AFC5-049E-4454-80B4-356106E538E9}" srcOrd="5" destOrd="0" parTransId="{E9D2BC5A-B680-463E-8219-7FD7ED3AADD2}" sibTransId="{C35923B0-E7E4-466C-BE2C-74351BD4D65D}"/>
    <dgm:cxn modelId="{84B24EDA-C829-49FE-B7BF-96ED5ECE25C3}" type="presOf" srcId="{6642A16A-913B-430B-951B-A283E6B8EEE1}" destId="{BC86CD5C-9AB0-41D4-93F6-526C4FCAA19C}" srcOrd="0" destOrd="0" presId="urn:microsoft.com/office/officeart/2005/8/layout/vList5"/>
    <dgm:cxn modelId="{26B46662-B717-4D25-9EED-1C4B4ABFA1BA}" type="presOf" srcId="{93076B06-45E0-49B2-832B-6658702398C4}" destId="{22E38E2A-C66A-4741-BB34-8F62162814C6}" srcOrd="0" destOrd="0" presId="urn:microsoft.com/office/officeart/2005/8/layout/vList5"/>
    <dgm:cxn modelId="{315115F3-E5F2-4480-8376-0AC45559392D}" srcId="{0569A1A1-6424-4B62-BFDE-5A8C060BF1E7}" destId="{5388CA0F-A29E-431F-9D0B-9F5C761B054E}" srcOrd="1" destOrd="0" parTransId="{411AC013-595B-4993-A341-A5CCC4EFD49C}" sibTransId="{1C1BC8E4-563E-4206-9892-7635E63663E3}"/>
    <dgm:cxn modelId="{E1CAC19D-0332-41FF-A97A-E193EF6F2424}" srcId="{0569A1A1-6424-4B62-BFDE-5A8C060BF1E7}" destId="{CF6C842C-F3E0-48DD-AAD9-7176724DA29E}" srcOrd="0" destOrd="0" parTransId="{E300D6E2-4F7B-40CC-8661-C4B30F8A5C01}" sibTransId="{37F96DBD-CAB9-4BAD-B5FF-FBA754A5A224}"/>
    <dgm:cxn modelId="{9D8051F2-F6B1-40A5-96E5-EED74858E7DD}" type="presOf" srcId="{613C522A-4845-4952-9C9A-50AAA757B58C}" destId="{BBE7A146-164D-4715-86A2-AAF8AD4BB66F}" srcOrd="0" destOrd="0" presId="urn:microsoft.com/office/officeart/2005/8/layout/vList5"/>
    <dgm:cxn modelId="{3EF71684-62AE-424F-934C-32CCEAC5809C}" type="presOf" srcId="{48015909-E230-44B6-BB9A-E1B97D858589}" destId="{8FB7503E-FDFF-4DF5-9CA5-F4168AD595C0}" srcOrd="0" destOrd="0" presId="urn:microsoft.com/office/officeart/2005/8/layout/vList5"/>
    <dgm:cxn modelId="{88B08ABD-1137-4005-9BCA-66C4866E3C77}" srcId="{93076B06-45E0-49B2-832B-6658702398C4}" destId="{3A3CA259-B7FB-4FD6-A3DD-8315A074B87B}" srcOrd="0" destOrd="0" parTransId="{6B0DF743-927F-4AF4-A6BA-2D0DF2C4C903}" sibTransId="{8797A6BC-F0E9-40FF-BB25-E0E3EE65DD5B}"/>
    <dgm:cxn modelId="{D2AB322A-88F4-4A10-8E1C-728169C47269}" type="presOf" srcId="{8CEE5854-2B3F-4A5E-A150-4B338B683F88}" destId="{AB503E8E-232E-4FA7-A3BD-AD9AE85274F7}" srcOrd="0" destOrd="0" presId="urn:microsoft.com/office/officeart/2005/8/layout/vList5"/>
    <dgm:cxn modelId="{16D02025-4A56-4969-BDF8-9B3B4846740C}" srcId="{613C522A-4845-4952-9C9A-50AAA757B58C}" destId="{8CEE5854-2B3F-4A5E-A150-4B338B683F88}" srcOrd="2" destOrd="0" parTransId="{C22D8A11-BB24-4B9D-A6FC-969D1EDB99DB}" sibTransId="{12A5CA50-3ECF-4015-97C1-39D8E946CDB1}"/>
    <dgm:cxn modelId="{A693843F-6E6E-4E9B-82D1-5FFCDA5A8480}" type="presOf" srcId="{5388CA0F-A29E-431F-9D0B-9F5C761B054E}" destId="{6020CF64-526E-4BF8-BC9B-AFD304EF4DB1}" srcOrd="0" destOrd="1" presId="urn:microsoft.com/office/officeart/2005/8/layout/vList5"/>
    <dgm:cxn modelId="{A52264D8-3DED-4148-A5BA-64479575441B}" type="presOf" srcId="{BB843ADE-FE0F-4A2D-BA02-C92DD859DA2F}" destId="{3386E1C4-A8BC-4AA0-8250-C3865D83440E}" srcOrd="0" destOrd="0" presId="urn:microsoft.com/office/officeart/2005/8/layout/vList5"/>
    <dgm:cxn modelId="{54560C9A-9154-41A2-8427-7DEABA0AC63D}" srcId="{613C522A-4845-4952-9C9A-50AAA757B58C}" destId="{E4A7F36E-909A-46A3-AE45-A30148D24990}" srcOrd="3" destOrd="0" parTransId="{57DFA185-920F-49F5-964B-8FD9E2B4AEB9}" sibTransId="{CA232DDC-57AD-46BA-8618-E5F76C124DBE}"/>
    <dgm:cxn modelId="{8626E13E-8842-4556-802C-A2410979FCCE}" type="presParOf" srcId="{BBE7A146-164D-4715-86A2-AAF8AD4BB66F}" destId="{AEDFAB54-E10E-49C6-91B5-C55E7D79E00A}" srcOrd="0" destOrd="0" presId="urn:microsoft.com/office/officeart/2005/8/layout/vList5"/>
    <dgm:cxn modelId="{0C2002BC-8B8D-4FB5-B951-E3B0D3411593}" type="presParOf" srcId="{AEDFAB54-E10E-49C6-91B5-C55E7D79E00A}" destId="{090B0BCF-B742-4F0E-A553-3A558E49B9B4}" srcOrd="0" destOrd="0" presId="urn:microsoft.com/office/officeart/2005/8/layout/vList5"/>
    <dgm:cxn modelId="{C188F00D-052C-48CB-A1E6-0EA74DA550C3}" type="presParOf" srcId="{AEDFAB54-E10E-49C6-91B5-C55E7D79E00A}" destId="{6020CF64-526E-4BF8-BC9B-AFD304EF4DB1}" srcOrd="1" destOrd="0" presId="urn:microsoft.com/office/officeart/2005/8/layout/vList5"/>
    <dgm:cxn modelId="{4780D492-B77D-4967-B9A5-9C4B343DBADE}" type="presParOf" srcId="{BBE7A146-164D-4715-86A2-AAF8AD4BB66F}" destId="{BFD57FE7-4070-4009-803A-0EE3FB6FBBB6}" srcOrd="1" destOrd="0" presId="urn:microsoft.com/office/officeart/2005/8/layout/vList5"/>
    <dgm:cxn modelId="{F73C658F-05F5-484F-8C52-D9E966B7588D}" type="presParOf" srcId="{BBE7A146-164D-4715-86A2-AAF8AD4BB66F}" destId="{70669B00-B19A-49E6-8588-5123BBE145F4}" srcOrd="2" destOrd="0" presId="urn:microsoft.com/office/officeart/2005/8/layout/vList5"/>
    <dgm:cxn modelId="{E22B0981-29EA-40F1-86EF-EAE1E1353194}" type="presParOf" srcId="{70669B00-B19A-49E6-8588-5123BBE145F4}" destId="{47F5AB36-C1B9-4DEB-87A9-C701FAC67587}" srcOrd="0" destOrd="0" presId="urn:microsoft.com/office/officeart/2005/8/layout/vList5"/>
    <dgm:cxn modelId="{C7D1A256-FDD4-4ABA-9F77-2882A64B874A}" type="presParOf" srcId="{70669B00-B19A-49E6-8588-5123BBE145F4}" destId="{C920E839-8FBB-44CE-AB8C-AF504BE1F66A}" srcOrd="1" destOrd="0" presId="urn:microsoft.com/office/officeart/2005/8/layout/vList5"/>
    <dgm:cxn modelId="{D6F9730D-B5A3-451D-ADAE-8388C09CA133}" type="presParOf" srcId="{BBE7A146-164D-4715-86A2-AAF8AD4BB66F}" destId="{C80EDC8D-5035-403A-9456-D7E48FE9B990}" srcOrd="3" destOrd="0" presId="urn:microsoft.com/office/officeart/2005/8/layout/vList5"/>
    <dgm:cxn modelId="{4A9856DF-F740-442C-9EC3-78CD20F24BD6}" type="presParOf" srcId="{BBE7A146-164D-4715-86A2-AAF8AD4BB66F}" destId="{DDD5C4DB-2FFC-4336-80B2-F29ABE0B5D12}" srcOrd="4" destOrd="0" presId="urn:microsoft.com/office/officeart/2005/8/layout/vList5"/>
    <dgm:cxn modelId="{6C42E8B8-A22D-4F4E-BEBD-75B096E91EA8}" type="presParOf" srcId="{DDD5C4DB-2FFC-4336-80B2-F29ABE0B5D12}" destId="{AB503E8E-232E-4FA7-A3BD-AD9AE85274F7}" srcOrd="0" destOrd="0" presId="urn:microsoft.com/office/officeart/2005/8/layout/vList5"/>
    <dgm:cxn modelId="{47D8EE49-F849-4862-9999-C11F7ACA3FC6}" type="presParOf" srcId="{DDD5C4DB-2FFC-4336-80B2-F29ABE0B5D12}" destId="{C853C44C-EE79-4194-881C-42C05D87D691}" srcOrd="1" destOrd="0" presId="urn:microsoft.com/office/officeart/2005/8/layout/vList5"/>
    <dgm:cxn modelId="{D5A27F61-9F3B-4989-8499-C1F09B6E82C7}" type="presParOf" srcId="{BBE7A146-164D-4715-86A2-AAF8AD4BB66F}" destId="{239B6872-F2BA-43F2-AA1A-0037C040898D}" srcOrd="5" destOrd="0" presId="urn:microsoft.com/office/officeart/2005/8/layout/vList5"/>
    <dgm:cxn modelId="{BE0CB9E7-71B8-4582-93DB-006DE9D58D3C}" type="presParOf" srcId="{BBE7A146-164D-4715-86A2-AAF8AD4BB66F}" destId="{11BF3949-2849-4CD4-A7C1-788C5BDA3BC8}" srcOrd="6" destOrd="0" presId="urn:microsoft.com/office/officeart/2005/8/layout/vList5"/>
    <dgm:cxn modelId="{6D264167-8EA4-4469-87BC-696BA6CBB36A}" type="presParOf" srcId="{11BF3949-2849-4CD4-A7C1-788C5BDA3BC8}" destId="{BCCC4D91-29EA-43B6-9C07-7EE72D3D162E}" srcOrd="0" destOrd="0" presId="urn:microsoft.com/office/officeart/2005/8/layout/vList5"/>
    <dgm:cxn modelId="{6A378E7F-1A12-4EDC-B5D8-9318BCC0772E}" type="presParOf" srcId="{11BF3949-2849-4CD4-A7C1-788C5BDA3BC8}" destId="{BC86CD5C-9AB0-41D4-93F6-526C4FCAA19C}" srcOrd="1" destOrd="0" presId="urn:microsoft.com/office/officeart/2005/8/layout/vList5"/>
    <dgm:cxn modelId="{60DFA853-FE47-4B07-9443-4AC98EA723D7}" type="presParOf" srcId="{BBE7A146-164D-4715-86A2-AAF8AD4BB66F}" destId="{070A1C83-B953-4386-9E70-C4BC6EB05715}" srcOrd="7" destOrd="0" presId="urn:microsoft.com/office/officeart/2005/8/layout/vList5"/>
    <dgm:cxn modelId="{B05B1052-0FE6-4170-9649-1A323D68E417}" type="presParOf" srcId="{BBE7A146-164D-4715-86A2-AAF8AD4BB66F}" destId="{EF7A3633-A04C-4284-A537-3A15B0D13EF3}" srcOrd="8" destOrd="0" presId="urn:microsoft.com/office/officeart/2005/8/layout/vList5"/>
    <dgm:cxn modelId="{3C6EBA5A-7D81-4001-94E9-726D25D197ED}" type="presParOf" srcId="{EF7A3633-A04C-4284-A537-3A15B0D13EF3}" destId="{862FA4AF-B916-4B30-BD18-FA93F099EFCB}" srcOrd="0" destOrd="0" presId="urn:microsoft.com/office/officeart/2005/8/layout/vList5"/>
    <dgm:cxn modelId="{F709D124-A16C-4530-989C-38EE42D2119F}" type="presParOf" srcId="{EF7A3633-A04C-4284-A537-3A15B0D13EF3}" destId="{3386E1C4-A8BC-4AA0-8250-C3865D83440E}" srcOrd="1" destOrd="0" presId="urn:microsoft.com/office/officeart/2005/8/layout/vList5"/>
    <dgm:cxn modelId="{A9C9ED1C-03A6-48E1-BD4F-AA223A4B083C}" type="presParOf" srcId="{BBE7A146-164D-4715-86A2-AAF8AD4BB66F}" destId="{1102783C-9875-40DA-8D4E-670366AABC12}" srcOrd="9" destOrd="0" presId="urn:microsoft.com/office/officeart/2005/8/layout/vList5"/>
    <dgm:cxn modelId="{0262728C-997E-4E28-9769-37D577267182}" type="presParOf" srcId="{BBE7A146-164D-4715-86A2-AAF8AD4BB66F}" destId="{156CD234-5FBC-4983-99D4-509ECBE0F39F}" srcOrd="10" destOrd="0" presId="urn:microsoft.com/office/officeart/2005/8/layout/vList5"/>
    <dgm:cxn modelId="{287C3203-596D-4334-9A78-C0F2B002BF38}" type="presParOf" srcId="{156CD234-5FBC-4983-99D4-509ECBE0F39F}" destId="{18C5A724-2E20-4D0A-A96A-062D118D5301}" srcOrd="0" destOrd="0" presId="urn:microsoft.com/office/officeart/2005/8/layout/vList5"/>
    <dgm:cxn modelId="{BCD5AF29-27F6-45A2-916D-9BD3CA0D4357}" type="presParOf" srcId="{156CD234-5FBC-4983-99D4-509ECBE0F39F}" destId="{8FB7503E-FDFF-4DF5-9CA5-F4168AD595C0}" srcOrd="1" destOrd="0" presId="urn:microsoft.com/office/officeart/2005/8/layout/vList5"/>
    <dgm:cxn modelId="{3D8EC436-86AF-44F3-B4D7-F6AEC76E9976}" type="presParOf" srcId="{BBE7A146-164D-4715-86A2-AAF8AD4BB66F}" destId="{E78F55F8-70A8-495C-A95B-1854E2851BBD}" srcOrd="11" destOrd="0" presId="urn:microsoft.com/office/officeart/2005/8/layout/vList5"/>
    <dgm:cxn modelId="{18243646-EF2E-486B-8217-6CDEEB0C133D}" type="presParOf" srcId="{BBE7A146-164D-4715-86A2-AAF8AD4BB66F}" destId="{EA8AA57A-C1DA-4E01-B5CE-14958AC218B8}" srcOrd="12" destOrd="0" presId="urn:microsoft.com/office/officeart/2005/8/layout/vList5"/>
    <dgm:cxn modelId="{82BA740B-A1D2-4F2C-834C-571620CB59D1}" type="presParOf" srcId="{EA8AA57A-C1DA-4E01-B5CE-14958AC218B8}" destId="{22E38E2A-C66A-4741-BB34-8F62162814C6}" srcOrd="0" destOrd="0" presId="urn:microsoft.com/office/officeart/2005/8/layout/vList5"/>
    <dgm:cxn modelId="{D31245F8-9267-4426-B61A-1697916EED13}" type="presParOf" srcId="{EA8AA57A-C1DA-4E01-B5CE-14958AC218B8}" destId="{B34D43B6-9970-4AE2-9FA0-49020A5D65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104607-D87D-4507-A566-36B4011F499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FE566761-6ACE-46DB-BD1D-628610BB6688}">
      <dgm:prSet phldrT="[Текст]" custT="1"/>
      <dgm:spPr/>
      <dgm:t>
        <a:bodyPr/>
        <a:lstStyle/>
        <a:p>
          <a:r>
            <a:rPr lang="uk-UA" sz="2100" b="1" i="1" baseline="0" dirty="0" smtClean="0">
              <a:latin typeface="Times New Roman" pitchFamily="18" charset="0"/>
              <a:cs typeface="Times New Roman" pitchFamily="18" charset="0"/>
            </a:rPr>
            <a:t>За кінцевим результатом: </a:t>
          </a:r>
          <a:endParaRPr lang="uk-UA" sz="2100" b="1" i="1" baseline="0" dirty="0">
            <a:latin typeface="Times New Roman" pitchFamily="18" charset="0"/>
            <a:cs typeface="Times New Roman" pitchFamily="18" charset="0"/>
          </a:endParaRPr>
        </a:p>
      </dgm:t>
    </dgm:pt>
    <dgm:pt modelId="{E4944FEE-E29C-4EED-9BF6-4C45206EFBBE}" type="parTrans" cxnId="{5930269E-9A49-4B43-A2C3-7DF96BA79930}">
      <dgm:prSet/>
      <dgm:spPr/>
      <dgm:t>
        <a:bodyPr/>
        <a:lstStyle/>
        <a:p>
          <a:endParaRPr lang="uk-UA"/>
        </a:p>
      </dgm:t>
    </dgm:pt>
    <dgm:pt modelId="{0507F0E8-EDAE-4FFE-BC2D-898416C9929B}" type="sibTrans" cxnId="{5930269E-9A49-4B43-A2C3-7DF96BA79930}">
      <dgm:prSet/>
      <dgm:spPr/>
      <dgm:t>
        <a:bodyPr/>
        <a:lstStyle/>
        <a:p>
          <a:endParaRPr lang="uk-UA"/>
        </a:p>
      </dgm:t>
    </dgm:pt>
    <dgm:pt modelId="{0320E4C4-4735-4BE5-A20C-53BDA2E45109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теоретичний, </a:t>
          </a:r>
          <a:r>
            <a:rPr lang="uk-UA" sz="1600" b="1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теоретико-практичний</a:t>
          </a:r>
          <a:r>
            <a:rPr lang="uk-UA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, практико-орієнтований.</a:t>
          </a:r>
          <a:endParaRPr lang="uk-UA" sz="1600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71087B-0A2F-4990-87D3-837377AC33CB}" type="parTrans" cxnId="{05B770EB-EE0E-48B8-B4DE-32BA36AD4674}">
      <dgm:prSet/>
      <dgm:spPr/>
      <dgm:t>
        <a:bodyPr/>
        <a:lstStyle/>
        <a:p>
          <a:endParaRPr lang="uk-UA"/>
        </a:p>
      </dgm:t>
    </dgm:pt>
    <dgm:pt modelId="{5A3635C6-8676-47CE-9F02-48D7D0CA3E93}" type="sibTrans" cxnId="{05B770EB-EE0E-48B8-B4DE-32BA36AD4674}">
      <dgm:prSet/>
      <dgm:spPr/>
      <dgm:t>
        <a:bodyPr/>
        <a:lstStyle/>
        <a:p>
          <a:endParaRPr lang="uk-UA"/>
        </a:p>
      </dgm:t>
    </dgm:pt>
    <dgm:pt modelId="{D68CFD94-EF84-4702-B0D6-24CF71DD5485}">
      <dgm:prSet phldrT="[Текст]" custT="1"/>
      <dgm:spPr/>
      <dgm:t>
        <a:bodyPr/>
        <a:lstStyle/>
        <a:p>
          <a:r>
            <a:rPr lang="uk-UA" sz="2100" b="1" i="1" baseline="0" dirty="0" smtClean="0">
              <a:latin typeface="Times New Roman" pitchFamily="18" charset="0"/>
              <a:cs typeface="Times New Roman" pitchFamily="18" charset="0"/>
            </a:rPr>
            <a:t>За змістом: </a:t>
          </a:r>
          <a:endParaRPr lang="uk-UA" sz="2100" b="1" i="1" baseline="0" dirty="0">
            <a:latin typeface="Times New Roman" pitchFamily="18" charset="0"/>
            <a:cs typeface="Times New Roman" pitchFamily="18" charset="0"/>
          </a:endParaRPr>
        </a:p>
      </dgm:t>
    </dgm:pt>
    <dgm:pt modelId="{E100B189-85C2-495D-B0C9-08CA7DD4D4E3}" type="parTrans" cxnId="{6A0B48ED-AD95-4E1B-9A59-59A3C582FFE7}">
      <dgm:prSet/>
      <dgm:spPr/>
      <dgm:t>
        <a:bodyPr/>
        <a:lstStyle/>
        <a:p>
          <a:endParaRPr lang="uk-UA"/>
        </a:p>
      </dgm:t>
    </dgm:pt>
    <dgm:pt modelId="{DCA60E98-ACA8-4DC9-A015-D590156E9860}" type="sibTrans" cxnId="{6A0B48ED-AD95-4E1B-9A59-59A3C582FFE7}">
      <dgm:prSet/>
      <dgm:spPr/>
      <dgm:t>
        <a:bodyPr/>
        <a:lstStyle/>
        <a:p>
          <a:endParaRPr lang="uk-UA"/>
        </a:p>
      </dgm:t>
    </dgm:pt>
    <dgm:pt modelId="{9AE0219B-D70C-4AF5-94CB-E3B57B9C02F1}">
      <dgm:prSet phldrT="[Текст]"/>
      <dgm:spPr/>
      <dgm:t>
        <a:bodyPr/>
        <a:lstStyle/>
        <a:p>
          <a:r>
            <a:rPr lang="uk-UA" b="1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монопредметний</a:t>
          </a:r>
          <a:r>
            <a:rPr lang="uk-UA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, міжпредметний, </a:t>
          </a:r>
          <a:r>
            <a:rPr lang="uk-UA" b="1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надпредметний</a:t>
          </a:r>
          <a:r>
            <a:rPr lang="uk-UA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uk-UA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CEB6E5-11F6-4AE9-A7BD-30EBC3AABB93}" type="parTrans" cxnId="{89DBE9A4-4D10-4F45-B17A-9B8224047CCF}">
      <dgm:prSet/>
      <dgm:spPr/>
      <dgm:t>
        <a:bodyPr/>
        <a:lstStyle/>
        <a:p>
          <a:endParaRPr lang="uk-UA"/>
        </a:p>
      </dgm:t>
    </dgm:pt>
    <dgm:pt modelId="{A227C38A-BB89-47B4-A6B9-BFCB0B579EF5}" type="sibTrans" cxnId="{89DBE9A4-4D10-4F45-B17A-9B8224047CCF}">
      <dgm:prSet/>
      <dgm:spPr/>
      <dgm:t>
        <a:bodyPr/>
        <a:lstStyle/>
        <a:p>
          <a:endParaRPr lang="uk-UA"/>
        </a:p>
      </dgm:t>
    </dgm:pt>
    <dgm:pt modelId="{333A3DA5-7688-4AF8-9C6F-B19C96AC83BA}">
      <dgm:prSet/>
      <dgm:spPr/>
      <dgm:t>
        <a:bodyPr/>
        <a:lstStyle/>
        <a:p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За кількістю учасників: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CAC106C0-0E8C-4F9D-8299-C5C759F59571}" type="parTrans" cxnId="{67611828-4CFC-4A11-8194-D44C940A9BE8}">
      <dgm:prSet/>
      <dgm:spPr/>
      <dgm:t>
        <a:bodyPr/>
        <a:lstStyle/>
        <a:p>
          <a:endParaRPr lang="uk-UA"/>
        </a:p>
      </dgm:t>
    </dgm:pt>
    <dgm:pt modelId="{655E8AEA-865C-4B7A-833F-831CE70FD059}" type="sibTrans" cxnId="{67611828-4CFC-4A11-8194-D44C940A9BE8}">
      <dgm:prSet/>
      <dgm:spPr/>
      <dgm:t>
        <a:bodyPr/>
        <a:lstStyle/>
        <a:p>
          <a:endParaRPr lang="uk-UA"/>
        </a:p>
      </dgm:t>
    </dgm:pt>
    <dgm:pt modelId="{7F2E3E15-4CA8-4327-9831-63D9415B4AD3}">
      <dgm:prSet/>
      <dgm:spPr/>
      <dgm:t>
        <a:bodyPr/>
        <a:lstStyle/>
        <a:p>
          <a:r>
            <a:rPr lang="uk-UA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індивідуальний, колективний (парний, груповий).</a:t>
          </a:r>
          <a:endParaRPr lang="uk-UA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6F5A55-7DAF-4F38-9CB5-44A73F5C143E}" type="parTrans" cxnId="{DD284D73-0628-4FC7-9A4E-DBFF86F25810}">
      <dgm:prSet/>
      <dgm:spPr/>
      <dgm:t>
        <a:bodyPr/>
        <a:lstStyle/>
        <a:p>
          <a:endParaRPr lang="uk-UA"/>
        </a:p>
      </dgm:t>
    </dgm:pt>
    <dgm:pt modelId="{1BD9831A-651E-4380-93AB-1E7909F805CB}" type="sibTrans" cxnId="{DD284D73-0628-4FC7-9A4E-DBFF86F25810}">
      <dgm:prSet/>
      <dgm:spPr/>
      <dgm:t>
        <a:bodyPr/>
        <a:lstStyle/>
        <a:p>
          <a:endParaRPr lang="uk-UA"/>
        </a:p>
      </dgm:t>
    </dgm:pt>
    <dgm:pt modelId="{4A3A2D91-2013-4356-8DD6-CD28A5C57B62}">
      <dgm:prSet/>
      <dgm:spPr/>
      <dgm:t>
        <a:bodyPr/>
        <a:lstStyle/>
        <a:p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За тривалістю: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E9256985-5673-41F1-A5AE-B619E34B47C6}" type="parTrans" cxnId="{B4538030-F01A-45CA-9359-70B0261E4EDC}">
      <dgm:prSet/>
      <dgm:spPr/>
      <dgm:t>
        <a:bodyPr/>
        <a:lstStyle/>
        <a:p>
          <a:endParaRPr lang="uk-UA"/>
        </a:p>
      </dgm:t>
    </dgm:pt>
    <dgm:pt modelId="{A09A2B06-65FA-4C02-AE88-64D26101CCEA}" type="sibTrans" cxnId="{B4538030-F01A-45CA-9359-70B0261E4EDC}">
      <dgm:prSet/>
      <dgm:spPr/>
      <dgm:t>
        <a:bodyPr/>
        <a:lstStyle/>
        <a:p>
          <a:endParaRPr lang="uk-UA"/>
        </a:p>
      </dgm:t>
    </dgm:pt>
    <dgm:pt modelId="{9CB79984-866E-4585-8648-7BC27A4AA45D}">
      <dgm:prSet/>
      <dgm:spPr/>
      <dgm:t>
        <a:bodyPr/>
        <a:lstStyle/>
        <a:p>
          <a:r>
            <a:rPr lang="uk-UA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міні-проект, короткочасний, середньої трива­лості, довготривалий, </a:t>
          </a:r>
          <a:r>
            <a:rPr lang="uk-UA" b="1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лонгітюдний</a:t>
          </a:r>
          <a:r>
            <a:rPr lang="uk-UA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uk-UA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3394A7-09A5-42E5-9BC3-FF78DE0F7CA0}" type="parTrans" cxnId="{44C72114-7AEA-4374-B65E-0DF23A27FB91}">
      <dgm:prSet/>
      <dgm:spPr/>
      <dgm:t>
        <a:bodyPr/>
        <a:lstStyle/>
        <a:p>
          <a:endParaRPr lang="uk-UA"/>
        </a:p>
      </dgm:t>
    </dgm:pt>
    <dgm:pt modelId="{80884DD4-2ADF-4BA2-9532-60B34784984E}" type="sibTrans" cxnId="{44C72114-7AEA-4374-B65E-0DF23A27FB91}">
      <dgm:prSet/>
      <dgm:spPr/>
      <dgm:t>
        <a:bodyPr/>
        <a:lstStyle/>
        <a:p>
          <a:endParaRPr lang="uk-UA"/>
        </a:p>
      </dgm:t>
    </dgm:pt>
    <dgm:pt modelId="{5C339919-B4BA-48F7-A533-4469B329FD23}">
      <dgm:prSet/>
      <dgm:spPr/>
      <dgm:t>
        <a:bodyPr/>
        <a:lstStyle/>
        <a:p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За ступенем самостійності: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E3E52EC6-BA01-4746-934F-58E3ADFFD78F}" type="parTrans" cxnId="{F7CB9345-BC7C-4CF7-B1F9-6854E3FA29BC}">
      <dgm:prSet/>
      <dgm:spPr/>
      <dgm:t>
        <a:bodyPr/>
        <a:lstStyle/>
        <a:p>
          <a:endParaRPr lang="uk-UA"/>
        </a:p>
      </dgm:t>
    </dgm:pt>
    <dgm:pt modelId="{1BDBE30D-BF7A-4E00-BC8E-3E699E721019}" type="sibTrans" cxnId="{F7CB9345-BC7C-4CF7-B1F9-6854E3FA29BC}">
      <dgm:prSet/>
      <dgm:spPr/>
      <dgm:t>
        <a:bodyPr/>
        <a:lstStyle/>
        <a:p>
          <a:endParaRPr lang="uk-UA"/>
        </a:p>
      </dgm:t>
    </dgm:pt>
    <dgm:pt modelId="{4080537B-62D4-4036-B46D-F46543164E62}">
      <dgm:prSet/>
      <dgm:spPr/>
      <dgm:t>
        <a:bodyPr/>
        <a:lstStyle/>
        <a:p>
          <a:r>
            <a:rPr lang="uk-UA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репродуктивно-дослідний, частко­во-пошуковий, дослідницький чи експериментально-дослід­ницький, евристичний.</a:t>
          </a:r>
          <a:endParaRPr lang="uk-UA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CCA9AE-6C45-4E17-A935-DF89058DA0EC}" type="parTrans" cxnId="{DC27B296-81E7-4A37-B541-593FB14115CD}">
      <dgm:prSet/>
      <dgm:spPr/>
      <dgm:t>
        <a:bodyPr/>
        <a:lstStyle/>
        <a:p>
          <a:endParaRPr lang="uk-UA"/>
        </a:p>
      </dgm:t>
    </dgm:pt>
    <dgm:pt modelId="{8A7B641B-C1DE-48FD-97CA-617EBC478DE4}" type="sibTrans" cxnId="{DC27B296-81E7-4A37-B541-593FB14115CD}">
      <dgm:prSet/>
      <dgm:spPr/>
      <dgm:t>
        <a:bodyPr/>
        <a:lstStyle/>
        <a:p>
          <a:endParaRPr lang="uk-UA"/>
        </a:p>
      </dgm:t>
    </dgm:pt>
    <dgm:pt modelId="{788014D3-449C-4E3E-B601-0C61DF4F53CE}">
      <dgm:prSet/>
      <dgm:spPr/>
      <dgm:t>
        <a:bodyPr/>
        <a:lstStyle/>
        <a:p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За характером контактів: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6611CB8A-5EFD-4F5C-9152-B1FC98DAE8DA}" type="parTrans" cxnId="{CC2B5F8D-6943-4FE2-BBCC-3D2FA4DC4CCA}">
      <dgm:prSet/>
      <dgm:spPr/>
      <dgm:t>
        <a:bodyPr/>
        <a:lstStyle/>
        <a:p>
          <a:endParaRPr lang="uk-UA"/>
        </a:p>
      </dgm:t>
    </dgm:pt>
    <dgm:pt modelId="{7564C69C-2D23-4024-B1BC-D9C24497CE13}" type="sibTrans" cxnId="{CC2B5F8D-6943-4FE2-BBCC-3D2FA4DC4CCA}">
      <dgm:prSet/>
      <dgm:spPr/>
      <dgm:t>
        <a:bodyPr/>
        <a:lstStyle/>
        <a:p>
          <a:endParaRPr lang="uk-UA"/>
        </a:p>
      </dgm:t>
    </dgm:pt>
    <dgm:pt modelId="{91833DD2-AF76-45DE-A2B3-BC197F3F0783}">
      <dgm:prSet/>
      <dgm:spPr/>
      <dgm:t>
        <a:bodyPr/>
        <a:lstStyle/>
        <a:p>
          <a:r>
            <a:rPr lang="uk-UA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внутрішній, зовнішній, міжнародний.</a:t>
          </a:r>
          <a:endParaRPr lang="uk-UA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E5FFAB-F8C5-4D99-AC0D-B53EAEE94149}" type="parTrans" cxnId="{9B06B681-3F2B-4690-A510-0AB1B9C184DF}">
      <dgm:prSet/>
      <dgm:spPr/>
      <dgm:t>
        <a:bodyPr/>
        <a:lstStyle/>
        <a:p>
          <a:endParaRPr lang="uk-UA"/>
        </a:p>
      </dgm:t>
    </dgm:pt>
    <dgm:pt modelId="{510F3C7D-3C63-4ADB-BD44-A97E8E98E284}" type="sibTrans" cxnId="{9B06B681-3F2B-4690-A510-0AB1B9C184DF}">
      <dgm:prSet/>
      <dgm:spPr/>
      <dgm:t>
        <a:bodyPr/>
        <a:lstStyle/>
        <a:p>
          <a:endParaRPr lang="uk-UA"/>
        </a:p>
      </dgm:t>
    </dgm:pt>
    <dgm:pt modelId="{1995D56A-EFDE-4513-90FD-1747342F25E5}" type="pres">
      <dgm:prSet presAssocID="{7E104607-D87D-4507-A566-36B4011F49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2996619-2A62-46DB-A314-9498BC452D55}" type="pres">
      <dgm:prSet presAssocID="{FE566761-6ACE-46DB-BD1D-628610BB668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8CC1C2-2FE2-413F-93FC-DEF21741F60F}" type="pres">
      <dgm:prSet presAssocID="{FE566761-6ACE-46DB-BD1D-628610BB6688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63AB91-F2C3-4179-B248-D24B197BC83D}" type="pres">
      <dgm:prSet presAssocID="{D68CFD94-EF84-4702-B0D6-24CF71DD548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9D4988-4234-4640-81A4-365F1B1128BD}" type="pres">
      <dgm:prSet presAssocID="{D68CFD94-EF84-4702-B0D6-24CF71DD5485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76E2DC-64BC-4D62-BACB-24BF07488A11}" type="pres">
      <dgm:prSet presAssocID="{333A3DA5-7688-4AF8-9C6F-B19C96AC83B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4E6C2F-5363-4DC7-A71B-3EC4C72D6164}" type="pres">
      <dgm:prSet presAssocID="{333A3DA5-7688-4AF8-9C6F-B19C96AC83BA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1BD25C-0E95-4624-8FAD-B9BC125B369D}" type="pres">
      <dgm:prSet presAssocID="{4A3A2D91-2013-4356-8DD6-CD28A5C57B62}" presName="parentText" presStyleLbl="node1" presStyleIdx="3" presStyleCnt="6" custLinFactNeighborX="14" custLinFactNeighborY="-291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C11586-A037-4E21-85B5-8F78112C5C46}" type="pres">
      <dgm:prSet presAssocID="{4A3A2D91-2013-4356-8DD6-CD28A5C57B62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469CA3-ACD6-4F86-94CE-90C28969272D}" type="pres">
      <dgm:prSet presAssocID="{5C339919-B4BA-48F7-A533-4469B329FD2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DAAB6C-E967-427F-9B09-694912571D23}" type="pres">
      <dgm:prSet presAssocID="{5C339919-B4BA-48F7-A533-4469B329FD23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35DBD1-C670-444D-B9C4-80E3DEEBEA64}" type="pres">
      <dgm:prSet presAssocID="{788014D3-449C-4E3E-B601-0C61DF4F53C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D7264D-8595-46A0-94C9-5945C0101CEF}" type="pres">
      <dgm:prSet presAssocID="{788014D3-449C-4E3E-B601-0C61DF4F53CE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AAAEF5B-4EBB-456E-8FFF-4F03E3B994B0}" type="presOf" srcId="{7F2E3E15-4CA8-4327-9831-63D9415B4AD3}" destId="{134E6C2F-5363-4DC7-A71B-3EC4C72D6164}" srcOrd="0" destOrd="0" presId="urn:microsoft.com/office/officeart/2005/8/layout/vList2"/>
    <dgm:cxn modelId="{51CD354A-02F1-432D-BEE9-48B9DCA7A73F}" type="presOf" srcId="{FE566761-6ACE-46DB-BD1D-628610BB6688}" destId="{12996619-2A62-46DB-A314-9498BC452D55}" srcOrd="0" destOrd="0" presId="urn:microsoft.com/office/officeart/2005/8/layout/vList2"/>
    <dgm:cxn modelId="{9B06B681-3F2B-4690-A510-0AB1B9C184DF}" srcId="{788014D3-449C-4E3E-B601-0C61DF4F53CE}" destId="{91833DD2-AF76-45DE-A2B3-BC197F3F0783}" srcOrd="0" destOrd="0" parTransId="{6DE5FFAB-F8C5-4D99-AC0D-B53EAEE94149}" sibTransId="{510F3C7D-3C63-4ADB-BD44-A97E8E98E284}"/>
    <dgm:cxn modelId="{C2F9A756-3AC2-44DB-917A-230953540860}" type="presOf" srcId="{9CB79984-866E-4585-8648-7BC27A4AA45D}" destId="{73C11586-A037-4E21-85B5-8F78112C5C46}" srcOrd="0" destOrd="0" presId="urn:microsoft.com/office/officeart/2005/8/layout/vList2"/>
    <dgm:cxn modelId="{5D9179F7-4C84-49FB-8118-C3CAAF726731}" type="presOf" srcId="{7E104607-D87D-4507-A566-36B4011F4999}" destId="{1995D56A-EFDE-4513-90FD-1747342F25E5}" srcOrd="0" destOrd="0" presId="urn:microsoft.com/office/officeart/2005/8/layout/vList2"/>
    <dgm:cxn modelId="{05B770EB-EE0E-48B8-B4DE-32BA36AD4674}" srcId="{FE566761-6ACE-46DB-BD1D-628610BB6688}" destId="{0320E4C4-4735-4BE5-A20C-53BDA2E45109}" srcOrd="0" destOrd="0" parTransId="{C271087B-0A2F-4990-87D3-837377AC33CB}" sibTransId="{5A3635C6-8676-47CE-9F02-48D7D0CA3E93}"/>
    <dgm:cxn modelId="{B4538030-F01A-45CA-9359-70B0261E4EDC}" srcId="{7E104607-D87D-4507-A566-36B4011F4999}" destId="{4A3A2D91-2013-4356-8DD6-CD28A5C57B62}" srcOrd="3" destOrd="0" parTransId="{E9256985-5673-41F1-A5AE-B619E34B47C6}" sibTransId="{A09A2B06-65FA-4C02-AE88-64D26101CCEA}"/>
    <dgm:cxn modelId="{1024B845-1D37-4E80-A8EC-B0BB73A04623}" type="presOf" srcId="{4080537B-62D4-4036-B46D-F46543164E62}" destId="{BCDAAB6C-E967-427F-9B09-694912571D23}" srcOrd="0" destOrd="0" presId="urn:microsoft.com/office/officeart/2005/8/layout/vList2"/>
    <dgm:cxn modelId="{6A0B48ED-AD95-4E1B-9A59-59A3C582FFE7}" srcId="{7E104607-D87D-4507-A566-36B4011F4999}" destId="{D68CFD94-EF84-4702-B0D6-24CF71DD5485}" srcOrd="1" destOrd="0" parTransId="{E100B189-85C2-495D-B0C9-08CA7DD4D4E3}" sibTransId="{DCA60E98-ACA8-4DC9-A015-D590156E9860}"/>
    <dgm:cxn modelId="{5580DCF4-A617-4FBB-BF7F-775CBAA14AC3}" type="presOf" srcId="{788014D3-449C-4E3E-B601-0C61DF4F53CE}" destId="{7035DBD1-C670-444D-B9C4-80E3DEEBEA64}" srcOrd="0" destOrd="0" presId="urn:microsoft.com/office/officeart/2005/8/layout/vList2"/>
    <dgm:cxn modelId="{A86445F6-70FF-4229-917D-C3C156560650}" type="presOf" srcId="{9AE0219B-D70C-4AF5-94CB-E3B57B9C02F1}" destId="{6F9D4988-4234-4640-81A4-365F1B1128BD}" srcOrd="0" destOrd="0" presId="urn:microsoft.com/office/officeart/2005/8/layout/vList2"/>
    <dgm:cxn modelId="{5C1223A0-A117-43BA-A512-0EE70B64057C}" type="presOf" srcId="{333A3DA5-7688-4AF8-9C6F-B19C96AC83BA}" destId="{AD76E2DC-64BC-4D62-BACB-24BF07488A11}" srcOrd="0" destOrd="0" presId="urn:microsoft.com/office/officeart/2005/8/layout/vList2"/>
    <dgm:cxn modelId="{67611828-4CFC-4A11-8194-D44C940A9BE8}" srcId="{7E104607-D87D-4507-A566-36B4011F4999}" destId="{333A3DA5-7688-4AF8-9C6F-B19C96AC83BA}" srcOrd="2" destOrd="0" parTransId="{CAC106C0-0E8C-4F9D-8299-C5C759F59571}" sibTransId="{655E8AEA-865C-4B7A-833F-831CE70FD059}"/>
    <dgm:cxn modelId="{6BBFCEE8-91FF-4C81-9261-11110E4E06BE}" type="presOf" srcId="{5C339919-B4BA-48F7-A533-4469B329FD23}" destId="{D4469CA3-ACD6-4F86-94CE-90C28969272D}" srcOrd="0" destOrd="0" presId="urn:microsoft.com/office/officeart/2005/8/layout/vList2"/>
    <dgm:cxn modelId="{F7CB9345-BC7C-4CF7-B1F9-6854E3FA29BC}" srcId="{7E104607-D87D-4507-A566-36B4011F4999}" destId="{5C339919-B4BA-48F7-A533-4469B329FD23}" srcOrd="4" destOrd="0" parTransId="{E3E52EC6-BA01-4746-934F-58E3ADFFD78F}" sibTransId="{1BDBE30D-BF7A-4E00-BC8E-3E699E721019}"/>
    <dgm:cxn modelId="{DD284D73-0628-4FC7-9A4E-DBFF86F25810}" srcId="{333A3DA5-7688-4AF8-9C6F-B19C96AC83BA}" destId="{7F2E3E15-4CA8-4327-9831-63D9415B4AD3}" srcOrd="0" destOrd="0" parTransId="{1F6F5A55-7DAF-4F38-9CB5-44A73F5C143E}" sibTransId="{1BD9831A-651E-4380-93AB-1E7909F805CB}"/>
    <dgm:cxn modelId="{D0FE22BC-DC60-4108-90F5-5C51105B2291}" type="presOf" srcId="{4A3A2D91-2013-4356-8DD6-CD28A5C57B62}" destId="{211BD25C-0E95-4624-8FAD-B9BC125B369D}" srcOrd="0" destOrd="0" presId="urn:microsoft.com/office/officeart/2005/8/layout/vList2"/>
    <dgm:cxn modelId="{44C72114-7AEA-4374-B65E-0DF23A27FB91}" srcId="{4A3A2D91-2013-4356-8DD6-CD28A5C57B62}" destId="{9CB79984-866E-4585-8648-7BC27A4AA45D}" srcOrd="0" destOrd="0" parTransId="{3A3394A7-09A5-42E5-9BC3-FF78DE0F7CA0}" sibTransId="{80884DD4-2ADF-4BA2-9532-60B34784984E}"/>
    <dgm:cxn modelId="{1260AD0B-E1E3-4868-BE64-B240C7597531}" type="presOf" srcId="{D68CFD94-EF84-4702-B0D6-24CF71DD5485}" destId="{6763AB91-F2C3-4179-B248-D24B197BC83D}" srcOrd="0" destOrd="0" presId="urn:microsoft.com/office/officeart/2005/8/layout/vList2"/>
    <dgm:cxn modelId="{5930269E-9A49-4B43-A2C3-7DF96BA79930}" srcId="{7E104607-D87D-4507-A566-36B4011F4999}" destId="{FE566761-6ACE-46DB-BD1D-628610BB6688}" srcOrd="0" destOrd="0" parTransId="{E4944FEE-E29C-4EED-9BF6-4C45206EFBBE}" sibTransId="{0507F0E8-EDAE-4FFE-BC2D-898416C9929B}"/>
    <dgm:cxn modelId="{89DBE9A4-4D10-4F45-B17A-9B8224047CCF}" srcId="{D68CFD94-EF84-4702-B0D6-24CF71DD5485}" destId="{9AE0219B-D70C-4AF5-94CB-E3B57B9C02F1}" srcOrd="0" destOrd="0" parTransId="{EDCEB6E5-11F6-4AE9-A7BD-30EBC3AABB93}" sibTransId="{A227C38A-BB89-47B4-A6B9-BFCB0B579EF5}"/>
    <dgm:cxn modelId="{BDDBC9D8-FB6A-4D7C-85FB-5D687A52FA7E}" type="presOf" srcId="{0320E4C4-4735-4BE5-A20C-53BDA2E45109}" destId="{AC8CC1C2-2FE2-413F-93FC-DEF21741F60F}" srcOrd="0" destOrd="0" presId="urn:microsoft.com/office/officeart/2005/8/layout/vList2"/>
    <dgm:cxn modelId="{DC27B296-81E7-4A37-B541-593FB14115CD}" srcId="{5C339919-B4BA-48F7-A533-4469B329FD23}" destId="{4080537B-62D4-4036-B46D-F46543164E62}" srcOrd="0" destOrd="0" parTransId="{7CCCA9AE-6C45-4E17-A935-DF89058DA0EC}" sibTransId="{8A7B641B-C1DE-48FD-97CA-617EBC478DE4}"/>
    <dgm:cxn modelId="{CC2B5F8D-6943-4FE2-BBCC-3D2FA4DC4CCA}" srcId="{7E104607-D87D-4507-A566-36B4011F4999}" destId="{788014D3-449C-4E3E-B601-0C61DF4F53CE}" srcOrd="5" destOrd="0" parTransId="{6611CB8A-5EFD-4F5C-9152-B1FC98DAE8DA}" sibTransId="{7564C69C-2D23-4024-B1BC-D9C24497CE13}"/>
    <dgm:cxn modelId="{1B7EBDAD-69A4-481A-8489-728860157493}" type="presOf" srcId="{91833DD2-AF76-45DE-A2B3-BC197F3F0783}" destId="{93D7264D-8595-46A0-94C9-5945C0101CEF}" srcOrd="0" destOrd="0" presId="urn:microsoft.com/office/officeart/2005/8/layout/vList2"/>
    <dgm:cxn modelId="{4879D2F1-0060-499B-813E-F14C7A5793E8}" type="presParOf" srcId="{1995D56A-EFDE-4513-90FD-1747342F25E5}" destId="{12996619-2A62-46DB-A314-9498BC452D55}" srcOrd="0" destOrd="0" presId="urn:microsoft.com/office/officeart/2005/8/layout/vList2"/>
    <dgm:cxn modelId="{BA3A3402-7FA4-4B26-9136-3579E8AFD511}" type="presParOf" srcId="{1995D56A-EFDE-4513-90FD-1747342F25E5}" destId="{AC8CC1C2-2FE2-413F-93FC-DEF21741F60F}" srcOrd="1" destOrd="0" presId="urn:microsoft.com/office/officeart/2005/8/layout/vList2"/>
    <dgm:cxn modelId="{53F8F285-6AA3-4925-8DA4-FE6BA276DFA4}" type="presParOf" srcId="{1995D56A-EFDE-4513-90FD-1747342F25E5}" destId="{6763AB91-F2C3-4179-B248-D24B197BC83D}" srcOrd="2" destOrd="0" presId="urn:microsoft.com/office/officeart/2005/8/layout/vList2"/>
    <dgm:cxn modelId="{56661000-8A0D-42A5-9422-DB06FD828627}" type="presParOf" srcId="{1995D56A-EFDE-4513-90FD-1747342F25E5}" destId="{6F9D4988-4234-4640-81A4-365F1B1128BD}" srcOrd="3" destOrd="0" presId="urn:microsoft.com/office/officeart/2005/8/layout/vList2"/>
    <dgm:cxn modelId="{539F904A-1C38-4046-B4BF-E747E4D8F4EA}" type="presParOf" srcId="{1995D56A-EFDE-4513-90FD-1747342F25E5}" destId="{AD76E2DC-64BC-4D62-BACB-24BF07488A11}" srcOrd="4" destOrd="0" presId="urn:microsoft.com/office/officeart/2005/8/layout/vList2"/>
    <dgm:cxn modelId="{185509CB-6444-4116-B84D-C4E7B4031E37}" type="presParOf" srcId="{1995D56A-EFDE-4513-90FD-1747342F25E5}" destId="{134E6C2F-5363-4DC7-A71B-3EC4C72D6164}" srcOrd="5" destOrd="0" presId="urn:microsoft.com/office/officeart/2005/8/layout/vList2"/>
    <dgm:cxn modelId="{F6212E25-87F2-4B7A-A3DC-ABF402BCCA61}" type="presParOf" srcId="{1995D56A-EFDE-4513-90FD-1747342F25E5}" destId="{211BD25C-0E95-4624-8FAD-B9BC125B369D}" srcOrd="6" destOrd="0" presId="urn:microsoft.com/office/officeart/2005/8/layout/vList2"/>
    <dgm:cxn modelId="{A1E74887-67E7-4FA9-8DD2-1F61F8013E9C}" type="presParOf" srcId="{1995D56A-EFDE-4513-90FD-1747342F25E5}" destId="{73C11586-A037-4E21-85B5-8F78112C5C46}" srcOrd="7" destOrd="0" presId="urn:microsoft.com/office/officeart/2005/8/layout/vList2"/>
    <dgm:cxn modelId="{1A97BAFF-63D8-4933-9E74-B878077C30E3}" type="presParOf" srcId="{1995D56A-EFDE-4513-90FD-1747342F25E5}" destId="{D4469CA3-ACD6-4F86-94CE-90C28969272D}" srcOrd="8" destOrd="0" presId="urn:microsoft.com/office/officeart/2005/8/layout/vList2"/>
    <dgm:cxn modelId="{D3906019-9198-4944-A058-C80B0FEE9250}" type="presParOf" srcId="{1995D56A-EFDE-4513-90FD-1747342F25E5}" destId="{BCDAAB6C-E967-427F-9B09-694912571D23}" srcOrd="9" destOrd="0" presId="urn:microsoft.com/office/officeart/2005/8/layout/vList2"/>
    <dgm:cxn modelId="{95B51B37-D54D-4E4E-AD34-146682C7B7C4}" type="presParOf" srcId="{1995D56A-EFDE-4513-90FD-1747342F25E5}" destId="{7035DBD1-C670-444D-B9C4-80E3DEEBEA64}" srcOrd="10" destOrd="0" presId="urn:microsoft.com/office/officeart/2005/8/layout/vList2"/>
    <dgm:cxn modelId="{7B5CC3A5-F2D0-4C72-89C6-4009FF5B35B2}" type="presParOf" srcId="{1995D56A-EFDE-4513-90FD-1747342F25E5}" destId="{93D7264D-8595-46A0-94C9-5945C0101CEF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3CE407-B8A3-4CAB-BF18-0FE93B236BD7}" type="doc">
      <dgm:prSet loTypeId="urn:microsoft.com/office/officeart/2005/8/layout/radial5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23FF1C99-C694-4103-A54A-2E714777183F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Діяльність учителя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1035C112-3AE4-45E4-80F7-FBA38EBF5FC0}" type="parTrans" cxnId="{6B9C42F1-C19B-44B9-A05D-0B30B46512B0}">
      <dgm:prSet/>
      <dgm:spPr/>
      <dgm:t>
        <a:bodyPr/>
        <a:lstStyle/>
        <a:p>
          <a:endParaRPr lang="uk-UA"/>
        </a:p>
      </dgm:t>
    </dgm:pt>
    <dgm:pt modelId="{2817C4A8-1526-4C2B-ADA2-16F3FB095C10}" type="sibTrans" cxnId="{6B9C42F1-C19B-44B9-A05D-0B30B46512B0}">
      <dgm:prSet/>
      <dgm:spPr/>
      <dgm:t>
        <a:bodyPr/>
        <a:lstStyle/>
        <a:p>
          <a:endParaRPr lang="uk-UA"/>
        </a:p>
      </dgm:t>
    </dgm:pt>
    <dgm:pt modelId="{D965239E-54DB-43DF-B278-DB575FDC0601}">
      <dgm:prSet phldrT="[Текст]" custT="1"/>
      <dgm:spPr/>
      <dgm:t>
        <a:bodyPr/>
        <a:lstStyle/>
        <a:p>
          <a:r>
            <a:rPr lang="uk-UA" sz="1600" b="1" i="1" smtClean="0">
              <a:latin typeface="Times New Roman" pitchFamily="18" charset="0"/>
              <a:cs typeface="Times New Roman" pitchFamily="18" charset="0"/>
            </a:rPr>
            <a:t>допомогти учням визначити мету діяльності 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BBEA25F9-867B-41A2-9C11-E825D35640C6}" type="parTrans" cxnId="{2E176006-0A85-4506-94B2-4353F03E3C2E}">
      <dgm:prSet/>
      <dgm:spPr/>
      <dgm:t>
        <a:bodyPr/>
        <a:lstStyle/>
        <a:p>
          <a:endParaRPr lang="uk-UA"/>
        </a:p>
      </dgm:t>
    </dgm:pt>
    <dgm:pt modelId="{186C1138-3009-4621-AC12-356CA5594834}" type="sibTrans" cxnId="{2E176006-0A85-4506-94B2-4353F03E3C2E}">
      <dgm:prSet/>
      <dgm:spPr/>
      <dgm:t>
        <a:bodyPr/>
        <a:lstStyle/>
        <a:p>
          <a:endParaRPr lang="uk-UA"/>
        </a:p>
      </dgm:t>
    </dgm:pt>
    <dgm:pt modelId="{7543B5CB-4E49-4D92-B536-3E11C5518E03}">
      <dgm:prSet phldrT="[Текст]" custT="1"/>
      <dgm:spPr/>
      <dgm:t>
        <a:bodyPr/>
        <a:lstStyle/>
        <a:p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розкривати можливі форми діяльності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FDE88460-4B82-4CEF-8C80-47FC83A48280}" type="parTrans" cxnId="{392D5ED5-F973-454F-B06F-CAA4DD94C0C5}">
      <dgm:prSet/>
      <dgm:spPr/>
      <dgm:t>
        <a:bodyPr/>
        <a:lstStyle/>
        <a:p>
          <a:endParaRPr lang="uk-UA"/>
        </a:p>
      </dgm:t>
    </dgm:pt>
    <dgm:pt modelId="{8D9570F2-00EF-4B9F-BC34-1936F448B543}" type="sibTrans" cxnId="{392D5ED5-F973-454F-B06F-CAA4DD94C0C5}">
      <dgm:prSet/>
      <dgm:spPr/>
      <dgm:t>
        <a:bodyPr/>
        <a:lstStyle/>
        <a:p>
          <a:endParaRPr lang="uk-UA"/>
        </a:p>
      </dgm:t>
    </dgm:pt>
    <dgm:pt modelId="{BC31FC23-CC12-447B-B0E7-94F91E266BE3}">
      <dgm:prSet phldrT="[Текст]" custT="1"/>
      <dgm:spPr/>
      <dgm:t>
        <a:bodyPr/>
        <a:lstStyle/>
        <a:p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створити умови для активності школярів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89062FE8-0C88-4B86-9066-1D202F86E105}" type="parTrans" cxnId="{21C130C1-398A-493F-BD2C-D9115AE74929}">
      <dgm:prSet/>
      <dgm:spPr/>
      <dgm:t>
        <a:bodyPr/>
        <a:lstStyle/>
        <a:p>
          <a:endParaRPr lang="uk-UA"/>
        </a:p>
      </dgm:t>
    </dgm:pt>
    <dgm:pt modelId="{107C027F-7D87-4AB6-804E-47B496EEC543}" type="sibTrans" cxnId="{21C130C1-398A-493F-BD2C-D9115AE74929}">
      <dgm:prSet/>
      <dgm:spPr/>
      <dgm:t>
        <a:bodyPr/>
        <a:lstStyle/>
        <a:p>
          <a:endParaRPr lang="uk-UA"/>
        </a:p>
      </dgm:t>
    </dgm:pt>
    <dgm:pt modelId="{F30522E2-7D74-41C5-ADD9-44AFA0F7CDC7}">
      <dgm:prSet phldrT="[Текст]" custT="1"/>
      <dgm:spPr/>
      <dgm:t>
        <a:bodyPr/>
        <a:lstStyle/>
        <a:p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рекомендувати джерела отримання інформації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1D339A63-B1F1-45C3-8678-53029B3A800D}" type="parTrans" cxnId="{8074F573-E2B8-4623-9838-24C1171F2273}">
      <dgm:prSet/>
      <dgm:spPr/>
      <dgm:t>
        <a:bodyPr/>
        <a:lstStyle/>
        <a:p>
          <a:endParaRPr lang="uk-UA"/>
        </a:p>
      </dgm:t>
    </dgm:pt>
    <dgm:pt modelId="{8C86C52D-3186-4A4C-A066-8B58109BA97D}" type="sibTrans" cxnId="{8074F573-E2B8-4623-9838-24C1171F2273}">
      <dgm:prSet/>
      <dgm:spPr/>
      <dgm:t>
        <a:bodyPr/>
        <a:lstStyle/>
        <a:p>
          <a:endParaRPr lang="uk-UA"/>
        </a:p>
      </dgm:t>
    </dgm:pt>
    <dgm:pt modelId="{7C650E0C-FC21-45BA-980B-B42CA9B420A1}">
      <dgm:prSet custT="1"/>
      <dgm:spPr/>
      <dgm:t>
        <a:bodyPr/>
        <a:lstStyle/>
        <a:p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сприяти прогнозуванню результатів проекту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8A2873FF-738E-4317-90AB-2B35FC911001}" type="parTrans" cxnId="{763BA359-35C3-4525-B4A1-1BA449D5A637}">
      <dgm:prSet/>
      <dgm:spPr/>
      <dgm:t>
        <a:bodyPr/>
        <a:lstStyle/>
        <a:p>
          <a:endParaRPr lang="uk-UA"/>
        </a:p>
      </dgm:t>
    </dgm:pt>
    <dgm:pt modelId="{CD5B6171-9AA0-4729-ACFB-DF9379907FAC}" type="sibTrans" cxnId="{763BA359-35C3-4525-B4A1-1BA449D5A637}">
      <dgm:prSet/>
      <dgm:spPr/>
      <dgm:t>
        <a:bodyPr/>
        <a:lstStyle/>
        <a:p>
          <a:endParaRPr lang="uk-UA"/>
        </a:p>
      </dgm:t>
    </dgm:pt>
    <dgm:pt modelId="{8B799B4B-7749-4957-BF0A-44737249A9F1}">
      <dgm:prSet custT="1"/>
      <dgm:spPr/>
      <dgm:t>
        <a:bodyPr/>
        <a:lstStyle/>
        <a:p>
          <a:r>
            <a:rPr lang="uk-UA" sz="1800" b="1" i="1" dirty="0" smtClean="0">
              <a:latin typeface="Times New Roman" pitchFamily="18" charset="0"/>
              <a:cs typeface="Times New Roman" pitchFamily="18" charset="0"/>
            </a:rPr>
            <a:t>є партнером </a:t>
          </a:r>
          <a:endParaRPr lang="uk-UA" sz="1800" b="1" dirty="0">
            <a:latin typeface="Times New Roman" pitchFamily="18" charset="0"/>
            <a:cs typeface="Times New Roman" pitchFamily="18" charset="0"/>
          </a:endParaRPr>
        </a:p>
      </dgm:t>
    </dgm:pt>
    <dgm:pt modelId="{2A81F9FF-E8CA-483A-9044-B6DE3D2BDFCB}" type="parTrans" cxnId="{51446224-F6EE-4285-BE2B-14FC5CDBDCBC}">
      <dgm:prSet/>
      <dgm:spPr/>
      <dgm:t>
        <a:bodyPr/>
        <a:lstStyle/>
        <a:p>
          <a:endParaRPr lang="uk-UA"/>
        </a:p>
      </dgm:t>
    </dgm:pt>
    <dgm:pt modelId="{8EC30BE1-38C5-47FA-9415-FF7281E2EFFC}" type="sibTrans" cxnId="{51446224-F6EE-4285-BE2B-14FC5CDBDCBC}">
      <dgm:prSet/>
      <dgm:spPr/>
      <dgm:t>
        <a:bodyPr/>
        <a:lstStyle/>
        <a:p>
          <a:endParaRPr lang="uk-UA"/>
        </a:p>
      </dgm:t>
    </dgm:pt>
    <dgm:pt modelId="{63E4DDD9-268B-4B4F-939E-1C9A2782748A}" type="pres">
      <dgm:prSet presAssocID="{F03CE407-B8A3-4CAB-BF18-0FE93B236BD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171F673-5674-43C0-A9C8-9886F10E4F4D}" type="pres">
      <dgm:prSet presAssocID="{23FF1C99-C694-4103-A54A-2E714777183F}" presName="centerShape" presStyleLbl="node0" presStyleIdx="0" presStyleCnt="1" custScaleX="108972" custScaleY="102325"/>
      <dgm:spPr/>
      <dgm:t>
        <a:bodyPr/>
        <a:lstStyle/>
        <a:p>
          <a:endParaRPr lang="uk-UA"/>
        </a:p>
      </dgm:t>
    </dgm:pt>
    <dgm:pt modelId="{F073749C-54E3-458A-AC17-C04F240AAD96}" type="pres">
      <dgm:prSet presAssocID="{BBEA25F9-867B-41A2-9C11-E825D35640C6}" presName="parTrans" presStyleLbl="sibTrans2D1" presStyleIdx="0" presStyleCnt="6"/>
      <dgm:spPr/>
      <dgm:t>
        <a:bodyPr/>
        <a:lstStyle/>
        <a:p>
          <a:endParaRPr lang="uk-UA"/>
        </a:p>
      </dgm:t>
    </dgm:pt>
    <dgm:pt modelId="{7B26F9F2-78E0-4243-BEA8-E8A57C267E16}" type="pres">
      <dgm:prSet presAssocID="{BBEA25F9-867B-41A2-9C11-E825D35640C6}" presName="connectorText" presStyleLbl="sibTrans2D1" presStyleIdx="0" presStyleCnt="6"/>
      <dgm:spPr/>
      <dgm:t>
        <a:bodyPr/>
        <a:lstStyle/>
        <a:p>
          <a:endParaRPr lang="uk-UA"/>
        </a:p>
      </dgm:t>
    </dgm:pt>
    <dgm:pt modelId="{0C88A09B-1476-42F9-AFBF-9C1CA33AC97A}" type="pres">
      <dgm:prSet presAssocID="{D965239E-54DB-43DF-B278-DB575FDC060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755E10-D4B9-4073-B5DA-3476AB74311E}" type="pres">
      <dgm:prSet presAssocID="{FDE88460-4B82-4CEF-8C80-47FC83A48280}" presName="parTrans" presStyleLbl="sibTrans2D1" presStyleIdx="1" presStyleCnt="6"/>
      <dgm:spPr/>
      <dgm:t>
        <a:bodyPr/>
        <a:lstStyle/>
        <a:p>
          <a:endParaRPr lang="uk-UA"/>
        </a:p>
      </dgm:t>
    </dgm:pt>
    <dgm:pt modelId="{CF007D21-42B4-466A-AE38-F121D7D51A9D}" type="pres">
      <dgm:prSet presAssocID="{FDE88460-4B82-4CEF-8C80-47FC83A48280}" presName="connectorText" presStyleLbl="sibTrans2D1" presStyleIdx="1" presStyleCnt="6"/>
      <dgm:spPr/>
      <dgm:t>
        <a:bodyPr/>
        <a:lstStyle/>
        <a:p>
          <a:endParaRPr lang="uk-UA"/>
        </a:p>
      </dgm:t>
    </dgm:pt>
    <dgm:pt modelId="{3032CB7A-8D20-46B8-9C5B-A36DFC29EFCD}" type="pres">
      <dgm:prSet presAssocID="{7543B5CB-4E49-4D92-B536-3E11C5518E0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C32987-A1D9-4211-8D89-7336CF614DD3}" type="pres">
      <dgm:prSet presAssocID="{89062FE8-0C88-4B86-9066-1D202F86E105}" presName="parTrans" presStyleLbl="sibTrans2D1" presStyleIdx="2" presStyleCnt="6"/>
      <dgm:spPr/>
      <dgm:t>
        <a:bodyPr/>
        <a:lstStyle/>
        <a:p>
          <a:endParaRPr lang="uk-UA"/>
        </a:p>
      </dgm:t>
    </dgm:pt>
    <dgm:pt modelId="{F58C6E33-FE34-4655-B660-A3C421CDA8CD}" type="pres">
      <dgm:prSet presAssocID="{89062FE8-0C88-4B86-9066-1D202F86E105}" presName="connectorText" presStyleLbl="sibTrans2D1" presStyleIdx="2" presStyleCnt="6"/>
      <dgm:spPr/>
      <dgm:t>
        <a:bodyPr/>
        <a:lstStyle/>
        <a:p>
          <a:endParaRPr lang="uk-UA"/>
        </a:p>
      </dgm:t>
    </dgm:pt>
    <dgm:pt modelId="{66B4D31B-8F74-46C7-99F4-04859B96B012}" type="pres">
      <dgm:prSet presAssocID="{BC31FC23-CC12-447B-B0E7-94F91E266BE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505C36-166A-4029-826C-1244BA461421}" type="pres">
      <dgm:prSet presAssocID="{1D339A63-B1F1-45C3-8678-53029B3A800D}" presName="parTrans" presStyleLbl="sibTrans2D1" presStyleIdx="3" presStyleCnt="6"/>
      <dgm:spPr/>
      <dgm:t>
        <a:bodyPr/>
        <a:lstStyle/>
        <a:p>
          <a:endParaRPr lang="uk-UA"/>
        </a:p>
      </dgm:t>
    </dgm:pt>
    <dgm:pt modelId="{CE357652-1E96-430E-B11A-4FDD7435A028}" type="pres">
      <dgm:prSet presAssocID="{1D339A63-B1F1-45C3-8678-53029B3A800D}" presName="connectorText" presStyleLbl="sibTrans2D1" presStyleIdx="3" presStyleCnt="6"/>
      <dgm:spPr/>
      <dgm:t>
        <a:bodyPr/>
        <a:lstStyle/>
        <a:p>
          <a:endParaRPr lang="uk-UA"/>
        </a:p>
      </dgm:t>
    </dgm:pt>
    <dgm:pt modelId="{1EE16426-CB06-4B7D-8536-BFC188512CFB}" type="pres">
      <dgm:prSet presAssocID="{F30522E2-7D74-41C5-ADD9-44AFA0F7CDC7}" presName="node" presStyleLbl="node1" presStyleIdx="3" presStyleCnt="6" custScaleX="119480" custScaleY="9718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952DA14-495A-4CD6-9E47-4670158A04C4}" type="pres">
      <dgm:prSet presAssocID="{8A2873FF-738E-4317-90AB-2B35FC911001}" presName="parTrans" presStyleLbl="sibTrans2D1" presStyleIdx="4" presStyleCnt="6"/>
      <dgm:spPr/>
      <dgm:t>
        <a:bodyPr/>
        <a:lstStyle/>
        <a:p>
          <a:endParaRPr lang="uk-UA"/>
        </a:p>
      </dgm:t>
    </dgm:pt>
    <dgm:pt modelId="{CAAA58FB-0497-44FE-836F-059FA101EB4E}" type="pres">
      <dgm:prSet presAssocID="{8A2873FF-738E-4317-90AB-2B35FC911001}" presName="connectorText" presStyleLbl="sibTrans2D1" presStyleIdx="4" presStyleCnt="6"/>
      <dgm:spPr/>
      <dgm:t>
        <a:bodyPr/>
        <a:lstStyle/>
        <a:p>
          <a:endParaRPr lang="uk-UA"/>
        </a:p>
      </dgm:t>
    </dgm:pt>
    <dgm:pt modelId="{617EFAB2-8141-438F-B112-09AB18EE54BB}" type="pres">
      <dgm:prSet presAssocID="{7C650E0C-FC21-45BA-980B-B42CA9B420A1}" presName="node" presStyleLbl="node1" presStyleIdx="4" presStyleCnt="6" custScaleX="115383" custScaleY="1080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BE9E29-2C5D-48A7-BD2B-51437D848F23}" type="pres">
      <dgm:prSet presAssocID="{2A81F9FF-E8CA-483A-9044-B6DE3D2BDFCB}" presName="parTrans" presStyleLbl="sibTrans2D1" presStyleIdx="5" presStyleCnt="6"/>
      <dgm:spPr/>
      <dgm:t>
        <a:bodyPr/>
        <a:lstStyle/>
        <a:p>
          <a:endParaRPr lang="uk-UA"/>
        </a:p>
      </dgm:t>
    </dgm:pt>
    <dgm:pt modelId="{C90B168F-1CCE-439D-B865-79818E0C7227}" type="pres">
      <dgm:prSet presAssocID="{2A81F9FF-E8CA-483A-9044-B6DE3D2BDFCB}" presName="connectorText" presStyleLbl="sibTrans2D1" presStyleIdx="5" presStyleCnt="6"/>
      <dgm:spPr/>
      <dgm:t>
        <a:bodyPr/>
        <a:lstStyle/>
        <a:p>
          <a:endParaRPr lang="uk-UA"/>
        </a:p>
      </dgm:t>
    </dgm:pt>
    <dgm:pt modelId="{AF51C477-77B8-4DB4-9D11-E14C143C5DFC}" type="pres">
      <dgm:prSet presAssocID="{8B799B4B-7749-4957-BF0A-44737249A9F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8E366A8-0FBC-412C-9214-F455AC93BBAA}" type="presOf" srcId="{1D339A63-B1F1-45C3-8678-53029B3A800D}" destId="{A6505C36-166A-4029-826C-1244BA461421}" srcOrd="0" destOrd="0" presId="urn:microsoft.com/office/officeart/2005/8/layout/radial5"/>
    <dgm:cxn modelId="{763BA359-35C3-4525-B4A1-1BA449D5A637}" srcId="{23FF1C99-C694-4103-A54A-2E714777183F}" destId="{7C650E0C-FC21-45BA-980B-B42CA9B420A1}" srcOrd="4" destOrd="0" parTransId="{8A2873FF-738E-4317-90AB-2B35FC911001}" sibTransId="{CD5B6171-9AA0-4729-ACFB-DF9379907FAC}"/>
    <dgm:cxn modelId="{21C130C1-398A-493F-BD2C-D9115AE74929}" srcId="{23FF1C99-C694-4103-A54A-2E714777183F}" destId="{BC31FC23-CC12-447B-B0E7-94F91E266BE3}" srcOrd="2" destOrd="0" parTransId="{89062FE8-0C88-4B86-9066-1D202F86E105}" sibTransId="{107C027F-7D87-4AB6-804E-47B496EEC543}"/>
    <dgm:cxn modelId="{2E176006-0A85-4506-94B2-4353F03E3C2E}" srcId="{23FF1C99-C694-4103-A54A-2E714777183F}" destId="{D965239E-54DB-43DF-B278-DB575FDC0601}" srcOrd="0" destOrd="0" parTransId="{BBEA25F9-867B-41A2-9C11-E825D35640C6}" sibTransId="{186C1138-3009-4621-AC12-356CA5594834}"/>
    <dgm:cxn modelId="{00E4AD84-BAA9-467C-B32E-0F664950AFE5}" type="presOf" srcId="{BBEA25F9-867B-41A2-9C11-E825D35640C6}" destId="{7B26F9F2-78E0-4243-BEA8-E8A57C267E16}" srcOrd="1" destOrd="0" presId="urn:microsoft.com/office/officeart/2005/8/layout/radial5"/>
    <dgm:cxn modelId="{BE4766E3-73FC-4213-A19A-C0DAC32E08F5}" type="presOf" srcId="{8A2873FF-738E-4317-90AB-2B35FC911001}" destId="{CAAA58FB-0497-44FE-836F-059FA101EB4E}" srcOrd="1" destOrd="0" presId="urn:microsoft.com/office/officeart/2005/8/layout/radial5"/>
    <dgm:cxn modelId="{2F19FEAF-387E-4903-8E35-6D6720CE79DB}" type="presOf" srcId="{2A81F9FF-E8CA-483A-9044-B6DE3D2BDFCB}" destId="{C4BE9E29-2C5D-48A7-BD2B-51437D848F23}" srcOrd="0" destOrd="0" presId="urn:microsoft.com/office/officeart/2005/8/layout/radial5"/>
    <dgm:cxn modelId="{B69AB24E-DDE6-411F-A36E-0FAE2D3861CA}" type="presOf" srcId="{2A81F9FF-E8CA-483A-9044-B6DE3D2BDFCB}" destId="{C90B168F-1CCE-439D-B865-79818E0C7227}" srcOrd="1" destOrd="0" presId="urn:microsoft.com/office/officeart/2005/8/layout/radial5"/>
    <dgm:cxn modelId="{36621377-4C54-49B4-8FA0-31C2ED80E6F5}" type="presOf" srcId="{1D339A63-B1F1-45C3-8678-53029B3A800D}" destId="{CE357652-1E96-430E-B11A-4FDD7435A028}" srcOrd="1" destOrd="0" presId="urn:microsoft.com/office/officeart/2005/8/layout/radial5"/>
    <dgm:cxn modelId="{96783F24-D64A-4DF4-BF7C-F0DDCC940954}" type="presOf" srcId="{FDE88460-4B82-4CEF-8C80-47FC83A48280}" destId="{69755E10-D4B9-4073-B5DA-3476AB74311E}" srcOrd="0" destOrd="0" presId="urn:microsoft.com/office/officeart/2005/8/layout/radial5"/>
    <dgm:cxn modelId="{7385F5A4-AEF5-45F9-8978-302DE3BE85A4}" type="presOf" srcId="{BC31FC23-CC12-447B-B0E7-94F91E266BE3}" destId="{66B4D31B-8F74-46C7-99F4-04859B96B012}" srcOrd="0" destOrd="0" presId="urn:microsoft.com/office/officeart/2005/8/layout/radial5"/>
    <dgm:cxn modelId="{51446224-F6EE-4285-BE2B-14FC5CDBDCBC}" srcId="{23FF1C99-C694-4103-A54A-2E714777183F}" destId="{8B799B4B-7749-4957-BF0A-44737249A9F1}" srcOrd="5" destOrd="0" parTransId="{2A81F9FF-E8CA-483A-9044-B6DE3D2BDFCB}" sibTransId="{8EC30BE1-38C5-47FA-9415-FF7281E2EFFC}"/>
    <dgm:cxn modelId="{7C23CEE7-FA0A-4C37-8277-D268C59B24B1}" type="presOf" srcId="{89062FE8-0C88-4B86-9066-1D202F86E105}" destId="{F58C6E33-FE34-4655-B660-A3C421CDA8CD}" srcOrd="1" destOrd="0" presId="urn:microsoft.com/office/officeart/2005/8/layout/radial5"/>
    <dgm:cxn modelId="{9D1C00C2-70B7-44A3-8C88-2B9B17267971}" type="presOf" srcId="{7543B5CB-4E49-4D92-B536-3E11C5518E03}" destId="{3032CB7A-8D20-46B8-9C5B-A36DFC29EFCD}" srcOrd="0" destOrd="0" presId="urn:microsoft.com/office/officeart/2005/8/layout/radial5"/>
    <dgm:cxn modelId="{365D9343-9B2F-4D63-880F-E7E7386F1F78}" type="presOf" srcId="{FDE88460-4B82-4CEF-8C80-47FC83A48280}" destId="{CF007D21-42B4-466A-AE38-F121D7D51A9D}" srcOrd="1" destOrd="0" presId="urn:microsoft.com/office/officeart/2005/8/layout/radial5"/>
    <dgm:cxn modelId="{9DD4C4C9-C0A2-4D65-A228-6026EDC85368}" type="presOf" srcId="{BBEA25F9-867B-41A2-9C11-E825D35640C6}" destId="{F073749C-54E3-458A-AC17-C04F240AAD96}" srcOrd="0" destOrd="0" presId="urn:microsoft.com/office/officeart/2005/8/layout/radial5"/>
    <dgm:cxn modelId="{EFC30096-282E-4147-9E2F-2853AF8D713F}" type="presOf" srcId="{8B799B4B-7749-4957-BF0A-44737249A9F1}" destId="{AF51C477-77B8-4DB4-9D11-E14C143C5DFC}" srcOrd="0" destOrd="0" presId="urn:microsoft.com/office/officeart/2005/8/layout/radial5"/>
    <dgm:cxn modelId="{C42A0566-FA73-45C1-B42E-F0B65EFA1568}" type="presOf" srcId="{23FF1C99-C694-4103-A54A-2E714777183F}" destId="{6171F673-5674-43C0-A9C8-9886F10E4F4D}" srcOrd="0" destOrd="0" presId="urn:microsoft.com/office/officeart/2005/8/layout/radial5"/>
    <dgm:cxn modelId="{0AF55705-8B3A-454B-8936-B19A20639840}" type="presOf" srcId="{F30522E2-7D74-41C5-ADD9-44AFA0F7CDC7}" destId="{1EE16426-CB06-4B7D-8536-BFC188512CFB}" srcOrd="0" destOrd="0" presId="urn:microsoft.com/office/officeart/2005/8/layout/radial5"/>
    <dgm:cxn modelId="{8074F573-E2B8-4623-9838-24C1171F2273}" srcId="{23FF1C99-C694-4103-A54A-2E714777183F}" destId="{F30522E2-7D74-41C5-ADD9-44AFA0F7CDC7}" srcOrd="3" destOrd="0" parTransId="{1D339A63-B1F1-45C3-8678-53029B3A800D}" sibTransId="{8C86C52D-3186-4A4C-A066-8B58109BA97D}"/>
    <dgm:cxn modelId="{97938454-4EF3-446E-A587-EDCD98C2D305}" type="presOf" srcId="{8A2873FF-738E-4317-90AB-2B35FC911001}" destId="{B952DA14-495A-4CD6-9E47-4670158A04C4}" srcOrd="0" destOrd="0" presId="urn:microsoft.com/office/officeart/2005/8/layout/radial5"/>
    <dgm:cxn modelId="{F4B04335-56B9-4D34-854A-209F787E7203}" type="presOf" srcId="{F03CE407-B8A3-4CAB-BF18-0FE93B236BD7}" destId="{63E4DDD9-268B-4B4F-939E-1C9A2782748A}" srcOrd="0" destOrd="0" presId="urn:microsoft.com/office/officeart/2005/8/layout/radial5"/>
    <dgm:cxn modelId="{6B9C42F1-C19B-44B9-A05D-0B30B46512B0}" srcId="{F03CE407-B8A3-4CAB-BF18-0FE93B236BD7}" destId="{23FF1C99-C694-4103-A54A-2E714777183F}" srcOrd="0" destOrd="0" parTransId="{1035C112-3AE4-45E4-80F7-FBA38EBF5FC0}" sibTransId="{2817C4A8-1526-4C2B-ADA2-16F3FB095C10}"/>
    <dgm:cxn modelId="{392D5ED5-F973-454F-B06F-CAA4DD94C0C5}" srcId="{23FF1C99-C694-4103-A54A-2E714777183F}" destId="{7543B5CB-4E49-4D92-B536-3E11C5518E03}" srcOrd="1" destOrd="0" parTransId="{FDE88460-4B82-4CEF-8C80-47FC83A48280}" sibTransId="{8D9570F2-00EF-4B9F-BC34-1936F448B543}"/>
    <dgm:cxn modelId="{7F60BC27-FACE-4733-B2C2-97FA908ECFF9}" type="presOf" srcId="{89062FE8-0C88-4B86-9066-1D202F86E105}" destId="{D5C32987-A1D9-4211-8D89-7336CF614DD3}" srcOrd="0" destOrd="0" presId="urn:microsoft.com/office/officeart/2005/8/layout/radial5"/>
    <dgm:cxn modelId="{7FFEEBB2-386F-419F-9CAE-CA32EB0DA665}" type="presOf" srcId="{7C650E0C-FC21-45BA-980B-B42CA9B420A1}" destId="{617EFAB2-8141-438F-B112-09AB18EE54BB}" srcOrd="0" destOrd="0" presId="urn:microsoft.com/office/officeart/2005/8/layout/radial5"/>
    <dgm:cxn modelId="{9BEA631B-721E-4684-BE73-D34E57692B5D}" type="presOf" srcId="{D965239E-54DB-43DF-B278-DB575FDC0601}" destId="{0C88A09B-1476-42F9-AFBF-9C1CA33AC97A}" srcOrd="0" destOrd="0" presId="urn:microsoft.com/office/officeart/2005/8/layout/radial5"/>
    <dgm:cxn modelId="{A696B8B4-5F81-48BA-BA99-AF4A91E8A5C5}" type="presParOf" srcId="{63E4DDD9-268B-4B4F-939E-1C9A2782748A}" destId="{6171F673-5674-43C0-A9C8-9886F10E4F4D}" srcOrd="0" destOrd="0" presId="urn:microsoft.com/office/officeart/2005/8/layout/radial5"/>
    <dgm:cxn modelId="{A5434070-3F8B-44DD-8E03-189DABF49ACB}" type="presParOf" srcId="{63E4DDD9-268B-4B4F-939E-1C9A2782748A}" destId="{F073749C-54E3-458A-AC17-C04F240AAD96}" srcOrd="1" destOrd="0" presId="urn:microsoft.com/office/officeart/2005/8/layout/radial5"/>
    <dgm:cxn modelId="{424F122C-3657-43D8-A1A1-86B4AB00A07F}" type="presParOf" srcId="{F073749C-54E3-458A-AC17-C04F240AAD96}" destId="{7B26F9F2-78E0-4243-BEA8-E8A57C267E16}" srcOrd="0" destOrd="0" presId="urn:microsoft.com/office/officeart/2005/8/layout/radial5"/>
    <dgm:cxn modelId="{F25ACCEE-11CE-4312-B1E2-20058DF9914D}" type="presParOf" srcId="{63E4DDD9-268B-4B4F-939E-1C9A2782748A}" destId="{0C88A09B-1476-42F9-AFBF-9C1CA33AC97A}" srcOrd="2" destOrd="0" presId="urn:microsoft.com/office/officeart/2005/8/layout/radial5"/>
    <dgm:cxn modelId="{97792D66-E2C1-4CAC-B3A0-42C54344C74E}" type="presParOf" srcId="{63E4DDD9-268B-4B4F-939E-1C9A2782748A}" destId="{69755E10-D4B9-4073-B5DA-3476AB74311E}" srcOrd="3" destOrd="0" presId="urn:microsoft.com/office/officeart/2005/8/layout/radial5"/>
    <dgm:cxn modelId="{1024CC27-4A2F-45AC-A39D-CD902BFD05F2}" type="presParOf" srcId="{69755E10-D4B9-4073-B5DA-3476AB74311E}" destId="{CF007D21-42B4-466A-AE38-F121D7D51A9D}" srcOrd="0" destOrd="0" presId="urn:microsoft.com/office/officeart/2005/8/layout/radial5"/>
    <dgm:cxn modelId="{E8E37292-9688-42DB-8BF8-79B88DC127FA}" type="presParOf" srcId="{63E4DDD9-268B-4B4F-939E-1C9A2782748A}" destId="{3032CB7A-8D20-46B8-9C5B-A36DFC29EFCD}" srcOrd="4" destOrd="0" presId="urn:microsoft.com/office/officeart/2005/8/layout/radial5"/>
    <dgm:cxn modelId="{7C620BA8-6447-41E9-A17F-E2783C42F20E}" type="presParOf" srcId="{63E4DDD9-268B-4B4F-939E-1C9A2782748A}" destId="{D5C32987-A1D9-4211-8D89-7336CF614DD3}" srcOrd="5" destOrd="0" presId="urn:microsoft.com/office/officeart/2005/8/layout/radial5"/>
    <dgm:cxn modelId="{FEBC9EEA-2A52-48FB-99A4-A4E05C826114}" type="presParOf" srcId="{D5C32987-A1D9-4211-8D89-7336CF614DD3}" destId="{F58C6E33-FE34-4655-B660-A3C421CDA8CD}" srcOrd="0" destOrd="0" presId="urn:microsoft.com/office/officeart/2005/8/layout/radial5"/>
    <dgm:cxn modelId="{B2F66DB3-87FD-4F5F-89A3-F83C2F3BA4FB}" type="presParOf" srcId="{63E4DDD9-268B-4B4F-939E-1C9A2782748A}" destId="{66B4D31B-8F74-46C7-99F4-04859B96B012}" srcOrd="6" destOrd="0" presId="urn:microsoft.com/office/officeart/2005/8/layout/radial5"/>
    <dgm:cxn modelId="{AD8F0DD7-D328-450B-898F-AE31E5E5687D}" type="presParOf" srcId="{63E4DDD9-268B-4B4F-939E-1C9A2782748A}" destId="{A6505C36-166A-4029-826C-1244BA461421}" srcOrd="7" destOrd="0" presId="urn:microsoft.com/office/officeart/2005/8/layout/radial5"/>
    <dgm:cxn modelId="{939BEE33-2DAE-4693-8ACE-7259AC5D8795}" type="presParOf" srcId="{A6505C36-166A-4029-826C-1244BA461421}" destId="{CE357652-1E96-430E-B11A-4FDD7435A028}" srcOrd="0" destOrd="0" presId="urn:microsoft.com/office/officeart/2005/8/layout/radial5"/>
    <dgm:cxn modelId="{4AF7DB14-02F9-4137-A97B-2DBC83E2FA24}" type="presParOf" srcId="{63E4DDD9-268B-4B4F-939E-1C9A2782748A}" destId="{1EE16426-CB06-4B7D-8536-BFC188512CFB}" srcOrd="8" destOrd="0" presId="urn:microsoft.com/office/officeart/2005/8/layout/radial5"/>
    <dgm:cxn modelId="{6D5C3F9D-1E65-4BC2-8BAD-20AC2CAB3AF1}" type="presParOf" srcId="{63E4DDD9-268B-4B4F-939E-1C9A2782748A}" destId="{B952DA14-495A-4CD6-9E47-4670158A04C4}" srcOrd="9" destOrd="0" presId="urn:microsoft.com/office/officeart/2005/8/layout/radial5"/>
    <dgm:cxn modelId="{E8B91621-8FC7-4037-AE70-CA6D7A2E9CCF}" type="presParOf" srcId="{B952DA14-495A-4CD6-9E47-4670158A04C4}" destId="{CAAA58FB-0497-44FE-836F-059FA101EB4E}" srcOrd="0" destOrd="0" presId="urn:microsoft.com/office/officeart/2005/8/layout/radial5"/>
    <dgm:cxn modelId="{0F340101-06B9-4573-A8E3-600FDB5957DD}" type="presParOf" srcId="{63E4DDD9-268B-4B4F-939E-1C9A2782748A}" destId="{617EFAB2-8141-438F-B112-09AB18EE54BB}" srcOrd="10" destOrd="0" presId="urn:microsoft.com/office/officeart/2005/8/layout/radial5"/>
    <dgm:cxn modelId="{2E4C1F96-C052-4C67-B485-F72E21AFB47F}" type="presParOf" srcId="{63E4DDD9-268B-4B4F-939E-1C9A2782748A}" destId="{C4BE9E29-2C5D-48A7-BD2B-51437D848F23}" srcOrd="11" destOrd="0" presId="urn:microsoft.com/office/officeart/2005/8/layout/radial5"/>
    <dgm:cxn modelId="{A17C172C-1850-45EC-B6CD-EE2C98CCCC23}" type="presParOf" srcId="{C4BE9E29-2C5D-48A7-BD2B-51437D848F23}" destId="{C90B168F-1CCE-439D-B865-79818E0C7227}" srcOrd="0" destOrd="0" presId="urn:microsoft.com/office/officeart/2005/8/layout/radial5"/>
    <dgm:cxn modelId="{AE886AC1-F94A-45B6-BE4A-3CC6EDAD22E0}" type="presParOf" srcId="{63E4DDD9-268B-4B4F-939E-1C9A2782748A}" destId="{AF51C477-77B8-4DB4-9D11-E14C143C5DF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C95E98-0772-4CB4-B131-C666950D4D1C}" type="doc">
      <dgm:prSet loTypeId="urn:microsoft.com/office/officeart/2005/8/layout/radial5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E900336F-32D4-45E5-A020-A570A9E091E5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Діяльність учнів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A7EFF4D2-E0A8-47E5-AF6B-416AA7165D98}" type="parTrans" cxnId="{4636ED95-A8D4-48B4-B134-21916F402B62}">
      <dgm:prSet/>
      <dgm:spPr/>
      <dgm:t>
        <a:bodyPr/>
        <a:lstStyle/>
        <a:p>
          <a:endParaRPr lang="uk-UA"/>
        </a:p>
      </dgm:t>
    </dgm:pt>
    <dgm:pt modelId="{E0C0BE1E-39F7-4BA8-976E-7857159A3E48}" type="sibTrans" cxnId="{4636ED95-A8D4-48B4-B134-21916F402B62}">
      <dgm:prSet/>
      <dgm:spPr/>
      <dgm:t>
        <a:bodyPr/>
        <a:lstStyle/>
        <a:p>
          <a:endParaRPr lang="uk-UA"/>
        </a:p>
      </dgm:t>
    </dgm:pt>
    <dgm:pt modelId="{2C32BEFC-00E1-4FF7-BCBD-DB82129DF376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Визначає мету своєї діяльності</a:t>
          </a:r>
          <a:endParaRPr lang="uk-UA" sz="1600" b="1" dirty="0"/>
        </a:p>
      </dgm:t>
    </dgm:pt>
    <dgm:pt modelId="{FFF5C893-7527-40A9-83F9-9859D1A367A8}" type="parTrans" cxnId="{89A9BB2B-49AF-4C78-9EF5-21A15BE3B670}">
      <dgm:prSet/>
      <dgm:spPr/>
      <dgm:t>
        <a:bodyPr/>
        <a:lstStyle/>
        <a:p>
          <a:endParaRPr lang="uk-UA"/>
        </a:p>
      </dgm:t>
    </dgm:pt>
    <dgm:pt modelId="{F5F7FBC2-08DF-4964-92AF-1708F7F53F3F}" type="sibTrans" cxnId="{89A9BB2B-49AF-4C78-9EF5-21A15BE3B670}">
      <dgm:prSet/>
      <dgm:spPr/>
      <dgm:t>
        <a:bodyPr/>
        <a:lstStyle/>
        <a:p>
          <a:endParaRPr lang="uk-UA"/>
        </a:p>
      </dgm:t>
    </dgm:pt>
    <dgm:pt modelId="{1F9233C6-6ABB-460C-A0EB-4A0DD9B55554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Відкриває нові знання</a:t>
          </a:r>
          <a:endParaRPr lang="uk-UA" sz="1600" b="1" dirty="0"/>
        </a:p>
      </dgm:t>
    </dgm:pt>
    <dgm:pt modelId="{A745C80C-7F39-4527-A022-7D6497C0EAD3}" type="parTrans" cxnId="{59A969F3-3084-46C8-83EA-08EE07A6D4FB}">
      <dgm:prSet/>
      <dgm:spPr/>
      <dgm:t>
        <a:bodyPr/>
        <a:lstStyle/>
        <a:p>
          <a:endParaRPr lang="uk-UA"/>
        </a:p>
      </dgm:t>
    </dgm:pt>
    <dgm:pt modelId="{B25B6E4D-7F32-40C1-9B8E-616B33CFD921}" type="sibTrans" cxnId="{59A969F3-3084-46C8-83EA-08EE07A6D4FB}">
      <dgm:prSet/>
      <dgm:spPr/>
      <dgm:t>
        <a:bodyPr/>
        <a:lstStyle/>
        <a:p>
          <a:endParaRPr lang="uk-UA"/>
        </a:p>
      </dgm:t>
    </dgm:pt>
    <dgm:pt modelId="{8AF452BC-D78F-4E3D-B81C-902739428ADB}">
      <dgm:prSet phldrT="[Текст]" custT="1"/>
      <dgm:spPr/>
      <dgm:t>
        <a:bodyPr/>
        <a:lstStyle/>
        <a:p>
          <a:r>
            <a:rPr lang="uk-UA" sz="1600" b="1" dirty="0" err="1" smtClean="0">
              <a:latin typeface="Times New Roman" pitchFamily="18" charset="0"/>
              <a:cs typeface="Times New Roman" pitchFamily="18" charset="0"/>
            </a:rPr>
            <a:t>Експерементує</a:t>
          </a:r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600" b="1" dirty="0"/>
        </a:p>
      </dgm:t>
    </dgm:pt>
    <dgm:pt modelId="{3984B471-FBF4-4693-AB24-1153915F0BCA}" type="parTrans" cxnId="{A110340B-717D-42A3-A13D-77E3641ACFBB}">
      <dgm:prSet/>
      <dgm:spPr/>
      <dgm:t>
        <a:bodyPr/>
        <a:lstStyle/>
        <a:p>
          <a:endParaRPr lang="uk-UA"/>
        </a:p>
      </dgm:t>
    </dgm:pt>
    <dgm:pt modelId="{E87C1F39-7EB3-4B40-BFF5-4A280ACBA45F}" type="sibTrans" cxnId="{A110340B-717D-42A3-A13D-77E3641ACFBB}">
      <dgm:prSet/>
      <dgm:spPr/>
      <dgm:t>
        <a:bodyPr/>
        <a:lstStyle/>
        <a:p>
          <a:endParaRPr lang="uk-UA"/>
        </a:p>
      </dgm:t>
    </dgm:pt>
    <dgm:pt modelId="{50AD37F6-D762-404A-A795-0CB23E7555BD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Обирає шляхи вирішення проблеми</a:t>
          </a:r>
          <a:endParaRPr lang="uk-UA" sz="1600" b="1" dirty="0"/>
        </a:p>
      </dgm:t>
    </dgm:pt>
    <dgm:pt modelId="{4A909CC6-6552-48CA-8871-55CC2BA0089F}" type="parTrans" cxnId="{9FB11C60-AEC4-4121-96E7-80EE25B3A93A}">
      <dgm:prSet/>
      <dgm:spPr/>
      <dgm:t>
        <a:bodyPr/>
        <a:lstStyle/>
        <a:p>
          <a:endParaRPr lang="uk-UA"/>
        </a:p>
      </dgm:t>
    </dgm:pt>
    <dgm:pt modelId="{7E9EF8F7-207C-42C3-95AD-9E1C5F8F2FF9}" type="sibTrans" cxnId="{9FB11C60-AEC4-4121-96E7-80EE25B3A93A}">
      <dgm:prSet/>
      <dgm:spPr/>
      <dgm:t>
        <a:bodyPr/>
        <a:lstStyle/>
        <a:p>
          <a:endParaRPr lang="uk-UA"/>
        </a:p>
      </dgm:t>
    </dgm:pt>
    <dgm:pt modelId="{B4B98ED2-9E89-4325-A656-1D3AE600839F}">
      <dgm:prSet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Презентація проекту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4DB0B2CD-33CE-4219-8871-86BB143D467B}" type="parTrans" cxnId="{D43F4F12-EBEF-41B8-8337-6CBD221E2475}">
      <dgm:prSet/>
      <dgm:spPr/>
      <dgm:t>
        <a:bodyPr/>
        <a:lstStyle/>
        <a:p>
          <a:endParaRPr lang="uk-UA"/>
        </a:p>
      </dgm:t>
    </dgm:pt>
    <dgm:pt modelId="{DEB1641F-58FA-461A-90A8-00129AD8B2F2}" type="sibTrans" cxnId="{D43F4F12-EBEF-41B8-8337-6CBD221E2475}">
      <dgm:prSet/>
      <dgm:spPr/>
      <dgm:t>
        <a:bodyPr/>
        <a:lstStyle/>
        <a:p>
          <a:endParaRPr lang="uk-UA"/>
        </a:p>
      </dgm:t>
    </dgm:pt>
    <dgm:pt modelId="{39B21EEA-ACF2-4C97-B33A-2B0362A7A80E}">
      <dgm:prSet custT="1"/>
      <dgm:spPr/>
      <dgm:t>
        <a:bodyPr/>
        <a:lstStyle/>
        <a:p>
          <a:r>
            <a:rPr lang="uk-UA" sz="1600" b="1" i="0" dirty="0" err="1" smtClean="0">
              <a:latin typeface="Times New Roman" pitchFamily="18" charset="0"/>
              <a:cs typeface="Times New Roman" pitchFamily="18" charset="0"/>
            </a:rPr>
            <a:t>Розв</a:t>
          </a:r>
          <a:r>
            <a:rPr lang="en-US" sz="1600" b="1" i="0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uk-UA" sz="1600" b="1" i="0" dirty="0" err="1" smtClean="0">
              <a:latin typeface="Times New Roman" pitchFamily="18" charset="0"/>
              <a:cs typeface="Times New Roman" pitchFamily="18" charset="0"/>
            </a:rPr>
            <a:t>язує</a:t>
          </a:r>
          <a:r>
            <a:rPr lang="uk-UA" sz="1600" b="1" i="0" dirty="0" smtClean="0">
              <a:latin typeface="Times New Roman" pitchFamily="18" charset="0"/>
              <a:cs typeface="Times New Roman" pitchFamily="18" charset="0"/>
            </a:rPr>
            <a:t> практичні задачі</a:t>
          </a:r>
          <a:endParaRPr lang="uk-UA" sz="1600" i="0" dirty="0">
            <a:latin typeface="Times New Roman" pitchFamily="18" charset="0"/>
            <a:cs typeface="Times New Roman" pitchFamily="18" charset="0"/>
          </a:endParaRPr>
        </a:p>
      </dgm:t>
    </dgm:pt>
    <dgm:pt modelId="{A09F1AC4-0BE5-4508-B0D0-4E2FC6B41DA4}" type="parTrans" cxnId="{C217189F-6671-423F-BC40-877F918B780B}">
      <dgm:prSet/>
      <dgm:spPr/>
      <dgm:t>
        <a:bodyPr/>
        <a:lstStyle/>
        <a:p>
          <a:endParaRPr lang="uk-UA"/>
        </a:p>
      </dgm:t>
    </dgm:pt>
    <dgm:pt modelId="{19579DA1-701B-4068-B7A5-C9D87FB6D935}" type="sibTrans" cxnId="{C217189F-6671-423F-BC40-877F918B780B}">
      <dgm:prSet/>
      <dgm:spPr/>
      <dgm:t>
        <a:bodyPr/>
        <a:lstStyle/>
        <a:p>
          <a:endParaRPr lang="uk-UA"/>
        </a:p>
      </dgm:t>
    </dgm:pt>
    <dgm:pt modelId="{75F8F655-731C-43CC-A5DC-E539668ECB77}" type="pres">
      <dgm:prSet presAssocID="{C7C95E98-0772-4CB4-B131-C666950D4D1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04DB448-35A0-4034-80E7-7AC5D1166D7C}" type="pres">
      <dgm:prSet presAssocID="{E900336F-32D4-45E5-A020-A570A9E091E5}" presName="centerShape" presStyleLbl="node0" presStyleIdx="0" presStyleCnt="1" custScaleX="125927" custScaleY="107296"/>
      <dgm:spPr/>
      <dgm:t>
        <a:bodyPr/>
        <a:lstStyle/>
        <a:p>
          <a:endParaRPr lang="uk-UA"/>
        </a:p>
      </dgm:t>
    </dgm:pt>
    <dgm:pt modelId="{12A66B46-9F78-4FBA-8ADE-CAF9BD0FD29D}" type="pres">
      <dgm:prSet presAssocID="{FFF5C893-7527-40A9-83F9-9859D1A367A8}" presName="parTrans" presStyleLbl="sibTrans2D1" presStyleIdx="0" presStyleCnt="6"/>
      <dgm:spPr/>
      <dgm:t>
        <a:bodyPr/>
        <a:lstStyle/>
        <a:p>
          <a:endParaRPr lang="uk-UA"/>
        </a:p>
      </dgm:t>
    </dgm:pt>
    <dgm:pt modelId="{0F73C587-9B16-4CC6-A9DB-A8BC8FE96ACD}" type="pres">
      <dgm:prSet presAssocID="{FFF5C893-7527-40A9-83F9-9859D1A367A8}" presName="connectorText" presStyleLbl="sibTrans2D1" presStyleIdx="0" presStyleCnt="6"/>
      <dgm:spPr/>
      <dgm:t>
        <a:bodyPr/>
        <a:lstStyle/>
        <a:p>
          <a:endParaRPr lang="uk-UA"/>
        </a:p>
      </dgm:t>
    </dgm:pt>
    <dgm:pt modelId="{2A463FF8-AA50-4E49-8983-E02535E74E84}" type="pres">
      <dgm:prSet presAssocID="{2C32BEFC-00E1-4FF7-BCBD-DB82129DF37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63BBA5-6F99-48BF-95C2-31CAC23E2E2C}" type="pres">
      <dgm:prSet presAssocID="{A745C80C-7F39-4527-A022-7D6497C0EAD3}" presName="parTrans" presStyleLbl="sibTrans2D1" presStyleIdx="1" presStyleCnt="6"/>
      <dgm:spPr/>
      <dgm:t>
        <a:bodyPr/>
        <a:lstStyle/>
        <a:p>
          <a:endParaRPr lang="uk-UA"/>
        </a:p>
      </dgm:t>
    </dgm:pt>
    <dgm:pt modelId="{0CE7813C-8876-4BAE-B607-8DA945BDC5D6}" type="pres">
      <dgm:prSet presAssocID="{A745C80C-7F39-4527-A022-7D6497C0EAD3}" presName="connectorText" presStyleLbl="sibTrans2D1" presStyleIdx="1" presStyleCnt="6"/>
      <dgm:spPr/>
      <dgm:t>
        <a:bodyPr/>
        <a:lstStyle/>
        <a:p>
          <a:endParaRPr lang="uk-UA"/>
        </a:p>
      </dgm:t>
    </dgm:pt>
    <dgm:pt modelId="{7D47BA18-AAA8-4296-B19B-F5FD8A721578}" type="pres">
      <dgm:prSet presAssocID="{1F9233C6-6ABB-460C-A0EB-4A0DD9B5555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787B3FA-27A6-4482-9FBF-7378FBE1C54B}" type="pres">
      <dgm:prSet presAssocID="{3984B471-FBF4-4693-AB24-1153915F0BCA}" presName="parTrans" presStyleLbl="sibTrans2D1" presStyleIdx="2" presStyleCnt="6"/>
      <dgm:spPr/>
      <dgm:t>
        <a:bodyPr/>
        <a:lstStyle/>
        <a:p>
          <a:endParaRPr lang="uk-UA"/>
        </a:p>
      </dgm:t>
    </dgm:pt>
    <dgm:pt modelId="{08415211-CB91-4C59-A6B4-94CF736E5958}" type="pres">
      <dgm:prSet presAssocID="{3984B471-FBF4-4693-AB24-1153915F0BCA}" presName="connectorText" presStyleLbl="sibTrans2D1" presStyleIdx="2" presStyleCnt="6"/>
      <dgm:spPr/>
      <dgm:t>
        <a:bodyPr/>
        <a:lstStyle/>
        <a:p>
          <a:endParaRPr lang="uk-UA"/>
        </a:p>
      </dgm:t>
    </dgm:pt>
    <dgm:pt modelId="{C642F184-2968-405B-963F-E90AE9637B0C}" type="pres">
      <dgm:prSet presAssocID="{8AF452BC-D78F-4E3D-B81C-902739428ADB}" presName="node" presStyleLbl="node1" presStyleIdx="2" presStyleCnt="6" custScaleX="129379" custScaleY="106772" custRadScaleRad="103963" custRadScaleInc="-760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14C922F-B259-4C38-BA8F-02D3436AEBF6}" type="pres">
      <dgm:prSet presAssocID="{4A909CC6-6552-48CA-8871-55CC2BA0089F}" presName="parTrans" presStyleLbl="sibTrans2D1" presStyleIdx="3" presStyleCnt="6"/>
      <dgm:spPr/>
      <dgm:t>
        <a:bodyPr/>
        <a:lstStyle/>
        <a:p>
          <a:endParaRPr lang="uk-UA"/>
        </a:p>
      </dgm:t>
    </dgm:pt>
    <dgm:pt modelId="{229944AD-527F-4857-81A2-55698493E576}" type="pres">
      <dgm:prSet presAssocID="{4A909CC6-6552-48CA-8871-55CC2BA0089F}" presName="connectorText" presStyleLbl="sibTrans2D1" presStyleIdx="3" presStyleCnt="6"/>
      <dgm:spPr/>
      <dgm:t>
        <a:bodyPr/>
        <a:lstStyle/>
        <a:p>
          <a:endParaRPr lang="uk-UA"/>
        </a:p>
      </dgm:t>
    </dgm:pt>
    <dgm:pt modelId="{532F8FFE-5A1D-4C73-962E-0051373A4C30}" type="pres">
      <dgm:prSet presAssocID="{50AD37F6-D762-404A-A795-0CB23E7555B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F4B4E3-1529-429F-8E5C-03061ED58848}" type="pres">
      <dgm:prSet presAssocID="{A09F1AC4-0BE5-4508-B0D0-4E2FC6B41DA4}" presName="parTrans" presStyleLbl="sibTrans2D1" presStyleIdx="4" presStyleCnt="6"/>
      <dgm:spPr/>
      <dgm:t>
        <a:bodyPr/>
        <a:lstStyle/>
        <a:p>
          <a:endParaRPr lang="uk-UA"/>
        </a:p>
      </dgm:t>
    </dgm:pt>
    <dgm:pt modelId="{08EECD39-79BD-4ACE-A014-FC7F241A4405}" type="pres">
      <dgm:prSet presAssocID="{A09F1AC4-0BE5-4508-B0D0-4E2FC6B41DA4}" presName="connectorText" presStyleLbl="sibTrans2D1" presStyleIdx="4" presStyleCnt="6"/>
      <dgm:spPr/>
      <dgm:t>
        <a:bodyPr/>
        <a:lstStyle/>
        <a:p>
          <a:endParaRPr lang="uk-UA"/>
        </a:p>
      </dgm:t>
    </dgm:pt>
    <dgm:pt modelId="{D6CF7314-5098-4DF1-B92E-B9AEDFF9397C}" type="pres">
      <dgm:prSet presAssocID="{39B21EEA-ACF2-4C97-B33A-2B0362A7A80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CEA9E1-28D7-4668-A61C-68AA1A65E698}" type="pres">
      <dgm:prSet presAssocID="{4DB0B2CD-33CE-4219-8871-86BB143D467B}" presName="parTrans" presStyleLbl="sibTrans2D1" presStyleIdx="5" presStyleCnt="6"/>
      <dgm:spPr/>
      <dgm:t>
        <a:bodyPr/>
        <a:lstStyle/>
        <a:p>
          <a:endParaRPr lang="uk-UA"/>
        </a:p>
      </dgm:t>
    </dgm:pt>
    <dgm:pt modelId="{70A0B2E9-2964-4D24-B319-8E41E8C295CB}" type="pres">
      <dgm:prSet presAssocID="{4DB0B2CD-33CE-4219-8871-86BB143D467B}" presName="connectorText" presStyleLbl="sibTrans2D1" presStyleIdx="5" presStyleCnt="6"/>
      <dgm:spPr/>
      <dgm:t>
        <a:bodyPr/>
        <a:lstStyle/>
        <a:p>
          <a:endParaRPr lang="uk-UA"/>
        </a:p>
      </dgm:t>
    </dgm:pt>
    <dgm:pt modelId="{5424E55B-7861-4D2C-BAC0-9B601B5F1F06}" type="pres">
      <dgm:prSet presAssocID="{B4B98ED2-9E89-4325-A656-1D3AE600839F}" presName="node" presStyleLbl="node1" presStyleIdx="5" presStyleCnt="6" custScaleX="129135" custScaleY="11316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08F23D1-DB14-4345-AF0D-58EBBA20F7B5}" type="presOf" srcId="{A745C80C-7F39-4527-A022-7D6497C0EAD3}" destId="{B763BBA5-6F99-48BF-95C2-31CAC23E2E2C}" srcOrd="0" destOrd="0" presId="urn:microsoft.com/office/officeart/2005/8/layout/radial5"/>
    <dgm:cxn modelId="{5CDEA64C-A262-4A54-93DB-83EFA925A5F1}" type="presOf" srcId="{4DB0B2CD-33CE-4219-8871-86BB143D467B}" destId="{70A0B2E9-2964-4D24-B319-8E41E8C295CB}" srcOrd="1" destOrd="0" presId="urn:microsoft.com/office/officeart/2005/8/layout/radial5"/>
    <dgm:cxn modelId="{38C8F81F-3370-4B10-BF22-2460249B0721}" type="presOf" srcId="{E900336F-32D4-45E5-A020-A570A9E091E5}" destId="{004DB448-35A0-4034-80E7-7AC5D1166D7C}" srcOrd="0" destOrd="0" presId="urn:microsoft.com/office/officeart/2005/8/layout/radial5"/>
    <dgm:cxn modelId="{33A2B162-BBC4-4C08-852F-3BFDF68B01F6}" type="presOf" srcId="{B4B98ED2-9E89-4325-A656-1D3AE600839F}" destId="{5424E55B-7861-4D2C-BAC0-9B601B5F1F06}" srcOrd="0" destOrd="0" presId="urn:microsoft.com/office/officeart/2005/8/layout/radial5"/>
    <dgm:cxn modelId="{6D36C96B-DC75-4640-A7E9-E34DD0A8D227}" type="presOf" srcId="{C7C95E98-0772-4CB4-B131-C666950D4D1C}" destId="{75F8F655-731C-43CC-A5DC-E539668ECB77}" srcOrd="0" destOrd="0" presId="urn:microsoft.com/office/officeart/2005/8/layout/radial5"/>
    <dgm:cxn modelId="{8EAD8855-646B-4268-A8CD-6AA28DF58F33}" type="presOf" srcId="{4A909CC6-6552-48CA-8871-55CC2BA0089F}" destId="{229944AD-527F-4857-81A2-55698493E576}" srcOrd="1" destOrd="0" presId="urn:microsoft.com/office/officeart/2005/8/layout/radial5"/>
    <dgm:cxn modelId="{081059A4-F68A-44AC-8634-D5DB36E64EA9}" type="presOf" srcId="{4DB0B2CD-33CE-4219-8871-86BB143D467B}" destId="{7FCEA9E1-28D7-4668-A61C-68AA1A65E698}" srcOrd="0" destOrd="0" presId="urn:microsoft.com/office/officeart/2005/8/layout/radial5"/>
    <dgm:cxn modelId="{00EAAEF1-E58D-4653-80C7-A02CAF319C1B}" type="presOf" srcId="{4A909CC6-6552-48CA-8871-55CC2BA0089F}" destId="{414C922F-B259-4C38-BA8F-02D3436AEBF6}" srcOrd="0" destOrd="0" presId="urn:microsoft.com/office/officeart/2005/8/layout/radial5"/>
    <dgm:cxn modelId="{9396BCCE-F926-45B4-9A5D-75B999B27EE2}" type="presOf" srcId="{50AD37F6-D762-404A-A795-0CB23E7555BD}" destId="{532F8FFE-5A1D-4C73-962E-0051373A4C30}" srcOrd="0" destOrd="0" presId="urn:microsoft.com/office/officeart/2005/8/layout/radial5"/>
    <dgm:cxn modelId="{C18B9F4F-8961-4C09-8EA5-CB09A7954FB7}" type="presOf" srcId="{FFF5C893-7527-40A9-83F9-9859D1A367A8}" destId="{0F73C587-9B16-4CC6-A9DB-A8BC8FE96ACD}" srcOrd="1" destOrd="0" presId="urn:microsoft.com/office/officeart/2005/8/layout/radial5"/>
    <dgm:cxn modelId="{A110340B-717D-42A3-A13D-77E3641ACFBB}" srcId="{E900336F-32D4-45E5-A020-A570A9E091E5}" destId="{8AF452BC-D78F-4E3D-B81C-902739428ADB}" srcOrd="2" destOrd="0" parTransId="{3984B471-FBF4-4693-AB24-1153915F0BCA}" sibTransId="{E87C1F39-7EB3-4B40-BFF5-4A280ACBA45F}"/>
    <dgm:cxn modelId="{4636ED95-A8D4-48B4-B134-21916F402B62}" srcId="{C7C95E98-0772-4CB4-B131-C666950D4D1C}" destId="{E900336F-32D4-45E5-A020-A570A9E091E5}" srcOrd="0" destOrd="0" parTransId="{A7EFF4D2-E0A8-47E5-AF6B-416AA7165D98}" sibTransId="{E0C0BE1E-39F7-4BA8-976E-7857159A3E48}"/>
    <dgm:cxn modelId="{5B969EED-A201-4BB7-8593-DC25BC7A5435}" type="presOf" srcId="{1F9233C6-6ABB-460C-A0EB-4A0DD9B55554}" destId="{7D47BA18-AAA8-4296-B19B-F5FD8A721578}" srcOrd="0" destOrd="0" presId="urn:microsoft.com/office/officeart/2005/8/layout/radial5"/>
    <dgm:cxn modelId="{ACA8CE7B-60F5-4AB5-9BA9-49CC21CD5ACF}" type="presOf" srcId="{39B21EEA-ACF2-4C97-B33A-2B0362A7A80E}" destId="{D6CF7314-5098-4DF1-B92E-B9AEDFF9397C}" srcOrd="0" destOrd="0" presId="urn:microsoft.com/office/officeart/2005/8/layout/radial5"/>
    <dgm:cxn modelId="{C217189F-6671-423F-BC40-877F918B780B}" srcId="{E900336F-32D4-45E5-A020-A570A9E091E5}" destId="{39B21EEA-ACF2-4C97-B33A-2B0362A7A80E}" srcOrd="4" destOrd="0" parTransId="{A09F1AC4-0BE5-4508-B0D0-4E2FC6B41DA4}" sibTransId="{19579DA1-701B-4068-B7A5-C9D87FB6D935}"/>
    <dgm:cxn modelId="{89A9BB2B-49AF-4C78-9EF5-21A15BE3B670}" srcId="{E900336F-32D4-45E5-A020-A570A9E091E5}" destId="{2C32BEFC-00E1-4FF7-BCBD-DB82129DF376}" srcOrd="0" destOrd="0" parTransId="{FFF5C893-7527-40A9-83F9-9859D1A367A8}" sibTransId="{F5F7FBC2-08DF-4964-92AF-1708F7F53F3F}"/>
    <dgm:cxn modelId="{D43F4F12-EBEF-41B8-8337-6CBD221E2475}" srcId="{E900336F-32D4-45E5-A020-A570A9E091E5}" destId="{B4B98ED2-9E89-4325-A656-1D3AE600839F}" srcOrd="5" destOrd="0" parTransId="{4DB0B2CD-33CE-4219-8871-86BB143D467B}" sibTransId="{DEB1641F-58FA-461A-90A8-00129AD8B2F2}"/>
    <dgm:cxn modelId="{42EC1F1D-D096-48EB-A363-AD38239EC06D}" type="presOf" srcId="{2C32BEFC-00E1-4FF7-BCBD-DB82129DF376}" destId="{2A463FF8-AA50-4E49-8983-E02535E74E84}" srcOrd="0" destOrd="0" presId="urn:microsoft.com/office/officeart/2005/8/layout/radial5"/>
    <dgm:cxn modelId="{132BD6EB-7DF3-48B4-9F50-F80683055806}" type="presOf" srcId="{8AF452BC-D78F-4E3D-B81C-902739428ADB}" destId="{C642F184-2968-405B-963F-E90AE9637B0C}" srcOrd="0" destOrd="0" presId="urn:microsoft.com/office/officeart/2005/8/layout/radial5"/>
    <dgm:cxn modelId="{9FB11C60-AEC4-4121-96E7-80EE25B3A93A}" srcId="{E900336F-32D4-45E5-A020-A570A9E091E5}" destId="{50AD37F6-D762-404A-A795-0CB23E7555BD}" srcOrd="3" destOrd="0" parTransId="{4A909CC6-6552-48CA-8871-55CC2BA0089F}" sibTransId="{7E9EF8F7-207C-42C3-95AD-9E1C5F8F2FF9}"/>
    <dgm:cxn modelId="{E9E7BC0C-AF9D-4064-8B26-6300B6397211}" type="presOf" srcId="{3984B471-FBF4-4693-AB24-1153915F0BCA}" destId="{3787B3FA-27A6-4482-9FBF-7378FBE1C54B}" srcOrd="0" destOrd="0" presId="urn:microsoft.com/office/officeart/2005/8/layout/radial5"/>
    <dgm:cxn modelId="{7C8BCEE7-B8BA-404D-A332-BF0D07765E6D}" type="presOf" srcId="{A09F1AC4-0BE5-4508-B0D0-4E2FC6B41DA4}" destId="{A0F4B4E3-1529-429F-8E5C-03061ED58848}" srcOrd="0" destOrd="0" presId="urn:microsoft.com/office/officeart/2005/8/layout/radial5"/>
    <dgm:cxn modelId="{126AB9F6-D702-423D-A8B8-5ED72E462282}" type="presOf" srcId="{A745C80C-7F39-4527-A022-7D6497C0EAD3}" destId="{0CE7813C-8876-4BAE-B607-8DA945BDC5D6}" srcOrd="1" destOrd="0" presId="urn:microsoft.com/office/officeart/2005/8/layout/radial5"/>
    <dgm:cxn modelId="{9B06030A-C684-4434-9C89-A34B526A4352}" type="presOf" srcId="{A09F1AC4-0BE5-4508-B0D0-4E2FC6B41DA4}" destId="{08EECD39-79BD-4ACE-A014-FC7F241A4405}" srcOrd="1" destOrd="0" presId="urn:microsoft.com/office/officeart/2005/8/layout/radial5"/>
    <dgm:cxn modelId="{EDD67C57-C4C4-456C-8893-96F2F886D11A}" type="presOf" srcId="{FFF5C893-7527-40A9-83F9-9859D1A367A8}" destId="{12A66B46-9F78-4FBA-8ADE-CAF9BD0FD29D}" srcOrd="0" destOrd="0" presId="urn:microsoft.com/office/officeart/2005/8/layout/radial5"/>
    <dgm:cxn modelId="{263D9D04-ED51-4A4D-84D1-877B0A726D9F}" type="presOf" srcId="{3984B471-FBF4-4693-AB24-1153915F0BCA}" destId="{08415211-CB91-4C59-A6B4-94CF736E5958}" srcOrd="1" destOrd="0" presId="urn:microsoft.com/office/officeart/2005/8/layout/radial5"/>
    <dgm:cxn modelId="{59A969F3-3084-46C8-83EA-08EE07A6D4FB}" srcId="{E900336F-32D4-45E5-A020-A570A9E091E5}" destId="{1F9233C6-6ABB-460C-A0EB-4A0DD9B55554}" srcOrd="1" destOrd="0" parTransId="{A745C80C-7F39-4527-A022-7D6497C0EAD3}" sibTransId="{B25B6E4D-7F32-40C1-9B8E-616B33CFD921}"/>
    <dgm:cxn modelId="{BED02D3E-2A5F-4B76-A226-4A6B4681D24D}" type="presParOf" srcId="{75F8F655-731C-43CC-A5DC-E539668ECB77}" destId="{004DB448-35A0-4034-80E7-7AC5D1166D7C}" srcOrd="0" destOrd="0" presId="urn:microsoft.com/office/officeart/2005/8/layout/radial5"/>
    <dgm:cxn modelId="{C9147774-48BE-4320-970D-1559B3B00940}" type="presParOf" srcId="{75F8F655-731C-43CC-A5DC-E539668ECB77}" destId="{12A66B46-9F78-4FBA-8ADE-CAF9BD0FD29D}" srcOrd="1" destOrd="0" presId="urn:microsoft.com/office/officeart/2005/8/layout/radial5"/>
    <dgm:cxn modelId="{28DFD705-C781-42F2-90D6-CB2CE3994A6D}" type="presParOf" srcId="{12A66B46-9F78-4FBA-8ADE-CAF9BD0FD29D}" destId="{0F73C587-9B16-4CC6-A9DB-A8BC8FE96ACD}" srcOrd="0" destOrd="0" presId="urn:microsoft.com/office/officeart/2005/8/layout/radial5"/>
    <dgm:cxn modelId="{537A5736-61AD-4715-B77D-C89D653F3792}" type="presParOf" srcId="{75F8F655-731C-43CC-A5DC-E539668ECB77}" destId="{2A463FF8-AA50-4E49-8983-E02535E74E84}" srcOrd="2" destOrd="0" presId="urn:microsoft.com/office/officeart/2005/8/layout/radial5"/>
    <dgm:cxn modelId="{CE35A395-B881-4E00-B0E6-F1D2C772AC69}" type="presParOf" srcId="{75F8F655-731C-43CC-A5DC-E539668ECB77}" destId="{B763BBA5-6F99-48BF-95C2-31CAC23E2E2C}" srcOrd="3" destOrd="0" presId="urn:microsoft.com/office/officeart/2005/8/layout/radial5"/>
    <dgm:cxn modelId="{F475C099-8449-45C9-8467-B4455719140F}" type="presParOf" srcId="{B763BBA5-6F99-48BF-95C2-31CAC23E2E2C}" destId="{0CE7813C-8876-4BAE-B607-8DA945BDC5D6}" srcOrd="0" destOrd="0" presId="urn:microsoft.com/office/officeart/2005/8/layout/radial5"/>
    <dgm:cxn modelId="{34020776-7545-44CD-90F0-6EEEB4726F2A}" type="presParOf" srcId="{75F8F655-731C-43CC-A5DC-E539668ECB77}" destId="{7D47BA18-AAA8-4296-B19B-F5FD8A721578}" srcOrd="4" destOrd="0" presId="urn:microsoft.com/office/officeart/2005/8/layout/radial5"/>
    <dgm:cxn modelId="{15E38D0F-DC3C-4688-9603-DD986D0788A1}" type="presParOf" srcId="{75F8F655-731C-43CC-A5DC-E539668ECB77}" destId="{3787B3FA-27A6-4482-9FBF-7378FBE1C54B}" srcOrd="5" destOrd="0" presId="urn:microsoft.com/office/officeart/2005/8/layout/radial5"/>
    <dgm:cxn modelId="{4C7CA0AC-64D1-4C5B-AB31-1A57A9DBE888}" type="presParOf" srcId="{3787B3FA-27A6-4482-9FBF-7378FBE1C54B}" destId="{08415211-CB91-4C59-A6B4-94CF736E5958}" srcOrd="0" destOrd="0" presId="urn:microsoft.com/office/officeart/2005/8/layout/radial5"/>
    <dgm:cxn modelId="{9751177F-33A5-4E64-BFC3-6A9E00D083C3}" type="presParOf" srcId="{75F8F655-731C-43CC-A5DC-E539668ECB77}" destId="{C642F184-2968-405B-963F-E90AE9637B0C}" srcOrd="6" destOrd="0" presId="urn:microsoft.com/office/officeart/2005/8/layout/radial5"/>
    <dgm:cxn modelId="{C8AAEB2A-003F-4F90-A7C2-FD3134A7A50B}" type="presParOf" srcId="{75F8F655-731C-43CC-A5DC-E539668ECB77}" destId="{414C922F-B259-4C38-BA8F-02D3436AEBF6}" srcOrd="7" destOrd="0" presId="urn:microsoft.com/office/officeart/2005/8/layout/radial5"/>
    <dgm:cxn modelId="{D270ED4A-70B2-497E-85B0-E859A5B21C28}" type="presParOf" srcId="{414C922F-B259-4C38-BA8F-02D3436AEBF6}" destId="{229944AD-527F-4857-81A2-55698493E576}" srcOrd="0" destOrd="0" presId="urn:microsoft.com/office/officeart/2005/8/layout/radial5"/>
    <dgm:cxn modelId="{00015721-0DD2-43E4-AD99-F13EA53097A8}" type="presParOf" srcId="{75F8F655-731C-43CC-A5DC-E539668ECB77}" destId="{532F8FFE-5A1D-4C73-962E-0051373A4C30}" srcOrd="8" destOrd="0" presId="urn:microsoft.com/office/officeart/2005/8/layout/radial5"/>
    <dgm:cxn modelId="{712849AA-32F5-47A2-ABD2-FDD3009717DE}" type="presParOf" srcId="{75F8F655-731C-43CC-A5DC-E539668ECB77}" destId="{A0F4B4E3-1529-429F-8E5C-03061ED58848}" srcOrd="9" destOrd="0" presId="urn:microsoft.com/office/officeart/2005/8/layout/radial5"/>
    <dgm:cxn modelId="{45EBB040-827C-47BC-81A6-51648F0985B1}" type="presParOf" srcId="{A0F4B4E3-1529-429F-8E5C-03061ED58848}" destId="{08EECD39-79BD-4ACE-A014-FC7F241A4405}" srcOrd="0" destOrd="0" presId="urn:microsoft.com/office/officeart/2005/8/layout/radial5"/>
    <dgm:cxn modelId="{863EC9DB-CF09-4394-9B61-A038A0E7A383}" type="presParOf" srcId="{75F8F655-731C-43CC-A5DC-E539668ECB77}" destId="{D6CF7314-5098-4DF1-B92E-B9AEDFF9397C}" srcOrd="10" destOrd="0" presId="urn:microsoft.com/office/officeart/2005/8/layout/radial5"/>
    <dgm:cxn modelId="{C9A91213-3A0F-4627-84ED-756309BF3BBF}" type="presParOf" srcId="{75F8F655-731C-43CC-A5DC-E539668ECB77}" destId="{7FCEA9E1-28D7-4668-A61C-68AA1A65E698}" srcOrd="11" destOrd="0" presId="urn:microsoft.com/office/officeart/2005/8/layout/radial5"/>
    <dgm:cxn modelId="{610C2F4D-096A-4EA2-9849-ABEFB63C819E}" type="presParOf" srcId="{7FCEA9E1-28D7-4668-A61C-68AA1A65E698}" destId="{70A0B2E9-2964-4D24-B319-8E41E8C295CB}" srcOrd="0" destOrd="0" presId="urn:microsoft.com/office/officeart/2005/8/layout/radial5"/>
    <dgm:cxn modelId="{77D3BAC6-F760-44C7-A920-FDA3F72B1FA4}" type="presParOf" srcId="{75F8F655-731C-43CC-A5DC-E539668ECB77}" destId="{5424E55B-7861-4D2C-BAC0-9B601B5F1F0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2F1058-5537-4E65-8CD1-2DC138D48053}" type="doc">
      <dgm:prSet loTypeId="urn:microsoft.com/office/officeart/2005/8/layout/hierarchy3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E042BD23-9C18-4561-B51A-EFDBF3089AD3}">
      <dgm:prSet phldrT="[Текст]" custT="1"/>
      <dgm:spPr/>
      <dgm:t>
        <a:bodyPr/>
        <a:lstStyle/>
        <a:p>
          <a:r>
            <a: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Парні </a:t>
          </a:r>
          <a:endParaRPr lang="uk-UA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E9DD4-C1CC-4474-B416-9E45DF70984E}" type="parTrans" cxnId="{B3924322-A1D7-47EA-8D98-9E226B33EF77}">
      <dgm:prSet/>
      <dgm:spPr/>
      <dgm:t>
        <a:bodyPr/>
        <a:lstStyle/>
        <a:p>
          <a:endParaRPr lang="uk-UA"/>
        </a:p>
      </dgm:t>
    </dgm:pt>
    <dgm:pt modelId="{67519688-28A0-4C29-B3FD-50EB2D438AFC}" type="sibTrans" cxnId="{B3924322-A1D7-47EA-8D98-9E226B33EF77}">
      <dgm:prSet/>
      <dgm:spPr/>
      <dgm:t>
        <a:bodyPr/>
        <a:lstStyle/>
        <a:p>
          <a:endParaRPr lang="uk-UA"/>
        </a:p>
      </dgm:t>
    </dgm:pt>
    <dgm:pt modelId="{AF17F8C7-9C53-4920-B623-EFE692058BB3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00006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Математичні  газети</a:t>
          </a:r>
          <a:endParaRPr lang="uk-UA" sz="2000" b="1" dirty="0">
            <a:solidFill>
              <a:srgbClr val="00006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DF65DA-1CDE-40C2-BD34-8FAA6B849B37}" type="parTrans" cxnId="{E8EAF7DF-B54A-42B0-8F8D-F2929D8DB4FD}">
      <dgm:prSet/>
      <dgm:spPr/>
      <dgm:t>
        <a:bodyPr/>
        <a:lstStyle/>
        <a:p>
          <a:endParaRPr lang="uk-UA"/>
        </a:p>
      </dgm:t>
    </dgm:pt>
    <dgm:pt modelId="{447BEB2C-4506-4601-9912-E80D84292900}" type="sibTrans" cxnId="{E8EAF7DF-B54A-42B0-8F8D-F2929D8DB4FD}">
      <dgm:prSet/>
      <dgm:spPr/>
      <dgm:t>
        <a:bodyPr/>
        <a:lstStyle/>
        <a:p>
          <a:endParaRPr lang="uk-UA"/>
        </a:p>
      </dgm:t>
    </dgm:pt>
    <dgm:pt modelId="{F29AE4D7-2E2A-40F4-AC75-6AFAD9272F46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006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Творчі завдання з теми</a:t>
          </a:r>
          <a:endParaRPr lang="uk-UA" sz="2400" b="1" dirty="0">
            <a:solidFill>
              <a:srgbClr val="00006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9114BA-F7F8-4F08-A4D8-F31B1397C1F7}" type="parTrans" cxnId="{7D023DC4-280B-4E9A-93FA-8D7353A6C589}">
      <dgm:prSet/>
      <dgm:spPr/>
      <dgm:t>
        <a:bodyPr/>
        <a:lstStyle/>
        <a:p>
          <a:endParaRPr lang="uk-UA"/>
        </a:p>
      </dgm:t>
    </dgm:pt>
    <dgm:pt modelId="{184B0268-512B-456E-8763-8E3A9B5F2CA0}" type="sibTrans" cxnId="{7D023DC4-280B-4E9A-93FA-8D7353A6C589}">
      <dgm:prSet/>
      <dgm:spPr/>
      <dgm:t>
        <a:bodyPr/>
        <a:lstStyle/>
        <a:p>
          <a:endParaRPr lang="uk-UA"/>
        </a:p>
      </dgm:t>
    </dgm:pt>
    <dgm:pt modelId="{34D1C484-27AF-427D-943B-836BF204F9A3}">
      <dgm:prSet phldrT="[Текст]" custT="1"/>
      <dgm:spPr/>
      <dgm:t>
        <a:bodyPr/>
        <a:lstStyle/>
        <a:p>
          <a:r>
            <a:rPr lang="uk-UA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Групові</a:t>
          </a:r>
          <a:r>
            <a: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25A6F9-103A-4ED8-8254-22AE81FAA4E9}" type="parTrans" cxnId="{B0DF11C8-EDEB-408A-8A3A-162F59B5B8D1}">
      <dgm:prSet/>
      <dgm:spPr/>
      <dgm:t>
        <a:bodyPr/>
        <a:lstStyle/>
        <a:p>
          <a:endParaRPr lang="uk-UA"/>
        </a:p>
      </dgm:t>
    </dgm:pt>
    <dgm:pt modelId="{F301D535-A6F0-4C67-A430-8520219F3681}" type="sibTrans" cxnId="{B0DF11C8-EDEB-408A-8A3A-162F59B5B8D1}">
      <dgm:prSet/>
      <dgm:spPr/>
      <dgm:t>
        <a:bodyPr/>
        <a:lstStyle/>
        <a:p>
          <a:endParaRPr lang="uk-UA"/>
        </a:p>
      </dgm:t>
    </dgm:pt>
    <dgm:pt modelId="{2B3F3A45-0051-4A87-AE1B-07AEF1EDE68A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025A0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uk-UA" sz="2000" b="1" dirty="0" err="1" smtClean="0">
              <a:solidFill>
                <a:srgbClr val="025A0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</a:t>
          </a:r>
          <a:r>
            <a:rPr lang="en-US" sz="2000" b="1" dirty="0" smtClean="0">
              <a:solidFill>
                <a:srgbClr val="025A0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sz="2000" b="1" dirty="0" err="1" smtClean="0">
              <a:solidFill>
                <a:srgbClr val="025A0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язування</a:t>
          </a:r>
          <a:r>
            <a:rPr lang="uk-UA" sz="2000" b="1" dirty="0" smtClean="0">
              <a:solidFill>
                <a:srgbClr val="025A0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прикладних задач» </a:t>
          </a:r>
        </a:p>
        <a:p>
          <a:r>
            <a:rPr lang="uk-UA" sz="2000" b="1" dirty="0" smtClean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9клас</a:t>
          </a:r>
          <a:endParaRPr lang="uk-UA" sz="2000" b="1" dirty="0">
            <a:solidFill>
              <a:srgbClr val="080808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6E6B669-067A-4824-AFED-84DB7656BC97}" type="parTrans" cxnId="{8C9719E2-BD3B-4674-994E-DC876887457B}">
      <dgm:prSet/>
      <dgm:spPr/>
      <dgm:t>
        <a:bodyPr/>
        <a:lstStyle/>
        <a:p>
          <a:endParaRPr lang="uk-UA"/>
        </a:p>
      </dgm:t>
    </dgm:pt>
    <dgm:pt modelId="{9A4EC450-BA4D-4B21-AFA6-4C8CFF330995}" type="sibTrans" cxnId="{8C9719E2-BD3B-4674-994E-DC876887457B}">
      <dgm:prSet/>
      <dgm:spPr/>
      <dgm:t>
        <a:bodyPr/>
        <a:lstStyle/>
        <a:p>
          <a:endParaRPr lang="uk-UA"/>
        </a:p>
      </dgm:t>
    </dgm:pt>
    <dgm:pt modelId="{67F1DC08-22E6-45A7-BC1C-BA7A8091D108}">
      <dgm:prSet phldrT="[Текст]"/>
      <dgm:spPr/>
      <dgm:t>
        <a:bodyPr/>
        <a:lstStyle/>
        <a:p>
          <a:r>
            <a:rPr lang="uk-UA" b="1" dirty="0" smtClean="0">
              <a:solidFill>
                <a:srgbClr val="025A0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«Застосування похідної»</a:t>
          </a:r>
        </a:p>
        <a:p>
          <a:r>
            <a:rPr lang="uk-UA" b="1" dirty="0" smtClean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 клас</a:t>
          </a:r>
          <a:endParaRPr lang="uk-UA" b="1" dirty="0">
            <a:solidFill>
              <a:srgbClr val="080808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7494F72-FF48-40BC-889E-B6D2FFF9AB7C}" type="parTrans" cxnId="{C6F537F2-82A9-44B2-81D8-221EA66C60E4}">
      <dgm:prSet/>
      <dgm:spPr/>
      <dgm:t>
        <a:bodyPr/>
        <a:lstStyle/>
        <a:p>
          <a:endParaRPr lang="uk-UA"/>
        </a:p>
      </dgm:t>
    </dgm:pt>
    <dgm:pt modelId="{D3B635DE-9202-49F6-80C5-E158BF77D508}" type="sibTrans" cxnId="{C6F537F2-82A9-44B2-81D8-221EA66C60E4}">
      <dgm:prSet/>
      <dgm:spPr/>
      <dgm:t>
        <a:bodyPr/>
        <a:lstStyle/>
        <a:p>
          <a:endParaRPr lang="uk-UA"/>
        </a:p>
      </dgm:t>
    </dgm:pt>
    <dgm:pt modelId="{DB497355-8BD1-4192-8197-69483CC22AB6}">
      <dgm:prSet custT="1"/>
      <dgm:spPr/>
      <dgm:t>
        <a:bodyPr/>
        <a:lstStyle/>
        <a:p>
          <a:r>
            <a:rPr lang="uk-UA" sz="20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 «Відсотки»</a:t>
          </a:r>
          <a:endParaRPr lang="uk-UA" sz="2000" b="1" dirty="0">
            <a:solidFill>
              <a:srgbClr val="99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1624BB-286B-4E24-980A-092F9A76E36F}" type="parTrans" cxnId="{DE404D61-39FA-4851-BC1F-2770CE5D0925}">
      <dgm:prSet/>
      <dgm:spPr/>
      <dgm:t>
        <a:bodyPr/>
        <a:lstStyle/>
        <a:p>
          <a:endParaRPr lang="uk-UA"/>
        </a:p>
      </dgm:t>
    </dgm:pt>
    <dgm:pt modelId="{123B6C0D-F5DA-4F48-8FE1-8CF06DF91F42}" type="sibTrans" cxnId="{DE404D61-39FA-4851-BC1F-2770CE5D0925}">
      <dgm:prSet/>
      <dgm:spPr/>
      <dgm:t>
        <a:bodyPr/>
        <a:lstStyle/>
        <a:p>
          <a:endParaRPr lang="uk-UA"/>
        </a:p>
      </dgm:t>
    </dgm:pt>
    <dgm:pt modelId="{299820B9-958C-4F4E-8865-D285CF102F36}" type="pres">
      <dgm:prSet presAssocID="{FE2F1058-5537-4E65-8CD1-2DC138D4805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7DAB1C7-4E93-4DDA-BF9F-FCB30BD712B3}" type="pres">
      <dgm:prSet presAssocID="{E042BD23-9C18-4561-B51A-EFDBF3089AD3}" presName="root" presStyleCnt="0"/>
      <dgm:spPr/>
    </dgm:pt>
    <dgm:pt modelId="{41251F69-97B1-49FE-88CC-79AE3BDEC0E0}" type="pres">
      <dgm:prSet presAssocID="{E042BD23-9C18-4561-B51A-EFDBF3089AD3}" presName="rootComposite" presStyleCnt="0"/>
      <dgm:spPr/>
    </dgm:pt>
    <dgm:pt modelId="{65C8A91D-2607-472B-B875-503D7A11B546}" type="pres">
      <dgm:prSet presAssocID="{E042BD23-9C18-4561-B51A-EFDBF3089AD3}" presName="rootText" presStyleLbl="node1" presStyleIdx="0" presStyleCnt="2"/>
      <dgm:spPr/>
      <dgm:t>
        <a:bodyPr/>
        <a:lstStyle/>
        <a:p>
          <a:endParaRPr lang="uk-UA"/>
        </a:p>
      </dgm:t>
    </dgm:pt>
    <dgm:pt modelId="{A5FAFC03-EAB6-4030-B789-0780A6BBD31B}" type="pres">
      <dgm:prSet presAssocID="{E042BD23-9C18-4561-B51A-EFDBF3089AD3}" presName="rootConnector" presStyleLbl="node1" presStyleIdx="0" presStyleCnt="2"/>
      <dgm:spPr/>
      <dgm:t>
        <a:bodyPr/>
        <a:lstStyle/>
        <a:p>
          <a:endParaRPr lang="uk-UA"/>
        </a:p>
      </dgm:t>
    </dgm:pt>
    <dgm:pt modelId="{5D573D52-14C7-4599-9CB4-F3764CF8AD30}" type="pres">
      <dgm:prSet presAssocID="{E042BD23-9C18-4561-B51A-EFDBF3089AD3}" presName="childShape" presStyleCnt="0"/>
      <dgm:spPr/>
    </dgm:pt>
    <dgm:pt modelId="{1263D2C0-D60A-4C9F-844C-F72A2EE39D09}" type="pres">
      <dgm:prSet presAssocID="{19DF65DA-1CDE-40C2-BD34-8FAA6B849B37}" presName="Name13" presStyleLbl="parChTrans1D2" presStyleIdx="0" presStyleCnt="5"/>
      <dgm:spPr/>
      <dgm:t>
        <a:bodyPr/>
        <a:lstStyle/>
        <a:p>
          <a:endParaRPr lang="uk-UA"/>
        </a:p>
      </dgm:t>
    </dgm:pt>
    <dgm:pt modelId="{69BF2149-4803-4094-8B38-228352AB15CA}" type="pres">
      <dgm:prSet presAssocID="{AF17F8C7-9C53-4920-B623-EFE692058BB3}" presName="childText" presStyleLbl="bgAcc1" presStyleIdx="0" presStyleCnt="5" custScaleX="101980" custScaleY="11056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B5BECA-A993-4122-8D1A-DFD3D4F9EED6}" type="pres">
      <dgm:prSet presAssocID="{5A9114BA-F7F8-4F08-A4D8-F31B1397C1F7}" presName="Name13" presStyleLbl="parChTrans1D2" presStyleIdx="1" presStyleCnt="5"/>
      <dgm:spPr/>
      <dgm:t>
        <a:bodyPr/>
        <a:lstStyle/>
        <a:p>
          <a:endParaRPr lang="uk-UA"/>
        </a:p>
      </dgm:t>
    </dgm:pt>
    <dgm:pt modelId="{9E7AB4BF-B06A-499F-B3B1-435490EBF566}" type="pres">
      <dgm:prSet presAssocID="{F29AE4D7-2E2A-40F4-AC75-6AFAD9272F46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AD91ADD-E4DE-44AD-825D-E393865F0F2E}" type="pres">
      <dgm:prSet presAssocID="{34D1C484-27AF-427D-943B-836BF204F9A3}" presName="root" presStyleCnt="0"/>
      <dgm:spPr/>
    </dgm:pt>
    <dgm:pt modelId="{AB84B4F2-446C-4071-AC5F-073769AC417D}" type="pres">
      <dgm:prSet presAssocID="{34D1C484-27AF-427D-943B-836BF204F9A3}" presName="rootComposite" presStyleCnt="0"/>
      <dgm:spPr/>
    </dgm:pt>
    <dgm:pt modelId="{CD110B03-8355-4A5C-B8E7-DE5F5077236A}" type="pres">
      <dgm:prSet presAssocID="{34D1C484-27AF-427D-943B-836BF204F9A3}" presName="rootText" presStyleLbl="node1" presStyleIdx="1" presStyleCnt="2"/>
      <dgm:spPr/>
      <dgm:t>
        <a:bodyPr/>
        <a:lstStyle/>
        <a:p>
          <a:endParaRPr lang="uk-UA"/>
        </a:p>
      </dgm:t>
    </dgm:pt>
    <dgm:pt modelId="{F81B7BFD-3F8B-4D71-8B45-0268745EE00D}" type="pres">
      <dgm:prSet presAssocID="{34D1C484-27AF-427D-943B-836BF204F9A3}" presName="rootConnector" presStyleLbl="node1" presStyleIdx="1" presStyleCnt="2"/>
      <dgm:spPr/>
      <dgm:t>
        <a:bodyPr/>
        <a:lstStyle/>
        <a:p>
          <a:endParaRPr lang="uk-UA"/>
        </a:p>
      </dgm:t>
    </dgm:pt>
    <dgm:pt modelId="{4F02F9E2-E37E-477F-ABC3-01D3144B48C0}" type="pres">
      <dgm:prSet presAssocID="{34D1C484-27AF-427D-943B-836BF204F9A3}" presName="childShape" presStyleCnt="0"/>
      <dgm:spPr/>
    </dgm:pt>
    <dgm:pt modelId="{6A43103F-5C8D-4406-8278-4C119D734F72}" type="pres">
      <dgm:prSet presAssocID="{B6E6B669-067A-4824-AFED-84DB7656BC97}" presName="Name13" presStyleLbl="parChTrans1D2" presStyleIdx="2" presStyleCnt="5"/>
      <dgm:spPr/>
      <dgm:t>
        <a:bodyPr/>
        <a:lstStyle/>
        <a:p>
          <a:endParaRPr lang="uk-UA"/>
        </a:p>
      </dgm:t>
    </dgm:pt>
    <dgm:pt modelId="{DBBD1948-A1CC-4BFB-B088-4AA546A3C9DC}" type="pres">
      <dgm:prSet presAssocID="{2B3F3A45-0051-4A87-AE1B-07AEF1EDE68A}" presName="childText" presStyleLbl="bgAcc1" presStyleIdx="2" presStyleCnt="5" custScaleX="127083" custScaleY="1344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DAE729-0571-4AFC-B104-55F6AA708E7B}" type="pres">
      <dgm:prSet presAssocID="{57494F72-FF48-40BC-889E-B6D2FFF9AB7C}" presName="Name13" presStyleLbl="parChTrans1D2" presStyleIdx="3" presStyleCnt="5"/>
      <dgm:spPr/>
      <dgm:t>
        <a:bodyPr/>
        <a:lstStyle/>
        <a:p>
          <a:endParaRPr lang="uk-UA"/>
        </a:p>
      </dgm:t>
    </dgm:pt>
    <dgm:pt modelId="{39411976-FE8A-477C-8980-E76B6D6C49F6}" type="pres">
      <dgm:prSet presAssocID="{67F1DC08-22E6-45A7-BC1C-BA7A8091D108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FBA583-3E94-4F0B-B494-4045569800EC}" type="pres">
      <dgm:prSet presAssocID="{A31624BB-286B-4E24-980A-092F9A76E36F}" presName="Name13" presStyleLbl="parChTrans1D2" presStyleIdx="4" presStyleCnt="5"/>
      <dgm:spPr/>
      <dgm:t>
        <a:bodyPr/>
        <a:lstStyle/>
        <a:p>
          <a:endParaRPr lang="uk-UA"/>
        </a:p>
      </dgm:t>
    </dgm:pt>
    <dgm:pt modelId="{92084458-6A51-4D0D-A171-8D2792964138}" type="pres">
      <dgm:prSet presAssocID="{DB497355-8BD1-4192-8197-69483CC22AB6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6F537F2-82A9-44B2-81D8-221EA66C60E4}" srcId="{34D1C484-27AF-427D-943B-836BF204F9A3}" destId="{67F1DC08-22E6-45A7-BC1C-BA7A8091D108}" srcOrd="1" destOrd="0" parTransId="{57494F72-FF48-40BC-889E-B6D2FFF9AB7C}" sibTransId="{D3B635DE-9202-49F6-80C5-E158BF77D508}"/>
    <dgm:cxn modelId="{8C9719E2-BD3B-4674-994E-DC876887457B}" srcId="{34D1C484-27AF-427D-943B-836BF204F9A3}" destId="{2B3F3A45-0051-4A87-AE1B-07AEF1EDE68A}" srcOrd="0" destOrd="0" parTransId="{B6E6B669-067A-4824-AFED-84DB7656BC97}" sibTransId="{9A4EC450-BA4D-4B21-AFA6-4C8CFF330995}"/>
    <dgm:cxn modelId="{E25BBB17-F03C-468D-BC53-4A49AAC2144B}" type="presOf" srcId="{57494F72-FF48-40BC-889E-B6D2FFF9AB7C}" destId="{98DAE729-0571-4AFC-B104-55F6AA708E7B}" srcOrd="0" destOrd="0" presId="urn:microsoft.com/office/officeart/2005/8/layout/hierarchy3"/>
    <dgm:cxn modelId="{E8EAF7DF-B54A-42B0-8F8D-F2929D8DB4FD}" srcId="{E042BD23-9C18-4561-B51A-EFDBF3089AD3}" destId="{AF17F8C7-9C53-4920-B623-EFE692058BB3}" srcOrd="0" destOrd="0" parTransId="{19DF65DA-1CDE-40C2-BD34-8FAA6B849B37}" sibTransId="{447BEB2C-4506-4601-9912-E80D84292900}"/>
    <dgm:cxn modelId="{DE404D61-39FA-4851-BC1F-2770CE5D0925}" srcId="{34D1C484-27AF-427D-943B-836BF204F9A3}" destId="{DB497355-8BD1-4192-8197-69483CC22AB6}" srcOrd="2" destOrd="0" parTransId="{A31624BB-286B-4E24-980A-092F9A76E36F}" sibTransId="{123B6C0D-F5DA-4F48-8FE1-8CF06DF91F42}"/>
    <dgm:cxn modelId="{903B01F4-4F91-4D50-A24A-81E63FF5B648}" type="presOf" srcId="{67F1DC08-22E6-45A7-BC1C-BA7A8091D108}" destId="{39411976-FE8A-477C-8980-E76B6D6C49F6}" srcOrd="0" destOrd="0" presId="urn:microsoft.com/office/officeart/2005/8/layout/hierarchy3"/>
    <dgm:cxn modelId="{9541ADDD-5E6E-4265-B90F-D421EA9E1176}" type="presOf" srcId="{34D1C484-27AF-427D-943B-836BF204F9A3}" destId="{F81B7BFD-3F8B-4D71-8B45-0268745EE00D}" srcOrd="1" destOrd="0" presId="urn:microsoft.com/office/officeart/2005/8/layout/hierarchy3"/>
    <dgm:cxn modelId="{0F6E4764-523B-4A46-B549-B84E744349AC}" type="presOf" srcId="{FE2F1058-5537-4E65-8CD1-2DC138D48053}" destId="{299820B9-958C-4F4E-8865-D285CF102F36}" srcOrd="0" destOrd="0" presId="urn:microsoft.com/office/officeart/2005/8/layout/hierarchy3"/>
    <dgm:cxn modelId="{8594FD5F-C092-4CEC-BE6A-8FD205B45585}" type="presOf" srcId="{E042BD23-9C18-4561-B51A-EFDBF3089AD3}" destId="{65C8A91D-2607-472B-B875-503D7A11B546}" srcOrd="0" destOrd="0" presId="urn:microsoft.com/office/officeart/2005/8/layout/hierarchy3"/>
    <dgm:cxn modelId="{89217511-B62C-4AE1-A25A-E159D4BDF7BF}" type="presOf" srcId="{AF17F8C7-9C53-4920-B623-EFE692058BB3}" destId="{69BF2149-4803-4094-8B38-228352AB15CA}" srcOrd="0" destOrd="0" presId="urn:microsoft.com/office/officeart/2005/8/layout/hierarchy3"/>
    <dgm:cxn modelId="{AD228C86-B122-4148-84CB-269A528315EA}" type="presOf" srcId="{B6E6B669-067A-4824-AFED-84DB7656BC97}" destId="{6A43103F-5C8D-4406-8278-4C119D734F72}" srcOrd="0" destOrd="0" presId="urn:microsoft.com/office/officeart/2005/8/layout/hierarchy3"/>
    <dgm:cxn modelId="{7D023DC4-280B-4E9A-93FA-8D7353A6C589}" srcId="{E042BD23-9C18-4561-B51A-EFDBF3089AD3}" destId="{F29AE4D7-2E2A-40F4-AC75-6AFAD9272F46}" srcOrd="1" destOrd="0" parTransId="{5A9114BA-F7F8-4F08-A4D8-F31B1397C1F7}" sibTransId="{184B0268-512B-456E-8763-8E3A9B5F2CA0}"/>
    <dgm:cxn modelId="{5CB14EFF-D86F-48D6-B5BF-2F8AC5320BE2}" type="presOf" srcId="{A31624BB-286B-4E24-980A-092F9A76E36F}" destId="{7AFBA583-3E94-4F0B-B494-4045569800EC}" srcOrd="0" destOrd="0" presId="urn:microsoft.com/office/officeart/2005/8/layout/hierarchy3"/>
    <dgm:cxn modelId="{B255353B-9306-45EB-91C9-35A7ED011D16}" type="presOf" srcId="{19DF65DA-1CDE-40C2-BD34-8FAA6B849B37}" destId="{1263D2C0-D60A-4C9F-844C-F72A2EE39D09}" srcOrd="0" destOrd="0" presId="urn:microsoft.com/office/officeart/2005/8/layout/hierarchy3"/>
    <dgm:cxn modelId="{C8087A7D-7A3D-46D8-B694-641B102BE1BF}" type="presOf" srcId="{5A9114BA-F7F8-4F08-A4D8-F31B1397C1F7}" destId="{C6B5BECA-A993-4122-8D1A-DFD3D4F9EED6}" srcOrd="0" destOrd="0" presId="urn:microsoft.com/office/officeart/2005/8/layout/hierarchy3"/>
    <dgm:cxn modelId="{4E9F7D8F-EFBF-4850-A06C-D931DAEB900B}" type="presOf" srcId="{34D1C484-27AF-427D-943B-836BF204F9A3}" destId="{CD110B03-8355-4A5C-B8E7-DE5F5077236A}" srcOrd="0" destOrd="0" presId="urn:microsoft.com/office/officeart/2005/8/layout/hierarchy3"/>
    <dgm:cxn modelId="{B0DF11C8-EDEB-408A-8A3A-162F59B5B8D1}" srcId="{FE2F1058-5537-4E65-8CD1-2DC138D48053}" destId="{34D1C484-27AF-427D-943B-836BF204F9A3}" srcOrd="1" destOrd="0" parTransId="{1925A6F9-103A-4ED8-8254-22AE81FAA4E9}" sibTransId="{F301D535-A6F0-4C67-A430-8520219F3681}"/>
    <dgm:cxn modelId="{24F9D106-449B-49F8-9DE5-BB3ABC4056D5}" type="presOf" srcId="{F29AE4D7-2E2A-40F4-AC75-6AFAD9272F46}" destId="{9E7AB4BF-B06A-499F-B3B1-435490EBF566}" srcOrd="0" destOrd="0" presId="urn:microsoft.com/office/officeart/2005/8/layout/hierarchy3"/>
    <dgm:cxn modelId="{ADB857AD-1C26-46C2-A952-D3087C92C8DE}" type="presOf" srcId="{DB497355-8BD1-4192-8197-69483CC22AB6}" destId="{92084458-6A51-4D0D-A171-8D2792964138}" srcOrd="0" destOrd="0" presId="urn:microsoft.com/office/officeart/2005/8/layout/hierarchy3"/>
    <dgm:cxn modelId="{BD0059B5-9056-4768-B464-9CB8631C0190}" type="presOf" srcId="{2B3F3A45-0051-4A87-AE1B-07AEF1EDE68A}" destId="{DBBD1948-A1CC-4BFB-B088-4AA546A3C9DC}" srcOrd="0" destOrd="0" presId="urn:microsoft.com/office/officeart/2005/8/layout/hierarchy3"/>
    <dgm:cxn modelId="{B3924322-A1D7-47EA-8D98-9E226B33EF77}" srcId="{FE2F1058-5537-4E65-8CD1-2DC138D48053}" destId="{E042BD23-9C18-4561-B51A-EFDBF3089AD3}" srcOrd="0" destOrd="0" parTransId="{F2EE9DD4-C1CC-4474-B416-9E45DF70984E}" sibTransId="{67519688-28A0-4C29-B3FD-50EB2D438AFC}"/>
    <dgm:cxn modelId="{963616A6-D035-4CEB-B64F-8EC5595E3DF2}" type="presOf" srcId="{E042BD23-9C18-4561-B51A-EFDBF3089AD3}" destId="{A5FAFC03-EAB6-4030-B789-0780A6BBD31B}" srcOrd="1" destOrd="0" presId="urn:microsoft.com/office/officeart/2005/8/layout/hierarchy3"/>
    <dgm:cxn modelId="{AB6A3695-9787-496A-AD73-3026D42290B5}" type="presParOf" srcId="{299820B9-958C-4F4E-8865-D285CF102F36}" destId="{67DAB1C7-4E93-4DDA-BF9F-FCB30BD712B3}" srcOrd="0" destOrd="0" presId="urn:microsoft.com/office/officeart/2005/8/layout/hierarchy3"/>
    <dgm:cxn modelId="{01974E96-0C61-4EAF-B614-F08275309E80}" type="presParOf" srcId="{67DAB1C7-4E93-4DDA-BF9F-FCB30BD712B3}" destId="{41251F69-97B1-49FE-88CC-79AE3BDEC0E0}" srcOrd="0" destOrd="0" presId="urn:microsoft.com/office/officeart/2005/8/layout/hierarchy3"/>
    <dgm:cxn modelId="{676935B1-45F7-4871-9765-7A5BA6CFD776}" type="presParOf" srcId="{41251F69-97B1-49FE-88CC-79AE3BDEC0E0}" destId="{65C8A91D-2607-472B-B875-503D7A11B546}" srcOrd="0" destOrd="0" presId="urn:microsoft.com/office/officeart/2005/8/layout/hierarchy3"/>
    <dgm:cxn modelId="{21E814EF-2832-49CC-9FCF-F53B5E1D46DB}" type="presParOf" srcId="{41251F69-97B1-49FE-88CC-79AE3BDEC0E0}" destId="{A5FAFC03-EAB6-4030-B789-0780A6BBD31B}" srcOrd="1" destOrd="0" presId="urn:microsoft.com/office/officeart/2005/8/layout/hierarchy3"/>
    <dgm:cxn modelId="{4C302A8A-1BEF-4FAB-BEC0-E92BFB9A552F}" type="presParOf" srcId="{67DAB1C7-4E93-4DDA-BF9F-FCB30BD712B3}" destId="{5D573D52-14C7-4599-9CB4-F3764CF8AD30}" srcOrd="1" destOrd="0" presId="urn:microsoft.com/office/officeart/2005/8/layout/hierarchy3"/>
    <dgm:cxn modelId="{D7E8AD28-8AD9-47FB-AF0D-38681C9245D8}" type="presParOf" srcId="{5D573D52-14C7-4599-9CB4-F3764CF8AD30}" destId="{1263D2C0-D60A-4C9F-844C-F72A2EE39D09}" srcOrd="0" destOrd="0" presId="urn:microsoft.com/office/officeart/2005/8/layout/hierarchy3"/>
    <dgm:cxn modelId="{1B8BFC7E-C320-4A16-A335-4F634AFDFEAA}" type="presParOf" srcId="{5D573D52-14C7-4599-9CB4-F3764CF8AD30}" destId="{69BF2149-4803-4094-8B38-228352AB15CA}" srcOrd="1" destOrd="0" presId="urn:microsoft.com/office/officeart/2005/8/layout/hierarchy3"/>
    <dgm:cxn modelId="{B63A9ED8-FD61-404D-8915-6947BDC34FED}" type="presParOf" srcId="{5D573D52-14C7-4599-9CB4-F3764CF8AD30}" destId="{C6B5BECA-A993-4122-8D1A-DFD3D4F9EED6}" srcOrd="2" destOrd="0" presId="urn:microsoft.com/office/officeart/2005/8/layout/hierarchy3"/>
    <dgm:cxn modelId="{4A0E0B6F-2318-4DE1-A53D-A215FEFF4CB9}" type="presParOf" srcId="{5D573D52-14C7-4599-9CB4-F3764CF8AD30}" destId="{9E7AB4BF-B06A-499F-B3B1-435490EBF566}" srcOrd="3" destOrd="0" presId="urn:microsoft.com/office/officeart/2005/8/layout/hierarchy3"/>
    <dgm:cxn modelId="{D1845721-7D3D-4EE4-A465-322FF17DBD58}" type="presParOf" srcId="{299820B9-958C-4F4E-8865-D285CF102F36}" destId="{3AD91ADD-E4DE-44AD-825D-E393865F0F2E}" srcOrd="1" destOrd="0" presId="urn:microsoft.com/office/officeart/2005/8/layout/hierarchy3"/>
    <dgm:cxn modelId="{8231CA6E-252F-4054-A04B-CD089B1EFCCD}" type="presParOf" srcId="{3AD91ADD-E4DE-44AD-825D-E393865F0F2E}" destId="{AB84B4F2-446C-4071-AC5F-073769AC417D}" srcOrd="0" destOrd="0" presId="urn:microsoft.com/office/officeart/2005/8/layout/hierarchy3"/>
    <dgm:cxn modelId="{E027E14D-6383-4BC9-A149-2A318F16D07A}" type="presParOf" srcId="{AB84B4F2-446C-4071-AC5F-073769AC417D}" destId="{CD110B03-8355-4A5C-B8E7-DE5F5077236A}" srcOrd="0" destOrd="0" presId="urn:microsoft.com/office/officeart/2005/8/layout/hierarchy3"/>
    <dgm:cxn modelId="{5A495FFD-B4CF-45C1-B3C1-DFB9D33F3D03}" type="presParOf" srcId="{AB84B4F2-446C-4071-AC5F-073769AC417D}" destId="{F81B7BFD-3F8B-4D71-8B45-0268745EE00D}" srcOrd="1" destOrd="0" presId="urn:microsoft.com/office/officeart/2005/8/layout/hierarchy3"/>
    <dgm:cxn modelId="{7F523E7C-2949-454F-8CD5-0B6D0E33DF69}" type="presParOf" srcId="{3AD91ADD-E4DE-44AD-825D-E393865F0F2E}" destId="{4F02F9E2-E37E-477F-ABC3-01D3144B48C0}" srcOrd="1" destOrd="0" presId="urn:microsoft.com/office/officeart/2005/8/layout/hierarchy3"/>
    <dgm:cxn modelId="{D0CD3DA5-CC18-4492-94B7-68AE642FBC29}" type="presParOf" srcId="{4F02F9E2-E37E-477F-ABC3-01D3144B48C0}" destId="{6A43103F-5C8D-4406-8278-4C119D734F72}" srcOrd="0" destOrd="0" presId="urn:microsoft.com/office/officeart/2005/8/layout/hierarchy3"/>
    <dgm:cxn modelId="{E36A9724-1EB7-4C27-B9E1-94D795196DE0}" type="presParOf" srcId="{4F02F9E2-E37E-477F-ABC3-01D3144B48C0}" destId="{DBBD1948-A1CC-4BFB-B088-4AA546A3C9DC}" srcOrd="1" destOrd="0" presId="urn:microsoft.com/office/officeart/2005/8/layout/hierarchy3"/>
    <dgm:cxn modelId="{57097F51-A8DA-49EE-B1F8-8FFBCF14E47E}" type="presParOf" srcId="{4F02F9E2-E37E-477F-ABC3-01D3144B48C0}" destId="{98DAE729-0571-4AFC-B104-55F6AA708E7B}" srcOrd="2" destOrd="0" presId="urn:microsoft.com/office/officeart/2005/8/layout/hierarchy3"/>
    <dgm:cxn modelId="{D34B0901-3737-447E-B06E-01C3BBB94AF9}" type="presParOf" srcId="{4F02F9E2-E37E-477F-ABC3-01D3144B48C0}" destId="{39411976-FE8A-477C-8980-E76B6D6C49F6}" srcOrd="3" destOrd="0" presId="urn:microsoft.com/office/officeart/2005/8/layout/hierarchy3"/>
    <dgm:cxn modelId="{6CBC691E-C129-450F-B47A-71DB09F15A89}" type="presParOf" srcId="{4F02F9E2-E37E-477F-ABC3-01D3144B48C0}" destId="{7AFBA583-3E94-4F0B-B494-4045569800EC}" srcOrd="4" destOrd="0" presId="urn:microsoft.com/office/officeart/2005/8/layout/hierarchy3"/>
    <dgm:cxn modelId="{D9BBE0EE-D018-49DD-B6C2-45282516F6F8}" type="presParOf" srcId="{4F02F9E2-E37E-477F-ABC3-01D3144B48C0}" destId="{92084458-6A51-4D0D-A171-8D279296413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58718B-7F8D-404D-980C-D93F2AE94F0F}" type="doc">
      <dgm:prSet loTypeId="urn:microsoft.com/office/officeart/2005/8/layout/radial3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3402299B-97B9-4F96-8F13-AE4EF0857738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 dirty="0"/>
        </a:p>
      </dgm:t>
    </dgm:pt>
    <dgm:pt modelId="{4550A4BA-70C0-4916-AFAD-BBF18338FC09}" type="parTrans" cxnId="{3E730422-1867-4FBA-AEB5-6C36EA62FEE8}">
      <dgm:prSet/>
      <dgm:spPr/>
      <dgm:t>
        <a:bodyPr/>
        <a:lstStyle/>
        <a:p>
          <a:endParaRPr lang="uk-UA"/>
        </a:p>
      </dgm:t>
    </dgm:pt>
    <dgm:pt modelId="{E93DFB2A-2EC1-46B9-A16A-08C323E1E2C2}" type="sibTrans" cxnId="{3E730422-1867-4FBA-AEB5-6C36EA62FEE8}">
      <dgm:prSet/>
      <dgm:spPr/>
      <dgm:t>
        <a:bodyPr/>
        <a:lstStyle/>
        <a:p>
          <a:endParaRPr lang="uk-UA"/>
        </a:p>
      </dgm:t>
    </dgm:pt>
    <dgm:pt modelId="{9984FDD0-1E17-44F0-B3C8-145F85E742BC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 dirty="0"/>
        </a:p>
      </dgm:t>
    </dgm:pt>
    <dgm:pt modelId="{AF2B5E9F-38E5-44FA-BF09-A42F5F165438}" type="parTrans" cxnId="{4AA0DFAD-7BA8-49F0-825F-5FAD5140FD16}">
      <dgm:prSet/>
      <dgm:spPr/>
      <dgm:t>
        <a:bodyPr/>
        <a:lstStyle/>
        <a:p>
          <a:endParaRPr lang="uk-UA"/>
        </a:p>
      </dgm:t>
    </dgm:pt>
    <dgm:pt modelId="{932D0E82-199E-449F-9FDB-812D6F937712}" type="sibTrans" cxnId="{4AA0DFAD-7BA8-49F0-825F-5FAD5140FD16}">
      <dgm:prSet/>
      <dgm:spPr/>
      <dgm:t>
        <a:bodyPr/>
        <a:lstStyle/>
        <a:p>
          <a:endParaRPr lang="uk-UA"/>
        </a:p>
      </dgm:t>
    </dgm:pt>
    <dgm:pt modelId="{D5C8B908-1F5D-4780-AA9A-A21156051AD2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 dirty="0"/>
        </a:p>
      </dgm:t>
    </dgm:pt>
    <dgm:pt modelId="{8FB3C55D-93C4-44E9-9B7B-E3336E0DC05F}" type="parTrans" cxnId="{A7B31153-7806-4526-97D4-5647FBBDB48E}">
      <dgm:prSet/>
      <dgm:spPr/>
      <dgm:t>
        <a:bodyPr/>
        <a:lstStyle/>
        <a:p>
          <a:endParaRPr lang="uk-UA"/>
        </a:p>
      </dgm:t>
    </dgm:pt>
    <dgm:pt modelId="{957B02C6-2C0C-4593-856C-59DC8F79E049}" type="sibTrans" cxnId="{A7B31153-7806-4526-97D4-5647FBBDB48E}">
      <dgm:prSet/>
      <dgm:spPr/>
      <dgm:t>
        <a:bodyPr/>
        <a:lstStyle/>
        <a:p>
          <a:endParaRPr lang="uk-UA"/>
        </a:p>
      </dgm:t>
    </dgm:pt>
    <dgm:pt modelId="{57A540AC-E086-4CD5-AE5B-652581AE09F4}">
      <dgm:prSet phldrT="[Текст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uk-UA" dirty="0"/>
        </a:p>
      </dgm:t>
    </dgm:pt>
    <dgm:pt modelId="{0D68977C-BAB5-4C61-8A52-2A276E35FAA2}" type="parTrans" cxnId="{3FD24E59-5EF5-4A92-B412-BE02FC309C3D}">
      <dgm:prSet/>
      <dgm:spPr/>
      <dgm:t>
        <a:bodyPr/>
        <a:lstStyle/>
        <a:p>
          <a:endParaRPr lang="uk-UA"/>
        </a:p>
      </dgm:t>
    </dgm:pt>
    <dgm:pt modelId="{FA4CAFA8-B61D-4E44-AA4C-1676832A83EF}" type="sibTrans" cxnId="{3FD24E59-5EF5-4A92-B412-BE02FC309C3D}">
      <dgm:prSet/>
      <dgm:spPr/>
      <dgm:t>
        <a:bodyPr/>
        <a:lstStyle/>
        <a:p>
          <a:endParaRPr lang="uk-UA"/>
        </a:p>
      </dgm:t>
    </dgm:pt>
    <dgm:pt modelId="{85FB96BA-1443-46C7-83E2-A65497FCEBDB}">
      <dgm:prSet phldrT="[Текст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uk-UA" dirty="0"/>
        </a:p>
      </dgm:t>
    </dgm:pt>
    <dgm:pt modelId="{42EADE8E-7CCA-441E-8EF1-9C8039EBB4E5}" type="parTrans" cxnId="{744C9D59-3EAA-47D1-9105-FFDA008646AF}">
      <dgm:prSet/>
      <dgm:spPr/>
      <dgm:t>
        <a:bodyPr/>
        <a:lstStyle/>
        <a:p>
          <a:endParaRPr lang="uk-UA"/>
        </a:p>
      </dgm:t>
    </dgm:pt>
    <dgm:pt modelId="{3E42697F-3FE7-490F-B4E7-AA662A5983C7}" type="sibTrans" cxnId="{744C9D59-3EAA-47D1-9105-FFDA008646AF}">
      <dgm:prSet/>
      <dgm:spPr/>
      <dgm:t>
        <a:bodyPr/>
        <a:lstStyle/>
        <a:p>
          <a:endParaRPr lang="uk-UA"/>
        </a:p>
      </dgm:t>
    </dgm:pt>
    <dgm:pt modelId="{196176AC-6487-4A22-9FB4-A9ED1CEB6FF8}" type="pres">
      <dgm:prSet presAssocID="{AA58718B-7F8D-404D-980C-D93F2AE94F0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8F2009B-EB58-49E5-A63B-BD877AD13CAB}" type="pres">
      <dgm:prSet presAssocID="{AA58718B-7F8D-404D-980C-D93F2AE94F0F}" presName="radial" presStyleCnt="0">
        <dgm:presLayoutVars>
          <dgm:animLvl val="ctr"/>
        </dgm:presLayoutVars>
      </dgm:prSet>
      <dgm:spPr/>
    </dgm:pt>
    <dgm:pt modelId="{30983DF4-D93C-428A-9C1B-B411ECE850A0}" type="pres">
      <dgm:prSet presAssocID="{3402299B-97B9-4F96-8F13-AE4EF0857738}" presName="centerShape" presStyleLbl="vennNode1" presStyleIdx="0" presStyleCnt="5" custScaleX="94075" custScaleY="87471" custLinFactNeighborX="58" custLinFactNeighborY="-1007"/>
      <dgm:spPr/>
      <dgm:t>
        <a:bodyPr/>
        <a:lstStyle/>
        <a:p>
          <a:endParaRPr lang="uk-UA"/>
        </a:p>
      </dgm:t>
    </dgm:pt>
    <dgm:pt modelId="{4D53FF10-1125-4ABE-B5F4-6425EA0FFCCA}" type="pres">
      <dgm:prSet presAssocID="{9984FDD0-1E17-44F0-B3C8-145F85E742BC}" presName="node" presStyleLbl="vennNode1" presStyleIdx="1" presStyleCnt="5" custScaleX="110943" custScaleY="1164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9389A5-FA29-4510-A05D-8BABDE99EFE1}" type="pres">
      <dgm:prSet presAssocID="{D5C8B908-1F5D-4780-AA9A-A21156051AD2}" presName="node" presStyleLbl="vennNode1" presStyleIdx="2" presStyleCnt="5" custScaleX="121886" custScaleY="110792" custRadScaleRad="97892" custRadScaleInc="206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F12876-673D-43DB-B191-700FB126E80F}" type="pres">
      <dgm:prSet presAssocID="{57A540AC-E086-4CD5-AE5B-652581AE09F4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EDC495-3450-40AC-8FBD-CF9C69D6FB02}" type="pres">
      <dgm:prSet presAssocID="{85FB96BA-1443-46C7-83E2-A65497FCEBDB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D2C491B-FEBC-47BB-8F18-277ADAEEF8D5}" type="presOf" srcId="{3402299B-97B9-4F96-8F13-AE4EF0857738}" destId="{30983DF4-D93C-428A-9C1B-B411ECE850A0}" srcOrd="0" destOrd="0" presId="urn:microsoft.com/office/officeart/2005/8/layout/radial3"/>
    <dgm:cxn modelId="{3FD24E59-5EF5-4A92-B412-BE02FC309C3D}" srcId="{3402299B-97B9-4F96-8F13-AE4EF0857738}" destId="{57A540AC-E086-4CD5-AE5B-652581AE09F4}" srcOrd="2" destOrd="0" parTransId="{0D68977C-BAB5-4C61-8A52-2A276E35FAA2}" sibTransId="{FA4CAFA8-B61D-4E44-AA4C-1676832A83EF}"/>
    <dgm:cxn modelId="{744C9D59-3EAA-47D1-9105-FFDA008646AF}" srcId="{3402299B-97B9-4F96-8F13-AE4EF0857738}" destId="{85FB96BA-1443-46C7-83E2-A65497FCEBDB}" srcOrd="3" destOrd="0" parTransId="{42EADE8E-7CCA-441E-8EF1-9C8039EBB4E5}" sibTransId="{3E42697F-3FE7-490F-B4E7-AA662A5983C7}"/>
    <dgm:cxn modelId="{F012B11A-7C99-4828-90AC-3E2146934D65}" type="presOf" srcId="{D5C8B908-1F5D-4780-AA9A-A21156051AD2}" destId="{4E9389A5-FA29-4510-A05D-8BABDE99EFE1}" srcOrd="0" destOrd="0" presId="urn:microsoft.com/office/officeart/2005/8/layout/radial3"/>
    <dgm:cxn modelId="{4E1B9E4F-4114-4E7A-8F87-0E920CC3D31D}" type="presOf" srcId="{9984FDD0-1E17-44F0-B3C8-145F85E742BC}" destId="{4D53FF10-1125-4ABE-B5F4-6425EA0FFCCA}" srcOrd="0" destOrd="0" presId="urn:microsoft.com/office/officeart/2005/8/layout/radial3"/>
    <dgm:cxn modelId="{0F1C3737-177B-461D-BF80-7400475132D6}" type="presOf" srcId="{57A540AC-E086-4CD5-AE5B-652581AE09F4}" destId="{C5F12876-673D-43DB-B191-700FB126E80F}" srcOrd="0" destOrd="0" presId="urn:microsoft.com/office/officeart/2005/8/layout/radial3"/>
    <dgm:cxn modelId="{A7B31153-7806-4526-97D4-5647FBBDB48E}" srcId="{3402299B-97B9-4F96-8F13-AE4EF0857738}" destId="{D5C8B908-1F5D-4780-AA9A-A21156051AD2}" srcOrd="1" destOrd="0" parTransId="{8FB3C55D-93C4-44E9-9B7B-E3336E0DC05F}" sibTransId="{957B02C6-2C0C-4593-856C-59DC8F79E049}"/>
    <dgm:cxn modelId="{3E730422-1867-4FBA-AEB5-6C36EA62FEE8}" srcId="{AA58718B-7F8D-404D-980C-D93F2AE94F0F}" destId="{3402299B-97B9-4F96-8F13-AE4EF0857738}" srcOrd="0" destOrd="0" parTransId="{4550A4BA-70C0-4916-AFAD-BBF18338FC09}" sibTransId="{E93DFB2A-2EC1-46B9-A16A-08C323E1E2C2}"/>
    <dgm:cxn modelId="{4AA0DFAD-7BA8-49F0-825F-5FAD5140FD16}" srcId="{3402299B-97B9-4F96-8F13-AE4EF0857738}" destId="{9984FDD0-1E17-44F0-B3C8-145F85E742BC}" srcOrd="0" destOrd="0" parTransId="{AF2B5E9F-38E5-44FA-BF09-A42F5F165438}" sibTransId="{932D0E82-199E-449F-9FDB-812D6F937712}"/>
    <dgm:cxn modelId="{663359E0-7336-4945-8574-71D1A2BD42CE}" type="presOf" srcId="{AA58718B-7F8D-404D-980C-D93F2AE94F0F}" destId="{196176AC-6487-4A22-9FB4-A9ED1CEB6FF8}" srcOrd="0" destOrd="0" presId="urn:microsoft.com/office/officeart/2005/8/layout/radial3"/>
    <dgm:cxn modelId="{F5A4F5C4-7EBD-4E2D-AB2B-7042DE7754E1}" type="presOf" srcId="{85FB96BA-1443-46C7-83E2-A65497FCEBDB}" destId="{DCEDC495-3450-40AC-8FBD-CF9C69D6FB02}" srcOrd="0" destOrd="0" presId="urn:microsoft.com/office/officeart/2005/8/layout/radial3"/>
    <dgm:cxn modelId="{54515DC5-8431-4B3E-B56F-C23F62B91E0F}" type="presParOf" srcId="{196176AC-6487-4A22-9FB4-A9ED1CEB6FF8}" destId="{48F2009B-EB58-49E5-A63B-BD877AD13CAB}" srcOrd="0" destOrd="0" presId="urn:microsoft.com/office/officeart/2005/8/layout/radial3"/>
    <dgm:cxn modelId="{2899D7D9-F5E5-407C-A339-4CE4C864E3ED}" type="presParOf" srcId="{48F2009B-EB58-49E5-A63B-BD877AD13CAB}" destId="{30983DF4-D93C-428A-9C1B-B411ECE850A0}" srcOrd="0" destOrd="0" presId="urn:microsoft.com/office/officeart/2005/8/layout/radial3"/>
    <dgm:cxn modelId="{4F2F5F16-9093-4AA3-ABEE-EB0B01018A59}" type="presParOf" srcId="{48F2009B-EB58-49E5-A63B-BD877AD13CAB}" destId="{4D53FF10-1125-4ABE-B5F4-6425EA0FFCCA}" srcOrd="1" destOrd="0" presId="urn:microsoft.com/office/officeart/2005/8/layout/radial3"/>
    <dgm:cxn modelId="{9CFEE8A9-AB95-4F7F-A480-1D5BEEE06FBE}" type="presParOf" srcId="{48F2009B-EB58-49E5-A63B-BD877AD13CAB}" destId="{4E9389A5-FA29-4510-A05D-8BABDE99EFE1}" srcOrd="2" destOrd="0" presId="urn:microsoft.com/office/officeart/2005/8/layout/radial3"/>
    <dgm:cxn modelId="{5C45CFC2-A38F-4990-AAF7-6B0F21800F23}" type="presParOf" srcId="{48F2009B-EB58-49E5-A63B-BD877AD13CAB}" destId="{C5F12876-673D-43DB-B191-700FB126E80F}" srcOrd="3" destOrd="0" presId="urn:microsoft.com/office/officeart/2005/8/layout/radial3"/>
    <dgm:cxn modelId="{FAB0702A-B18A-4A5F-8373-BE10EC0E0EFF}" type="presParOf" srcId="{48F2009B-EB58-49E5-A63B-BD877AD13CAB}" destId="{DCEDC495-3450-40AC-8FBD-CF9C69D6FB0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BB226-BE27-4569-AE7B-176152791348}">
      <dsp:nvSpPr>
        <dsp:cNvPr id="0" name=""/>
        <dsp:cNvSpPr/>
      </dsp:nvSpPr>
      <dsp:spPr>
        <a:xfrm>
          <a:off x="0" y="0"/>
          <a:ext cx="8442198" cy="1012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Розвиток пізнавальних умінь і навичок учнів</a:t>
          </a:r>
          <a:endParaRPr lang="uk-UA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89714" y="0"/>
        <a:ext cx="6652483" cy="1012753"/>
      </dsp:txXfrm>
    </dsp:sp>
    <dsp:sp modelId="{0FCFD637-570F-4B39-A0C7-C3C84CCDB9DB}">
      <dsp:nvSpPr>
        <dsp:cNvPr id="0" name=""/>
        <dsp:cNvSpPr/>
      </dsp:nvSpPr>
      <dsp:spPr>
        <a:xfrm>
          <a:off x="328809" y="74170"/>
          <a:ext cx="1233371" cy="8644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tint val="5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7544BDC-C181-4BF0-9601-8FFBA4CAE694}">
      <dsp:nvSpPr>
        <dsp:cNvPr id="0" name=""/>
        <dsp:cNvSpPr/>
      </dsp:nvSpPr>
      <dsp:spPr>
        <a:xfrm>
          <a:off x="0" y="1114028"/>
          <a:ext cx="8442198" cy="1012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baseline="0" dirty="0" smtClean="0">
              <a:latin typeface="Times New Roman" pitchFamily="18" charset="0"/>
              <a:cs typeface="Times New Roman" pitchFamily="18" charset="0"/>
            </a:rPr>
            <a:t>Уміння орієнтуватися в інформаційному просторі</a:t>
          </a:r>
          <a:endParaRPr lang="uk-UA" sz="2600" b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1789714" y="1114028"/>
        <a:ext cx="6652483" cy="1012753"/>
      </dsp:txXfrm>
    </dsp:sp>
    <dsp:sp modelId="{70A601F3-9746-4D21-B9D9-434B06BBAFAB}">
      <dsp:nvSpPr>
        <dsp:cNvPr id="0" name=""/>
        <dsp:cNvSpPr/>
      </dsp:nvSpPr>
      <dsp:spPr>
        <a:xfrm>
          <a:off x="101275" y="1215303"/>
          <a:ext cx="1688439" cy="8102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tint val="5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2DEEB2-C2A5-4FD7-9A4E-D5AF2866264B}">
      <dsp:nvSpPr>
        <dsp:cNvPr id="0" name=""/>
        <dsp:cNvSpPr/>
      </dsp:nvSpPr>
      <dsp:spPr>
        <a:xfrm>
          <a:off x="0" y="2228057"/>
          <a:ext cx="8442198" cy="1012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4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baseline="0" dirty="0" smtClean="0">
              <a:latin typeface="Times New Roman" pitchFamily="18" charset="0"/>
              <a:cs typeface="Times New Roman" pitchFamily="18" charset="0"/>
            </a:rPr>
            <a:t>Уміння самостійно конструювати свої знання</a:t>
          </a:r>
          <a:endParaRPr lang="uk-UA" sz="2800" b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1789714" y="2228057"/>
        <a:ext cx="6652483" cy="1012753"/>
      </dsp:txXfrm>
    </dsp:sp>
    <dsp:sp modelId="{527F5F96-1884-46C8-8204-56801B174E79}">
      <dsp:nvSpPr>
        <dsp:cNvPr id="0" name=""/>
        <dsp:cNvSpPr/>
      </dsp:nvSpPr>
      <dsp:spPr>
        <a:xfrm>
          <a:off x="101275" y="2329332"/>
          <a:ext cx="1688439" cy="8102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4">
              <a:tint val="5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7696290-8AED-4D6B-98AE-9EF6981AB817}">
      <dsp:nvSpPr>
        <dsp:cNvPr id="0" name=""/>
        <dsp:cNvSpPr/>
      </dsp:nvSpPr>
      <dsp:spPr>
        <a:xfrm>
          <a:off x="0" y="3342085"/>
          <a:ext cx="8442198" cy="1012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5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baseline="0" dirty="0" smtClean="0">
              <a:latin typeface="Times New Roman" pitchFamily="18" charset="0"/>
              <a:cs typeface="Times New Roman" pitchFamily="18" charset="0"/>
            </a:rPr>
            <a:t>Уміння інтегрувати свої знання з різних галузей науки</a:t>
          </a:r>
          <a:endParaRPr lang="uk-UA" sz="2600" b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1789714" y="3342085"/>
        <a:ext cx="6652483" cy="1012753"/>
      </dsp:txXfrm>
    </dsp:sp>
    <dsp:sp modelId="{3E7948A3-A499-41A2-BD53-D2A00B39D685}">
      <dsp:nvSpPr>
        <dsp:cNvPr id="0" name=""/>
        <dsp:cNvSpPr/>
      </dsp:nvSpPr>
      <dsp:spPr>
        <a:xfrm>
          <a:off x="101275" y="3443361"/>
          <a:ext cx="1688439" cy="8102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5">
              <a:tint val="5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58FE13-8F3B-4AEF-8C78-4EBB00D03456}">
      <dsp:nvSpPr>
        <dsp:cNvPr id="0" name=""/>
        <dsp:cNvSpPr/>
      </dsp:nvSpPr>
      <dsp:spPr>
        <a:xfrm>
          <a:off x="0" y="4456114"/>
          <a:ext cx="8442198" cy="1012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6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baseline="0" dirty="0" smtClean="0">
              <a:latin typeface="Times New Roman" pitchFamily="18" charset="0"/>
              <a:cs typeface="Times New Roman" pitchFamily="18" charset="0"/>
            </a:rPr>
            <a:t>Уміння критично мислити</a:t>
          </a:r>
          <a:endParaRPr lang="uk-UA" sz="2800" b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1789714" y="4456114"/>
        <a:ext cx="6652483" cy="1012753"/>
      </dsp:txXfrm>
    </dsp:sp>
    <dsp:sp modelId="{0C320FD4-C7F6-457B-94B0-3004E4D9B28A}">
      <dsp:nvSpPr>
        <dsp:cNvPr id="0" name=""/>
        <dsp:cNvSpPr/>
      </dsp:nvSpPr>
      <dsp:spPr>
        <a:xfrm>
          <a:off x="18778" y="4536506"/>
          <a:ext cx="1853433" cy="8519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6000" b="-56000"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6">
              <a:tint val="5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64045-D2EC-460A-9864-7C5D7AAE6F57}">
      <dsp:nvSpPr>
        <dsp:cNvPr id="0" name=""/>
        <dsp:cNvSpPr/>
      </dsp:nvSpPr>
      <dsp:spPr>
        <a:xfrm>
          <a:off x="3631049" y="1939498"/>
          <a:ext cx="469239" cy="1063600"/>
        </a:xfrm>
        <a:custGeom>
          <a:avLst/>
          <a:gdLst/>
          <a:ahLst/>
          <a:cxnLst/>
          <a:rect l="0" t="0" r="0" b="0"/>
          <a:pathLst>
            <a:path>
              <a:moveTo>
                <a:pt x="469239" y="0"/>
              </a:moveTo>
              <a:lnTo>
                <a:pt x="469239" y="1063600"/>
              </a:lnTo>
              <a:lnTo>
                <a:pt x="0" y="106360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7E009-8167-4A72-A0E4-8227AFDAE85F}">
      <dsp:nvSpPr>
        <dsp:cNvPr id="0" name=""/>
        <dsp:cNvSpPr/>
      </dsp:nvSpPr>
      <dsp:spPr>
        <a:xfrm>
          <a:off x="4100289" y="1939498"/>
          <a:ext cx="2744803" cy="2249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2721"/>
              </a:lnTo>
              <a:lnTo>
                <a:pt x="2744803" y="1992721"/>
              </a:lnTo>
              <a:lnTo>
                <a:pt x="2744803" y="224945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4C2DA0-7DBE-4B79-BEF9-F596890D728A}">
      <dsp:nvSpPr>
        <dsp:cNvPr id="0" name=""/>
        <dsp:cNvSpPr/>
      </dsp:nvSpPr>
      <dsp:spPr>
        <a:xfrm>
          <a:off x="3994034" y="1939498"/>
          <a:ext cx="106254" cy="2249452"/>
        </a:xfrm>
        <a:custGeom>
          <a:avLst/>
          <a:gdLst/>
          <a:ahLst/>
          <a:cxnLst/>
          <a:rect l="0" t="0" r="0" b="0"/>
          <a:pathLst>
            <a:path>
              <a:moveTo>
                <a:pt x="106254" y="0"/>
              </a:moveTo>
              <a:lnTo>
                <a:pt x="106254" y="1992721"/>
              </a:lnTo>
              <a:lnTo>
                <a:pt x="0" y="1992721"/>
              </a:lnTo>
              <a:lnTo>
                <a:pt x="0" y="224945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A7121-27E2-4D58-B536-A24B82217DC3}">
      <dsp:nvSpPr>
        <dsp:cNvPr id="0" name=""/>
        <dsp:cNvSpPr/>
      </dsp:nvSpPr>
      <dsp:spPr>
        <a:xfrm>
          <a:off x="1142976" y="1939498"/>
          <a:ext cx="2957312" cy="2249452"/>
        </a:xfrm>
        <a:custGeom>
          <a:avLst/>
          <a:gdLst/>
          <a:ahLst/>
          <a:cxnLst/>
          <a:rect l="0" t="0" r="0" b="0"/>
          <a:pathLst>
            <a:path>
              <a:moveTo>
                <a:pt x="2957312" y="0"/>
              </a:moveTo>
              <a:lnTo>
                <a:pt x="2957312" y="1992721"/>
              </a:lnTo>
              <a:lnTo>
                <a:pt x="0" y="1992721"/>
              </a:lnTo>
              <a:lnTo>
                <a:pt x="0" y="224945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9325C-5595-4111-8566-1E58CDDE2976}">
      <dsp:nvSpPr>
        <dsp:cNvPr id="0" name=""/>
        <dsp:cNvSpPr/>
      </dsp:nvSpPr>
      <dsp:spPr>
        <a:xfrm>
          <a:off x="2693725" y="349159"/>
          <a:ext cx="2813126" cy="15903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55261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Проект – це наукова, дослідницька, прикладна, творча робота одного учня або групи учнів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3725" y="349159"/>
        <a:ext cx="2813126" cy="1590338"/>
      </dsp:txXfrm>
    </dsp:sp>
    <dsp:sp modelId="{8B286D16-45B8-4C91-A451-075F0DF37744}">
      <dsp:nvSpPr>
        <dsp:cNvPr id="0" name=""/>
        <dsp:cNvSpPr/>
      </dsp:nvSpPr>
      <dsp:spPr>
        <a:xfrm>
          <a:off x="3744409" y="1800201"/>
          <a:ext cx="1912578" cy="3667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15875" rIns="63500" bIns="15875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500" kern="1200"/>
        </a:p>
      </dsp:txBody>
      <dsp:txXfrm>
        <a:off x="3744409" y="1800201"/>
        <a:ext cx="1912578" cy="366758"/>
      </dsp:txXfrm>
    </dsp:sp>
    <dsp:sp modelId="{1E585B09-6A7D-4BF9-ABCD-F6B1DA96AD9D}">
      <dsp:nvSpPr>
        <dsp:cNvPr id="0" name=""/>
        <dsp:cNvSpPr/>
      </dsp:nvSpPr>
      <dsp:spPr>
        <a:xfrm>
          <a:off x="80433" y="4188951"/>
          <a:ext cx="2125087" cy="11002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55261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Систематизація отриманих знань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433" y="4188951"/>
        <a:ext cx="2125087" cy="1100275"/>
      </dsp:txXfrm>
    </dsp:sp>
    <dsp:sp modelId="{A089CF16-436A-4211-B18A-4F2C4223FFA5}">
      <dsp:nvSpPr>
        <dsp:cNvPr id="0" name=""/>
        <dsp:cNvSpPr/>
      </dsp:nvSpPr>
      <dsp:spPr>
        <a:xfrm>
          <a:off x="505450" y="5044721"/>
          <a:ext cx="1912578" cy="3667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15875" rIns="63500" bIns="15875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500" kern="1200"/>
        </a:p>
      </dsp:txBody>
      <dsp:txXfrm>
        <a:off x="505450" y="5044721"/>
        <a:ext cx="1912578" cy="366758"/>
      </dsp:txXfrm>
    </dsp:sp>
    <dsp:sp modelId="{D878DAF1-DB23-482B-871D-FF28C03B126F}">
      <dsp:nvSpPr>
        <dsp:cNvPr id="0" name=""/>
        <dsp:cNvSpPr/>
      </dsp:nvSpPr>
      <dsp:spPr>
        <a:xfrm>
          <a:off x="2931491" y="4188951"/>
          <a:ext cx="2125087" cy="1100275"/>
        </a:xfrm>
        <a:prstGeom prst="rect">
          <a:avLst/>
        </a:prstGeom>
        <a:solidFill>
          <a:schemeClr val="accent3">
            <a:hueOff val="-8937210"/>
            <a:satOff val="32083"/>
            <a:lumOff val="-470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55261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Практичне застосування знань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31491" y="4188951"/>
        <a:ext cx="2125087" cy="1100275"/>
      </dsp:txXfrm>
    </dsp:sp>
    <dsp:sp modelId="{6E5CBCC3-B644-41EC-AFD6-8CF1E94C315D}">
      <dsp:nvSpPr>
        <dsp:cNvPr id="0" name=""/>
        <dsp:cNvSpPr/>
      </dsp:nvSpPr>
      <dsp:spPr>
        <a:xfrm>
          <a:off x="3356508" y="5044721"/>
          <a:ext cx="1912578" cy="3667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15875" rIns="63500" bIns="15875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500" kern="1200"/>
        </a:p>
      </dsp:txBody>
      <dsp:txXfrm>
        <a:off x="3356508" y="5044721"/>
        <a:ext cx="1912578" cy="366758"/>
      </dsp:txXfrm>
    </dsp:sp>
    <dsp:sp modelId="{A833A39D-B70D-4482-8277-E8263E60B743}">
      <dsp:nvSpPr>
        <dsp:cNvPr id="0" name=""/>
        <dsp:cNvSpPr/>
      </dsp:nvSpPr>
      <dsp:spPr>
        <a:xfrm>
          <a:off x="5782548" y="4188951"/>
          <a:ext cx="2125087" cy="1100275"/>
        </a:xfrm>
        <a:prstGeom prst="rect">
          <a:avLst/>
        </a:prstGeom>
        <a:solidFill>
          <a:schemeClr val="accent3">
            <a:hueOff val="-17874421"/>
            <a:satOff val="64166"/>
            <a:lumOff val="-941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55261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Набуття нових, глибших знань із певної проблеми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82548" y="4188951"/>
        <a:ext cx="2125087" cy="1100275"/>
      </dsp:txXfrm>
    </dsp:sp>
    <dsp:sp modelId="{82A44FE0-B3A6-49A9-BA8E-F0E5F3A6BF62}">
      <dsp:nvSpPr>
        <dsp:cNvPr id="0" name=""/>
        <dsp:cNvSpPr/>
      </dsp:nvSpPr>
      <dsp:spPr>
        <a:xfrm>
          <a:off x="6207566" y="5044721"/>
          <a:ext cx="1912578" cy="3667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15875" rIns="63500" bIns="15875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500" kern="1200"/>
        </a:p>
      </dsp:txBody>
      <dsp:txXfrm>
        <a:off x="6207566" y="5044721"/>
        <a:ext cx="1912578" cy="366758"/>
      </dsp:txXfrm>
    </dsp:sp>
    <dsp:sp modelId="{902AA8F2-8EB1-4B5E-A9C7-DABF444997F3}">
      <dsp:nvSpPr>
        <dsp:cNvPr id="0" name=""/>
        <dsp:cNvSpPr/>
      </dsp:nvSpPr>
      <dsp:spPr>
        <a:xfrm>
          <a:off x="1505962" y="2452960"/>
          <a:ext cx="2125087" cy="11002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55261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Мета проектної роботи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05962" y="2452960"/>
        <a:ext cx="2125087" cy="1100275"/>
      </dsp:txXfrm>
    </dsp:sp>
    <dsp:sp modelId="{4CB857D5-EFBB-4AA5-9CE6-00041464003C}">
      <dsp:nvSpPr>
        <dsp:cNvPr id="0" name=""/>
        <dsp:cNvSpPr/>
      </dsp:nvSpPr>
      <dsp:spPr>
        <a:xfrm>
          <a:off x="1930979" y="3308730"/>
          <a:ext cx="1912578" cy="3667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15875" rIns="63500" bIns="15875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500" kern="1200"/>
        </a:p>
      </dsp:txBody>
      <dsp:txXfrm>
        <a:off x="1930979" y="3308730"/>
        <a:ext cx="1912578" cy="366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0CF64-526E-4BF8-BC9B-AFD304EF4DB1}">
      <dsp:nvSpPr>
        <dsp:cNvPr id="0" name=""/>
        <dsp:cNvSpPr/>
      </dsp:nvSpPr>
      <dsp:spPr>
        <a:xfrm rot="5400000">
          <a:off x="5740587" y="-2467451"/>
          <a:ext cx="882724" cy="581830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Вивчення проблем шкільної освіти, власної професійної діяльності; потреб, можливостей.</a:t>
          </a:r>
          <a:endParaRPr lang="uk-UA" sz="14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Обговорення проблеми, пошук необхідної інформації, визначення мети і завдань.</a:t>
          </a:r>
          <a:endParaRPr lang="uk-UA" sz="14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3272797" y="43430"/>
        <a:ext cx="5775215" cy="796542"/>
      </dsp:txXfrm>
    </dsp:sp>
    <dsp:sp modelId="{090B0BCF-B742-4F0E-A553-3A558E49B9B4}">
      <dsp:nvSpPr>
        <dsp:cNvPr id="0" name=""/>
        <dsp:cNvSpPr/>
      </dsp:nvSpPr>
      <dsp:spPr>
        <a:xfrm>
          <a:off x="0" y="22502"/>
          <a:ext cx="3272797" cy="8383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50" b="1" kern="1200" baseline="0" dirty="0" smtClean="0">
              <a:latin typeface="Times New Roman" pitchFamily="18" charset="0"/>
              <a:cs typeface="Times New Roman" pitchFamily="18" charset="0"/>
            </a:rPr>
            <a:t>Діагностико – прогностичний етап. Визначення мети та завдань проекту</a:t>
          </a:r>
          <a:endParaRPr lang="uk-UA" sz="1750" b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40927" y="63429"/>
        <a:ext cx="3190943" cy="756543"/>
      </dsp:txXfrm>
    </dsp:sp>
    <dsp:sp modelId="{C920E839-8FBB-44CE-AB8C-AF504BE1F66A}">
      <dsp:nvSpPr>
        <dsp:cNvPr id="0" name=""/>
        <dsp:cNvSpPr/>
      </dsp:nvSpPr>
      <dsp:spPr>
        <a:xfrm rot="5400000">
          <a:off x="5852634" y="-1567814"/>
          <a:ext cx="670717" cy="582399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Створення описово-структурної моделі (словесної, графічної або понятійного аналога) проекту.</a:t>
          </a:r>
          <a:endParaRPr lang="uk-UA" sz="14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Визначення критеріїв ефективності проекту.</a:t>
          </a:r>
          <a:endParaRPr lang="uk-UA" sz="14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3275996" y="1041566"/>
        <a:ext cx="5791251" cy="605233"/>
      </dsp:txXfrm>
    </dsp:sp>
    <dsp:sp modelId="{47F5AB36-C1B9-4DEB-87A9-C701FAC67587}">
      <dsp:nvSpPr>
        <dsp:cNvPr id="0" name=""/>
        <dsp:cNvSpPr/>
      </dsp:nvSpPr>
      <dsp:spPr>
        <a:xfrm>
          <a:off x="0" y="924983"/>
          <a:ext cx="3275996" cy="8383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Етап моделювання</a:t>
          </a:r>
          <a:endParaRPr lang="uk-UA" sz="2700" kern="1200" dirty="0"/>
        </a:p>
      </dsp:txBody>
      <dsp:txXfrm>
        <a:off x="40927" y="965910"/>
        <a:ext cx="3194142" cy="756543"/>
      </dsp:txXfrm>
    </dsp:sp>
    <dsp:sp modelId="{C853C44C-EE79-4194-881C-42C05D87D691}">
      <dsp:nvSpPr>
        <dsp:cNvPr id="0" name=""/>
        <dsp:cNvSpPr/>
      </dsp:nvSpPr>
      <dsp:spPr>
        <a:xfrm rot="5400000">
          <a:off x="5852634" y="-687497"/>
          <a:ext cx="670717" cy="582399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Формування програми діяльності щодо реалізації проекту, розробка плану в цілому та конкретних дій; вибір спо­собів збору інформації, форм і методів, формування уявлень про результати (форма звіту), розробка критеріїв оцін­ки результату і процесу.</a:t>
          </a:r>
          <a:endParaRPr lang="uk-UA" sz="14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3275996" y="1921883"/>
        <a:ext cx="5791251" cy="605233"/>
      </dsp:txXfrm>
    </dsp:sp>
    <dsp:sp modelId="{AB503E8E-232E-4FA7-A3BD-AD9AE85274F7}">
      <dsp:nvSpPr>
        <dsp:cNvPr id="0" name=""/>
        <dsp:cNvSpPr/>
      </dsp:nvSpPr>
      <dsp:spPr>
        <a:xfrm>
          <a:off x="0" y="1805300"/>
          <a:ext cx="3275996" cy="8383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Планування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927" y="1846227"/>
        <a:ext cx="3194142" cy="756543"/>
      </dsp:txXfrm>
    </dsp:sp>
    <dsp:sp modelId="{BC86CD5C-9AB0-41D4-93F6-526C4FCAA19C}">
      <dsp:nvSpPr>
        <dsp:cNvPr id="0" name=""/>
        <dsp:cNvSpPr/>
      </dsp:nvSpPr>
      <dsp:spPr>
        <a:xfrm rot="5400000">
          <a:off x="5852634" y="231673"/>
          <a:ext cx="670717" cy="582399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Збір інформації, аналіз, вибір стратегії і тактики, робота з літературою, прове­дення експерименту, </a:t>
          </a:r>
          <a:r>
            <a:rPr lang="uk-UA" sz="16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анкетування.</a:t>
          </a:r>
          <a:endParaRPr lang="uk-UA" sz="16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3275996" y="2841053"/>
        <a:ext cx="5791251" cy="605233"/>
      </dsp:txXfrm>
    </dsp:sp>
    <dsp:sp modelId="{BCCC4D91-29EA-43B6-9C07-7EE72D3D162E}">
      <dsp:nvSpPr>
        <dsp:cNvPr id="0" name=""/>
        <dsp:cNvSpPr/>
      </dsp:nvSpPr>
      <dsp:spPr>
        <a:xfrm>
          <a:off x="0" y="2685617"/>
          <a:ext cx="3275996" cy="8383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Дослідження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927" y="2726544"/>
        <a:ext cx="3194142" cy="756543"/>
      </dsp:txXfrm>
    </dsp:sp>
    <dsp:sp modelId="{3386E1C4-A8BC-4AA0-8250-C3865D83440E}">
      <dsp:nvSpPr>
        <dsp:cNvPr id="0" name=""/>
        <dsp:cNvSpPr/>
      </dsp:nvSpPr>
      <dsp:spPr>
        <a:xfrm rot="5400000">
          <a:off x="5852634" y="1073135"/>
          <a:ext cx="670717" cy="5823993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Оцінка як самої діяльності</a:t>
          </a:r>
          <a:r>
            <a:rPr lang="uk-UA" sz="2000" b="1" kern="12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2000" b="1" kern="12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так і </a:t>
          </a:r>
          <a:r>
            <a:rPr lang="uk-UA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кінцевого продукту, формулювання вис­новків.</a:t>
          </a:r>
          <a:endParaRPr lang="uk-UA" sz="20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3275996" y="3682515"/>
        <a:ext cx="5791251" cy="605233"/>
      </dsp:txXfrm>
    </dsp:sp>
    <dsp:sp modelId="{862FA4AF-B916-4B30-BD18-FA93F099EFCB}">
      <dsp:nvSpPr>
        <dsp:cNvPr id="0" name=""/>
        <dsp:cNvSpPr/>
      </dsp:nvSpPr>
      <dsp:spPr>
        <a:xfrm>
          <a:off x="0" y="3565934"/>
          <a:ext cx="3275996" cy="83839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Етап визначення  ефективності</a:t>
          </a:r>
          <a:r>
            <a:rPr lang="uk-UA" sz="1700" kern="1200" dirty="0" smtClean="0"/>
            <a:t>  </a:t>
          </a:r>
          <a:endParaRPr lang="uk-UA" sz="1700" kern="1200" dirty="0"/>
        </a:p>
      </dsp:txBody>
      <dsp:txXfrm>
        <a:off x="40927" y="3606861"/>
        <a:ext cx="3194142" cy="756543"/>
      </dsp:txXfrm>
    </dsp:sp>
    <dsp:sp modelId="{8FB7503E-FDFF-4DF5-9CA5-F4168AD595C0}">
      <dsp:nvSpPr>
        <dsp:cNvPr id="0" name=""/>
        <dsp:cNvSpPr/>
      </dsp:nvSpPr>
      <dsp:spPr>
        <a:xfrm rot="5400000">
          <a:off x="5852634" y="1953452"/>
          <a:ext cx="670717" cy="582399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Показ результатів у формі: звіту з демонстрацією матеріалів, письмового звіту. </a:t>
          </a:r>
          <a:endParaRPr lang="uk-UA" sz="20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3275996" y="4562832"/>
        <a:ext cx="5791251" cy="605233"/>
      </dsp:txXfrm>
    </dsp:sp>
    <dsp:sp modelId="{18C5A724-2E20-4D0A-A96A-062D118D5301}">
      <dsp:nvSpPr>
        <dsp:cNvPr id="0" name=""/>
        <dsp:cNvSpPr/>
      </dsp:nvSpPr>
      <dsp:spPr>
        <a:xfrm>
          <a:off x="0" y="4470405"/>
          <a:ext cx="3275996" cy="8383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Етап визначення  ефективності</a:t>
          </a:r>
          <a:endParaRPr lang="uk-UA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927" y="4511332"/>
        <a:ext cx="3194142" cy="756543"/>
      </dsp:txXfrm>
    </dsp:sp>
    <dsp:sp modelId="{B34D43B6-9970-4AE2-9FA0-49020A5D6514}">
      <dsp:nvSpPr>
        <dsp:cNvPr id="0" name=""/>
        <dsp:cNvSpPr/>
      </dsp:nvSpPr>
      <dsp:spPr>
        <a:xfrm rot="5400000">
          <a:off x="5852634" y="2917948"/>
          <a:ext cx="670717" cy="582399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Самооцінка результатів за встановленими критеріями.</a:t>
          </a:r>
          <a:endParaRPr lang="uk-UA" sz="20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3275996" y="5527328"/>
        <a:ext cx="5791251" cy="605233"/>
      </dsp:txXfrm>
    </dsp:sp>
    <dsp:sp modelId="{22E38E2A-C66A-4741-BB34-8F62162814C6}">
      <dsp:nvSpPr>
        <dsp:cNvPr id="0" name=""/>
        <dsp:cNvSpPr/>
      </dsp:nvSpPr>
      <dsp:spPr>
        <a:xfrm>
          <a:off x="0" y="5326568"/>
          <a:ext cx="3275996" cy="8383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Оцінка результатів і  процесу </a:t>
          </a:r>
          <a:r>
            <a:rPr lang="uk-UA" sz="1600" kern="1200" dirty="0" smtClean="0"/>
            <a:t> </a:t>
          </a:r>
          <a:endParaRPr lang="uk-UA" sz="1600" kern="1200" dirty="0"/>
        </a:p>
      </dsp:txBody>
      <dsp:txXfrm>
        <a:off x="40927" y="5367495"/>
        <a:ext cx="3194142" cy="7565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96619-2A62-46DB-A314-9498BC452D55}">
      <dsp:nvSpPr>
        <dsp:cNvPr id="0" name=""/>
        <dsp:cNvSpPr/>
      </dsp:nvSpPr>
      <dsp:spPr>
        <a:xfrm>
          <a:off x="0" y="64144"/>
          <a:ext cx="8964490" cy="491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baseline="0" dirty="0" smtClean="0">
              <a:latin typeface="Times New Roman" pitchFamily="18" charset="0"/>
              <a:cs typeface="Times New Roman" pitchFamily="18" charset="0"/>
            </a:rPr>
            <a:t>За кінцевим результатом: </a:t>
          </a:r>
          <a:endParaRPr lang="uk-UA" sz="2100" b="1" i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3988" y="88132"/>
        <a:ext cx="8916514" cy="443423"/>
      </dsp:txXfrm>
    </dsp:sp>
    <dsp:sp modelId="{AC8CC1C2-2FE2-413F-93FC-DEF21741F60F}">
      <dsp:nvSpPr>
        <dsp:cNvPr id="0" name=""/>
        <dsp:cNvSpPr/>
      </dsp:nvSpPr>
      <dsp:spPr>
        <a:xfrm>
          <a:off x="0" y="555544"/>
          <a:ext cx="896449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62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6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теоретичний, </a:t>
          </a:r>
          <a:r>
            <a:rPr lang="uk-UA" sz="1600" b="1" kern="120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теоретико-практичний</a:t>
          </a:r>
          <a:r>
            <a:rPr lang="uk-UA" sz="16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, практико-орієнтований.</a:t>
          </a:r>
          <a:endParaRPr lang="uk-UA" sz="16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55544"/>
        <a:ext cx="8964490" cy="347760"/>
      </dsp:txXfrm>
    </dsp:sp>
    <dsp:sp modelId="{6763AB91-F2C3-4179-B248-D24B197BC83D}">
      <dsp:nvSpPr>
        <dsp:cNvPr id="0" name=""/>
        <dsp:cNvSpPr/>
      </dsp:nvSpPr>
      <dsp:spPr>
        <a:xfrm>
          <a:off x="0" y="903304"/>
          <a:ext cx="8964490" cy="4913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baseline="0" dirty="0" smtClean="0">
              <a:latin typeface="Times New Roman" pitchFamily="18" charset="0"/>
              <a:cs typeface="Times New Roman" pitchFamily="18" charset="0"/>
            </a:rPr>
            <a:t>За змістом: </a:t>
          </a:r>
          <a:endParaRPr lang="uk-UA" sz="2100" b="1" i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3988" y="927292"/>
        <a:ext cx="8916514" cy="443423"/>
      </dsp:txXfrm>
    </dsp:sp>
    <dsp:sp modelId="{6F9D4988-4234-4640-81A4-365F1B1128BD}">
      <dsp:nvSpPr>
        <dsp:cNvPr id="0" name=""/>
        <dsp:cNvSpPr/>
      </dsp:nvSpPr>
      <dsp:spPr>
        <a:xfrm>
          <a:off x="0" y="1394704"/>
          <a:ext cx="896449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62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600" b="1" kern="120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монопредметний</a:t>
          </a:r>
          <a:r>
            <a:rPr lang="uk-UA" sz="16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, міжпредметний, </a:t>
          </a:r>
          <a:r>
            <a:rPr lang="uk-UA" sz="1600" b="1" kern="120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надпредметний</a:t>
          </a:r>
          <a:r>
            <a:rPr lang="uk-UA" sz="16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uk-UA" sz="16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394704"/>
        <a:ext cx="8964490" cy="347760"/>
      </dsp:txXfrm>
    </dsp:sp>
    <dsp:sp modelId="{AD76E2DC-64BC-4D62-BACB-24BF07488A11}">
      <dsp:nvSpPr>
        <dsp:cNvPr id="0" name=""/>
        <dsp:cNvSpPr/>
      </dsp:nvSpPr>
      <dsp:spPr>
        <a:xfrm>
          <a:off x="0" y="1742464"/>
          <a:ext cx="8964490" cy="4913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>
              <a:latin typeface="Times New Roman" pitchFamily="18" charset="0"/>
              <a:cs typeface="Times New Roman" pitchFamily="18" charset="0"/>
            </a:rPr>
            <a:t>За кількістю учасників:</a:t>
          </a:r>
          <a:r>
            <a:rPr lang="uk-UA" sz="21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988" y="1766452"/>
        <a:ext cx="8916514" cy="443423"/>
      </dsp:txXfrm>
    </dsp:sp>
    <dsp:sp modelId="{134E6C2F-5363-4DC7-A71B-3EC4C72D6164}">
      <dsp:nvSpPr>
        <dsp:cNvPr id="0" name=""/>
        <dsp:cNvSpPr/>
      </dsp:nvSpPr>
      <dsp:spPr>
        <a:xfrm>
          <a:off x="0" y="2233864"/>
          <a:ext cx="896449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62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6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індивідуальний, колективний (парний, груповий).</a:t>
          </a:r>
          <a:endParaRPr lang="uk-UA" sz="16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233864"/>
        <a:ext cx="8964490" cy="347760"/>
      </dsp:txXfrm>
    </dsp:sp>
    <dsp:sp modelId="{211BD25C-0E95-4624-8FAD-B9BC125B369D}">
      <dsp:nvSpPr>
        <dsp:cNvPr id="0" name=""/>
        <dsp:cNvSpPr/>
      </dsp:nvSpPr>
      <dsp:spPr>
        <a:xfrm>
          <a:off x="0" y="2480227"/>
          <a:ext cx="8964490" cy="491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>
              <a:latin typeface="Times New Roman" pitchFamily="18" charset="0"/>
              <a:cs typeface="Times New Roman" pitchFamily="18" charset="0"/>
            </a:rPr>
            <a:t>За тривалістю:</a:t>
          </a:r>
          <a:endParaRPr lang="uk-UA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988" y="2504215"/>
        <a:ext cx="8916514" cy="443423"/>
      </dsp:txXfrm>
    </dsp:sp>
    <dsp:sp modelId="{73C11586-A037-4E21-85B5-8F78112C5C46}">
      <dsp:nvSpPr>
        <dsp:cNvPr id="0" name=""/>
        <dsp:cNvSpPr/>
      </dsp:nvSpPr>
      <dsp:spPr>
        <a:xfrm>
          <a:off x="0" y="3073024"/>
          <a:ext cx="896449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62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6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міні-проект, короткочасний, середньої трива­лості, довготривалий, </a:t>
          </a:r>
          <a:r>
            <a:rPr lang="uk-UA" sz="1600" b="1" kern="120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лонгітюдний</a:t>
          </a:r>
          <a:r>
            <a:rPr lang="uk-UA" sz="16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uk-UA" sz="16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073024"/>
        <a:ext cx="8964490" cy="347760"/>
      </dsp:txXfrm>
    </dsp:sp>
    <dsp:sp modelId="{D4469CA3-ACD6-4F86-94CE-90C28969272D}">
      <dsp:nvSpPr>
        <dsp:cNvPr id="0" name=""/>
        <dsp:cNvSpPr/>
      </dsp:nvSpPr>
      <dsp:spPr>
        <a:xfrm>
          <a:off x="0" y="3420784"/>
          <a:ext cx="8964490" cy="49139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>
              <a:latin typeface="Times New Roman" pitchFamily="18" charset="0"/>
              <a:cs typeface="Times New Roman" pitchFamily="18" charset="0"/>
            </a:rPr>
            <a:t>За ступенем самостійності:</a:t>
          </a:r>
          <a:r>
            <a:rPr lang="uk-UA" sz="21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988" y="3444772"/>
        <a:ext cx="8916514" cy="443423"/>
      </dsp:txXfrm>
    </dsp:sp>
    <dsp:sp modelId="{BCDAAB6C-E967-427F-9B09-694912571D23}">
      <dsp:nvSpPr>
        <dsp:cNvPr id="0" name=""/>
        <dsp:cNvSpPr/>
      </dsp:nvSpPr>
      <dsp:spPr>
        <a:xfrm>
          <a:off x="0" y="3912184"/>
          <a:ext cx="8964490" cy="47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62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6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репродуктивно-дослідний, частко­во-пошуковий, дослідницький чи експериментально-дослід­ницький, евристичний.</a:t>
          </a:r>
          <a:endParaRPr lang="uk-UA" sz="16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912184"/>
        <a:ext cx="8964490" cy="478170"/>
      </dsp:txXfrm>
    </dsp:sp>
    <dsp:sp modelId="{7035DBD1-C670-444D-B9C4-80E3DEEBEA64}">
      <dsp:nvSpPr>
        <dsp:cNvPr id="0" name=""/>
        <dsp:cNvSpPr/>
      </dsp:nvSpPr>
      <dsp:spPr>
        <a:xfrm>
          <a:off x="0" y="4390354"/>
          <a:ext cx="8964490" cy="491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>
              <a:latin typeface="Times New Roman" pitchFamily="18" charset="0"/>
              <a:cs typeface="Times New Roman" pitchFamily="18" charset="0"/>
            </a:rPr>
            <a:t>За характером контактів:</a:t>
          </a:r>
          <a:r>
            <a:rPr lang="uk-UA" sz="21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988" y="4414342"/>
        <a:ext cx="8916514" cy="443423"/>
      </dsp:txXfrm>
    </dsp:sp>
    <dsp:sp modelId="{93D7264D-8595-46A0-94C9-5945C0101CEF}">
      <dsp:nvSpPr>
        <dsp:cNvPr id="0" name=""/>
        <dsp:cNvSpPr/>
      </dsp:nvSpPr>
      <dsp:spPr>
        <a:xfrm>
          <a:off x="0" y="4881754"/>
          <a:ext cx="896449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62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6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внутрішній, зовнішній, міжнародний.</a:t>
          </a:r>
          <a:endParaRPr lang="uk-UA" sz="16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881754"/>
        <a:ext cx="8964490" cy="3477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1F673-5674-43C0-A9C8-9886F10E4F4D}">
      <dsp:nvSpPr>
        <dsp:cNvPr id="0" name=""/>
        <dsp:cNvSpPr/>
      </dsp:nvSpPr>
      <dsp:spPr>
        <a:xfrm>
          <a:off x="3606246" y="2454352"/>
          <a:ext cx="1703629" cy="159971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Діяльність учителя</a:t>
          </a:r>
          <a:endParaRPr lang="uk-UA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55737" y="2688624"/>
        <a:ext cx="1204647" cy="1131168"/>
      </dsp:txXfrm>
    </dsp:sp>
    <dsp:sp modelId="{F073749C-54E3-458A-AC17-C04F240AAD96}">
      <dsp:nvSpPr>
        <dsp:cNvPr id="0" name=""/>
        <dsp:cNvSpPr/>
      </dsp:nvSpPr>
      <dsp:spPr>
        <a:xfrm rot="16200000">
          <a:off x="4263914" y="1809161"/>
          <a:ext cx="388294" cy="5797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600" kern="1200"/>
        </a:p>
      </dsp:txBody>
      <dsp:txXfrm>
        <a:off x="4322158" y="1983351"/>
        <a:ext cx="271806" cy="347839"/>
      </dsp:txXfrm>
    </dsp:sp>
    <dsp:sp modelId="{0C88A09B-1476-42F9-AFBF-9C1CA33AC97A}">
      <dsp:nvSpPr>
        <dsp:cNvPr id="0" name=""/>
        <dsp:cNvSpPr/>
      </dsp:nvSpPr>
      <dsp:spPr>
        <a:xfrm>
          <a:off x="3605515" y="16629"/>
          <a:ext cx="1705091" cy="170509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smtClean="0">
              <a:latin typeface="Times New Roman" pitchFamily="18" charset="0"/>
              <a:cs typeface="Times New Roman" pitchFamily="18" charset="0"/>
            </a:rPr>
            <a:t>допомогти учням визначити мету діяльності </a:t>
          </a:r>
          <a:endParaRPr lang="uk-UA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55220" y="266334"/>
        <a:ext cx="1205681" cy="1205681"/>
      </dsp:txXfrm>
    </dsp:sp>
    <dsp:sp modelId="{69755E10-D4B9-4073-B5DA-3476AB74311E}">
      <dsp:nvSpPr>
        <dsp:cNvPr id="0" name=""/>
        <dsp:cNvSpPr/>
      </dsp:nvSpPr>
      <dsp:spPr>
        <a:xfrm rot="19800000">
          <a:off x="5291367" y="2376961"/>
          <a:ext cx="368141" cy="5797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3574884"/>
                <a:satOff val="12833"/>
                <a:lumOff val="-1882"/>
                <a:alphaOff val="0"/>
                <a:tint val="43000"/>
                <a:satMod val="165000"/>
              </a:schemeClr>
            </a:gs>
            <a:gs pos="55000">
              <a:schemeClr val="accent3">
                <a:hueOff val="-3574884"/>
                <a:satOff val="12833"/>
                <a:lumOff val="-1882"/>
                <a:alphaOff val="0"/>
                <a:tint val="83000"/>
                <a:satMod val="155000"/>
              </a:schemeClr>
            </a:gs>
            <a:gs pos="100000">
              <a:schemeClr val="accent3">
                <a:hueOff val="-3574884"/>
                <a:satOff val="12833"/>
                <a:lumOff val="-1882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600" kern="1200"/>
        </a:p>
      </dsp:txBody>
      <dsp:txXfrm>
        <a:off x="5298765" y="2520518"/>
        <a:ext cx="257699" cy="347839"/>
      </dsp:txXfrm>
    </dsp:sp>
    <dsp:sp modelId="{3032CB7A-8D20-46B8-9C5B-A36DFC29EFCD}">
      <dsp:nvSpPr>
        <dsp:cNvPr id="0" name=""/>
        <dsp:cNvSpPr/>
      </dsp:nvSpPr>
      <dsp:spPr>
        <a:xfrm>
          <a:off x="5671015" y="1209146"/>
          <a:ext cx="1705091" cy="1705091"/>
        </a:xfrm>
        <a:prstGeom prst="ellipse">
          <a:avLst/>
        </a:prstGeom>
        <a:gradFill rotWithShape="0">
          <a:gsLst>
            <a:gs pos="0">
              <a:schemeClr val="accent3">
                <a:hueOff val="-3574884"/>
                <a:satOff val="12833"/>
                <a:lumOff val="-1882"/>
                <a:alphaOff val="0"/>
                <a:tint val="43000"/>
                <a:satMod val="165000"/>
              </a:schemeClr>
            </a:gs>
            <a:gs pos="55000">
              <a:schemeClr val="accent3">
                <a:hueOff val="-3574884"/>
                <a:satOff val="12833"/>
                <a:lumOff val="-1882"/>
                <a:alphaOff val="0"/>
                <a:tint val="83000"/>
                <a:satMod val="155000"/>
              </a:schemeClr>
            </a:gs>
            <a:gs pos="100000">
              <a:schemeClr val="accent3">
                <a:hueOff val="-3574884"/>
                <a:satOff val="12833"/>
                <a:lumOff val="-1882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latin typeface="Times New Roman" pitchFamily="18" charset="0"/>
              <a:cs typeface="Times New Roman" pitchFamily="18" charset="0"/>
            </a:rPr>
            <a:t>розкривати можливі форми діяльності</a:t>
          </a:r>
          <a:endParaRPr lang="uk-UA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20720" y="1458851"/>
        <a:ext cx="1205681" cy="1205681"/>
      </dsp:txXfrm>
    </dsp:sp>
    <dsp:sp modelId="{D5C32987-A1D9-4211-8D89-7336CF614DD3}">
      <dsp:nvSpPr>
        <dsp:cNvPr id="0" name=""/>
        <dsp:cNvSpPr/>
      </dsp:nvSpPr>
      <dsp:spPr>
        <a:xfrm rot="1800000">
          <a:off x="5291367" y="3551726"/>
          <a:ext cx="368141" cy="5797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7149768"/>
                <a:satOff val="25666"/>
                <a:lumOff val="-3764"/>
                <a:alphaOff val="0"/>
                <a:tint val="43000"/>
                <a:satMod val="165000"/>
              </a:schemeClr>
            </a:gs>
            <a:gs pos="55000">
              <a:schemeClr val="accent3">
                <a:hueOff val="-7149768"/>
                <a:satOff val="25666"/>
                <a:lumOff val="-3764"/>
                <a:alphaOff val="0"/>
                <a:tint val="83000"/>
                <a:satMod val="155000"/>
              </a:schemeClr>
            </a:gs>
            <a:gs pos="100000">
              <a:schemeClr val="accent3">
                <a:hueOff val="-7149768"/>
                <a:satOff val="25666"/>
                <a:lumOff val="-3764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600" kern="1200"/>
        </a:p>
      </dsp:txBody>
      <dsp:txXfrm>
        <a:off x="5298765" y="3640062"/>
        <a:ext cx="257699" cy="347839"/>
      </dsp:txXfrm>
    </dsp:sp>
    <dsp:sp modelId="{66B4D31B-8F74-46C7-99F4-04859B96B012}">
      <dsp:nvSpPr>
        <dsp:cNvPr id="0" name=""/>
        <dsp:cNvSpPr/>
      </dsp:nvSpPr>
      <dsp:spPr>
        <a:xfrm>
          <a:off x="5671015" y="3594180"/>
          <a:ext cx="1705091" cy="1705091"/>
        </a:xfrm>
        <a:prstGeom prst="ellipse">
          <a:avLst/>
        </a:prstGeom>
        <a:gradFill rotWithShape="0">
          <a:gsLst>
            <a:gs pos="0">
              <a:schemeClr val="accent3">
                <a:hueOff val="-7149768"/>
                <a:satOff val="25666"/>
                <a:lumOff val="-3764"/>
                <a:alphaOff val="0"/>
                <a:tint val="43000"/>
                <a:satMod val="165000"/>
              </a:schemeClr>
            </a:gs>
            <a:gs pos="55000">
              <a:schemeClr val="accent3">
                <a:hueOff val="-7149768"/>
                <a:satOff val="25666"/>
                <a:lumOff val="-3764"/>
                <a:alphaOff val="0"/>
                <a:tint val="83000"/>
                <a:satMod val="155000"/>
              </a:schemeClr>
            </a:gs>
            <a:gs pos="100000">
              <a:schemeClr val="accent3">
                <a:hueOff val="-7149768"/>
                <a:satOff val="25666"/>
                <a:lumOff val="-3764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latin typeface="Times New Roman" pitchFamily="18" charset="0"/>
              <a:cs typeface="Times New Roman" pitchFamily="18" charset="0"/>
            </a:rPr>
            <a:t>створити умови для активності школярів</a:t>
          </a:r>
          <a:endParaRPr lang="uk-UA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20720" y="3843885"/>
        <a:ext cx="1205681" cy="1205681"/>
      </dsp:txXfrm>
    </dsp:sp>
    <dsp:sp modelId="{A6505C36-166A-4029-826C-1244BA461421}">
      <dsp:nvSpPr>
        <dsp:cNvPr id="0" name=""/>
        <dsp:cNvSpPr/>
      </dsp:nvSpPr>
      <dsp:spPr>
        <a:xfrm rot="5400000">
          <a:off x="4257547" y="4131178"/>
          <a:ext cx="401027" cy="5797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0724653"/>
                <a:satOff val="38500"/>
                <a:lumOff val="-5647"/>
                <a:alphaOff val="0"/>
                <a:tint val="43000"/>
                <a:satMod val="165000"/>
              </a:schemeClr>
            </a:gs>
            <a:gs pos="55000">
              <a:schemeClr val="accent3">
                <a:hueOff val="-10724653"/>
                <a:satOff val="38500"/>
                <a:lumOff val="-5647"/>
                <a:alphaOff val="0"/>
                <a:tint val="83000"/>
                <a:satMod val="155000"/>
              </a:schemeClr>
            </a:gs>
            <a:gs pos="100000">
              <a:schemeClr val="accent3">
                <a:hueOff val="-10724653"/>
                <a:satOff val="38500"/>
                <a:lumOff val="-5647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600" kern="1200"/>
        </a:p>
      </dsp:txBody>
      <dsp:txXfrm>
        <a:off x="4317701" y="4186970"/>
        <a:ext cx="280719" cy="347839"/>
      </dsp:txXfrm>
    </dsp:sp>
    <dsp:sp modelId="{1EE16426-CB06-4B7D-8536-BFC188512CFB}">
      <dsp:nvSpPr>
        <dsp:cNvPr id="0" name=""/>
        <dsp:cNvSpPr/>
      </dsp:nvSpPr>
      <dsp:spPr>
        <a:xfrm>
          <a:off x="3439439" y="4810721"/>
          <a:ext cx="2037243" cy="1657042"/>
        </a:xfrm>
        <a:prstGeom prst="ellipse">
          <a:avLst/>
        </a:prstGeom>
        <a:gradFill rotWithShape="0">
          <a:gsLst>
            <a:gs pos="0">
              <a:schemeClr val="accent3">
                <a:hueOff val="-10724653"/>
                <a:satOff val="38500"/>
                <a:lumOff val="-5647"/>
                <a:alphaOff val="0"/>
                <a:tint val="43000"/>
                <a:satMod val="165000"/>
              </a:schemeClr>
            </a:gs>
            <a:gs pos="55000">
              <a:schemeClr val="accent3">
                <a:hueOff val="-10724653"/>
                <a:satOff val="38500"/>
                <a:lumOff val="-5647"/>
                <a:alphaOff val="0"/>
                <a:tint val="83000"/>
                <a:satMod val="155000"/>
              </a:schemeClr>
            </a:gs>
            <a:gs pos="100000">
              <a:schemeClr val="accent3">
                <a:hueOff val="-10724653"/>
                <a:satOff val="38500"/>
                <a:lumOff val="-5647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latin typeface="Times New Roman" pitchFamily="18" charset="0"/>
              <a:cs typeface="Times New Roman" pitchFamily="18" charset="0"/>
            </a:rPr>
            <a:t>рекомендувати джерела отримання інформації</a:t>
          </a:r>
          <a:endParaRPr lang="uk-UA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37786" y="5053389"/>
        <a:ext cx="1440549" cy="1171706"/>
      </dsp:txXfrm>
    </dsp:sp>
    <dsp:sp modelId="{B952DA14-495A-4CD6-9E47-4670158A04C4}">
      <dsp:nvSpPr>
        <dsp:cNvPr id="0" name=""/>
        <dsp:cNvSpPr/>
      </dsp:nvSpPr>
      <dsp:spPr>
        <a:xfrm rot="9000000">
          <a:off x="3334890" y="3524016"/>
          <a:ext cx="307579" cy="5797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4299536"/>
                <a:satOff val="51333"/>
                <a:lumOff val="-7529"/>
                <a:alphaOff val="0"/>
                <a:tint val="43000"/>
                <a:satMod val="165000"/>
              </a:schemeClr>
            </a:gs>
            <a:gs pos="55000">
              <a:schemeClr val="accent3">
                <a:hueOff val="-14299536"/>
                <a:satOff val="51333"/>
                <a:lumOff val="-7529"/>
                <a:alphaOff val="0"/>
                <a:tint val="83000"/>
                <a:satMod val="155000"/>
              </a:schemeClr>
            </a:gs>
            <a:gs pos="100000">
              <a:schemeClr val="accent3">
                <a:hueOff val="-14299536"/>
                <a:satOff val="51333"/>
                <a:lumOff val="-7529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600" kern="1200"/>
        </a:p>
      </dsp:txBody>
      <dsp:txXfrm rot="10800000">
        <a:off x="3420983" y="3616894"/>
        <a:ext cx="215305" cy="347839"/>
      </dsp:txXfrm>
    </dsp:sp>
    <dsp:sp modelId="{617EFAB2-8141-438F-B112-09AB18EE54BB}">
      <dsp:nvSpPr>
        <dsp:cNvPr id="0" name=""/>
        <dsp:cNvSpPr/>
      </dsp:nvSpPr>
      <dsp:spPr>
        <a:xfrm>
          <a:off x="1408868" y="3525771"/>
          <a:ext cx="1967386" cy="1841908"/>
        </a:xfrm>
        <a:prstGeom prst="ellipse">
          <a:avLst/>
        </a:prstGeom>
        <a:gradFill rotWithShape="0">
          <a:gsLst>
            <a:gs pos="0">
              <a:schemeClr val="accent3">
                <a:hueOff val="-14299536"/>
                <a:satOff val="51333"/>
                <a:lumOff val="-7529"/>
                <a:alphaOff val="0"/>
                <a:tint val="43000"/>
                <a:satMod val="165000"/>
              </a:schemeClr>
            </a:gs>
            <a:gs pos="55000">
              <a:schemeClr val="accent3">
                <a:hueOff val="-14299536"/>
                <a:satOff val="51333"/>
                <a:lumOff val="-7529"/>
                <a:alphaOff val="0"/>
                <a:tint val="83000"/>
                <a:satMod val="155000"/>
              </a:schemeClr>
            </a:gs>
            <a:gs pos="100000">
              <a:schemeClr val="accent3">
                <a:hueOff val="-14299536"/>
                <a:satOff val="51333"/>
                <a:lumOff val="-7529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latin typeface="Times New Roman" pitchFamily="18" charset="0"/>
              <a:cs typeface="Times New Roman" pitchFamily="18" charset="0"/>
            </a:rPr>
            <a:t>сприяти прогнозуванню результатів проекту</a:t>
          </a:r>
          <a:endParaRPr lang="uk-UA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6985" y="3795512"/>
        <a:ext cx="1391152" cy="1302426"/>
      </dsp:txXfrm>
    </dsp:sp>
    <dsp:sp modelId="{C4BE9E29-2C5D-48A7-BD2B-51437D848F23}">
      <dsp:nvSpPr>
        <dsp:cNvPr id="0" name=""/>
        <dsp:cNvSpPr/>
      </dsp:nvSpPr>
      <dsp:spPr>
        <a:xfrm rot="12600000">
          <a:off x="3256614" y="2376961"/>
          <a:ext cx="368141" cy="5797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7874421"/>
                <a:satOff val="64166"/>
                <a:lumOff val="-9411"/>
                <a:alphaOff val="0"/>
                <a:tint val="43000"/>
                <a:satMod val="165000"/>
              </a:schemeClr>
            </a:gs>
            <a:gs pos="55000">
              <a:schemeClr val="accent3">
                <a:hueOff val="-17874421"/>
                <a:satOff val="64166"/>
                <a:lumOff val="-9411"/>
                <a:alphaOff val="0"/>
                <a:tint val="83000"/>
                <a:satMod val="155000"/>
              </a:schemeClr>
            </a:gs>
            <a:gs pos="100000">
              <a:schemeClr val="accent3">
                <a:hueOff val="-17874421"/>
                <a:satOff val="64166"/>
                <a:lumOff val="-9411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600" kern="1200"/>
        </a:p>
      </dsp:txBody>
      <dsp:txXfrm rot="10800000">
        <a:off x="3359658" y="2520518"/>
        <a:ext cx="257699" cy="347839"/>
      </dsp:txXfrm>
    </dsp:sp>
    <dsp:sp modelId="{AF51C477-77B8-4DB4-9D11-E14C143C5DFC}">
      <dsp:nvSpPr>
        <dsp:cNvPr id="0" name=""/>
        <dsp:cNvSpPr/>
      </dsp:nvSpPr>
      <dsp:spPr>
        <a:xfrm>
          <a:off x="1540016" y="1209146"/>
          <a:ext cx="1705091" cy="1705091"/>
        </a:xfrm>
        <a:prstGeom prst="ellipse">
          <a:avLst/>
        </a:prstGeom>
        <a:gradFill rotWithShape="0">
          <a:gsLst>
            <a:gs pos="0">
              <a:schemeClr val="accent3">
                <a:hueOff val="-17874421"/>
                <a:satOff val="64166"/>
                <a:lumOff val="-9411"/>
                <a:alphaOff val="0"/>
                <a:tint val="43000"/>
                <a:satMod val="165000"/>
              </a:schemeClr>
            </a:gs>
            <a:gs pos="55000">
              <a:schemeClr val="accent3">
                <a:hueOff val="-17874421"/>
                <a:satOff val="64166"/>
                <a:lumOff val="-9411"/>
                <a:alphaOff val="0"/>
                <a:tint val="83000"/>
                <a:satMod val="155000"/>
              </a:schemeClr>
            </a:gs>
            <a:gs pos="100000">
              <a:schemeClr val="accent3">
                <a:hueOff val="-17874421"/>
                <a:satOff val="64166"/>
                <a:lumOff val="-9411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latin typeface="Times New Roman" pitchFamily="18" charset="0"/>
              <a:cs typeface="Times New Roman" pitchFamily="18" charset="0"/>
            </a:rPr>
            <a:t>є партнером </a:t>
          </a:r>
          <a:endParaRPr lang="uk-UA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89721" y="1458851"/>
        <a:ext cx="1205681" cy="12056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DB448-35A0-4034-80E7-7AC5D1166D7C}">
      <dsp:nvSpPr>
        <dsp:cNvPr id="0" name=""/>
        <dsp:cNvSpPr/>
      </dsp:nvSpPr>
      <dsp:spPr>
        <a:xfrm>
          <a:off x="3657493" y="2296181"/>
          <a:ext cx="1684079" cy="14349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Діяльність учнів</a:t>
          </a:r>
          <a:endParaRPr lang="uk-UA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4121" y="2506320"/>
        <a:ext cx="1190823" cy="1014640"/>
      </dsp:txXfrm>
    </dsp:sp>
    <dsp:sp modelId="{12A66B46-9F78-4FBA-8ADE-CAF9BD0FD29D}">
      <dsp:nvSpPr>
        <dsp:cNvPr id="0" name=""/>
        <dsp:cNvSpPr/>
      </dsp:nvSpPr>
      <dsp:spPr>
        <a:xfrm rot="16200000">
          <a:off x="4311790" y="1683226"/>
          <a:ext cx="375486" cy="538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/>
        </a:p>
      </dsp:txBody>
      <dsp:txXfrm>
        <a:off x="4368113" y="1847288"/>
        <a:ext cx="262840" cy="323219"/>
      </dsp:txXfrm>
    </dsp:sp>
    <dsp:sp modelId="{2A463FF8-AA50-4E49-8983-E02535E74E84}">
      <dsp:nvSpPr>
        <dsp:cNvPr id="0" name=""/>
        <dsp:cNvSpPr/>
      </dsp:nvSpPr>
      <dsp:spPr>
        <a:xfrm>
          <a:off x="3707331" y="3311"/>
          <a:ext cx="1584404" cy="15844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Визначає мету своєї діяльності</a:t>
          </a:r>
          <a:endParaRPr lang="uk-UA" sz="1600" b="1" kern="1200" dirty="0"/>
        </a:p>
      </dsp:txBody>
      <dsp:txXfrm>
        <a:off x="3939362" y="235342"/>
        <a:ext cx="1120342" cy="1120342"/>
      </dsp:txXfrm>
    </dsp:sp>
    <dsp:sp modelId="{B763BBA5-6F99-48BF-95C2-31CAC23E2E2C}">
      <dsp:nvSpPr>
        <dsp:cNvPr id="0" name=""/>
        <dsp:cNvSpPr/>
      </dsp:nvSpPr>
      <dsp:spPr>
        <a:xfrm rot="19800000">
          <a:off x="5292884" y="2191238"/>
          <a:ext cx="329132" cy="538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574884"/>
            <a:satOff val="12833"/>
            <a:lumOff val="-1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/>
        </a:p>
      </dsp:txBody>
      <dsp:txXfrm>
        <a:off x="5299498" y="2323662"/>
        <a:ext cx="230392" cy="323219"/>
      </dsp:txXfrm>
    </dsp:sp>
    <dsp:sp modelId="{7D47BA18-AAA8-4296-B19B-F5FD8A721578}">
      <dsp:nvSpPr>
        <dsp:cNvPr id="0" name=""/>
        <dsp:cNvSpPr/>
      </dsp:nvSpPr>
      <dsp:spPr>
        <a:xfrm>
          <a:off x="5628285" y="1112374"/>
          <a:ext cx="1584404" cy="1584404"/>
        </a:xfrm>
        <a:prstGeom prst="ellipse">
          <a:avLst/>
        </a:prstGeom>
        <a:solidFill>
          <a:schemeClr val="accent3">
            <a:hueOff val="-3574884"/>
            <a:satOff val="12833"/>
            <a:lumOff val="-188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Відкриває нові знання</a:t>
          </a:r>
          <a:endParaRPr lang="uk-UA" sz="1600" b="1" kern="1200" dirty="0"/>
        </a:p>
      </dsp:txBody>
      <dsp:txXfrm>
        <a:off x="5860316" y="1344405"/>
        <a:ext cx="1120342" cy="1120342"/>
      </dsp:txXfrm>
    </dsp:sp>
    <dsp:sp modelId="{3787B3FA-27A6-4482-9FBF-7378FBE1C54B}">
      <dsp:nvSpPr>
        <dsp:cNvPr id="0" name=""/>
        <dsp:cNvSpPr/>
      </dsp:nvSpPr>
      <dsp:spPr>
        <a:xfrm rot="1663056">
          <a:off x="5301679" y="3238105"/>
          <a:ext cx="275457" cy="538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7149768"/>
            <a:satOff val="25666"/>
            <a:lumOff val="-376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/>
        </a:p>
      </dsp:txBody>
      <dsp:txXfrm>
        <a:off x="5306420" y="3326626"/>
        <a:ext cx="192820" cy="323219"/>
      </dsp:txXfrm>
    </dsp:sp>
    <dsp:sp modelId="{C642F184-2968-405B-963F-E90AE9637B0C}">
      <dsp:nvSpPr>
        <dsp:cNvPr id="0" name=""/>
        <dsp:cNvSpPr/>
      </dsp:nvSpPr>
      <dsp:spPr>
        <a:xfrm>
          <a:off x="5516006" y="3240357"/>
          <a:ext cx="2049886" cy="1691700"/>
        </a:xfrm>
        <a:prstGeom prst="ellipse">
          <a:avLst/>
        </a:prstGeom>
        <a:solidFill>
          <a:schemeClr val="accent3">
            <a:hueOff val="-7149768"/>
            <a:satOff val="25666"/>
            <a:lumOff val="-376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 smtClean="0">
              <a:latin typeface="Times New Roman" pitchFamily="18" charset="0"/>
              <a:cs typeface="Times New Roman" pitchFamily="18" charset="0"/>
            </a:rPr>
            <a:t>Експерементує</a:t>
          </a: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600" b="1" kern="1200" dirty="0"/>
        </a:p>
      </dsp:txBody>
      <dsp:txXfrm>
        <a:off x="5816205" y="3488101"/>
        <a:ext cx="1449488" cy="1196212"/>
      </dsp:txXfrm>
    </dsp:sp>
    <dsp:sp modelId="{414C922F-B259-4C38-BA8F-02D3436AEBF6}">
      <dsp:nvSpPr>
        <dsp:cNvPr id="0" name=""/>
        <dsp:cNvSpPr/>
      </dsp:nvSpPr>
      <dsp:spPr>
        <a:xfrm rot="5400000">
          <a:off x="4311790" y="3805356"/>
          <a:ext cx="375486" cy="538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0724653"/>
            <a:satOff val="38500"/>
            <a:lumOff val="-564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/>
        </a:p>
      </dsp:txBody>
      <dsp:txXfrm>
        <a:off x="4368113" y="3856772"/>
        <a:ext cx="262840" cy="323219"/>
      </dsp:txXfrm>
    </dsp:sp>
    <dsp:sp modelId="{532F8FFE-5A1D-4C73-962E-0051373A4C30}">
      <dsp:nvSpPr>
        <dsp:cNvPr id="0" name=""/>
        <dsp:cNvSpPr/>
      </dsp:nvSpPr>
      <dsp:spPr>
        <a:xfrm>
          <a:off x="3707331" y="4439565"/>
          <a:ext cx="1584404" cy="1584404"/>
        </a:xfrm>
        <a:prstGeom prst="ellipse">
          <a:avLst/>
        </a:prstGeom>
        <a:solidFill>
          <a:schemeClr val="accent3">
            <a:hueOff val="-10724653"/>
            <a:satOff val="38500"/>
            <a:lumOff val="-564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Обирає шляхи вирішення проблеми</a:t>
          </a:r>
          <a:endParaRPr lang="uk-UA" sz="1600" b="1" kern="1200" dirty="0"/>
        </a:p>
      </dsp:txBody>
      <dsp:txXfrm>
        <a:off x="3939362" y="4671596"/>
        <a:ext cx="1120342" cy="1120342"/>
      </dsp:txXfrm>
    </dsp:sp>
    <dsp:sp modelId="{A0F4B4E3-1529-429F-8E5C-03061ED58848}">
      <dsp:nvSpPr>
        <dsp:cNvPr id="0" name=""/>
        <dsp:cNvSpPr/>
      </dsp:nvSpPr>
      <dsp:spPr>
        <a:xfrm rot="9000000">
          <a:off x="3377050" y="3297345"/>
          <a:ext cx="329132" cy="538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4299536"/>
            <a:satOff val="51333"/>
            <a:lumOff val="-7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/>
        </a:p>
      </dsp:txBody>
      <dsp:txXfrm rot="10800000">
        <a:off x="3469176" y="3380399"/>
        <a:ext cx="230392" cy="323219"/>
      </dsp:txXfrm>
    </dsp:sp>
    <dsp:sp modelId="{D6CF7314-5098-4DF1-B92E-B9AEDFF9397C}">
      <dsp:nvSpPr>
        <dsp:cNvPr id="0" name=""/>
        <dsp:cNvSpPr/>
      </dsp:nvSpPr>
      <dsp:spPr>
        <a:xfrm>
          <a:off x="1786377" y="3330501"/>
          <a:ext cx="1584404" cy="1584404"/>
        </a:xfrm>
        <a:prstGeom prst="ellipse">
          <a:avLst/>
        </a:prstGeom>
        <a:solidFill>
          <a:schemeClr val="accent3">
            <a:hueOff val="-14299536"/>
            <a:satOff val="51333"/>
            <a:lumOff val="-752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err="1" smtClean="0">
              <a:latin typeface="Times New Roman" pitchFamily="18" charset="0"/>
              <a:cs typeface="Times New Roman" pitchFamily="18" charset="0"/>
            </a:rPr>
            <a:t>Розв</a:t>
          </a:r>
          <a:r>
            <a:rPr lang="en-US" sz="1600" b="1" i="0" kern="1200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uk-UA" sz="1600" b="1" i="0" kern="1200" dirty="0" err="1" smtClean="0">
              <a:latin typeface="Times New Roman" pitchFamily="18" charset="0"/>
              <a:cs typeface="Times New Roman" pitchFamily="18" charset="0"/>
            </a:rPr>
            <a:t>язує</a:t>
          </a:r>
          <a:r>
            <a:rPr lang="uk-UA" sz="1600" b="1" i="0" kern="1200" dirty="0" smtClean="0">
              <a:latin typeface="Times New Roman" pitchFamily="18" charset="0"/>
              <a:cs typeface="Times New Roman" pitchFamily="18" charset="0"/>
            </a:rPr>
            <a:t> практичні задачі</a:t>
          </a:r>
          <a:endParaRPr lang="uk-UA" sz="16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18408" y="3562532"/>
        <a:ext cx="1120342" cy="1120342"/>
      </dsp:txXfrm>
    </dsp:sp>
    <dsp:sp modelId="{7FCEA9E1-28D7-4668-A61C-68AA1A65E698}">
      <dsp:nvSpPr>
        <dsp:cNvPr id="0" name=""/>
        <dsp:cNvSpPr/>
      </dsp:nvSpPr>
      <dsp:spPr>
        <a:xfrm rot="12600000">
          <a:off x="3510094" y="2238336"/>
          <a:ext cx="226196" cy="538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7874421"/>
            <a:satOff val="64166"/>
            <a:lumOff val="-941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/>
        </a:p>
      </dsp:txBody>
      <dsp:txXfrm rot="10800000">
        <a:off x="3573407" y="2363040"/>
        <a:ext cx="158337" cy="323219"/>
      </dsp:txXfrm>
    </dsp:sp>
    <dsp:sp modelId="{5424E55B-7861-4D2C-BAC0-9B601B5F1F06}">
      <dsp:nvSpPr>
        <dsp:cNvPr id="0" name=""/>
        <dsp:cNvSpPr/>
      </dsp:nvSpPr>
      <dsp:spPr>
        <a:xfrm>
          <a:off x="1555568" y="1008113"/>
          <a:ext cx="2046020" cy="1792928"/>
        </a:xfrm>
        <a:prstGeom prst="ellipse">
          <a:avLst/>
        </a:prstGeom>
        <a:solidFill>
          <a:schemeClr val="accent3">
            <a:hueOff val="-17874421"/>
            <a:satOff val="64166"/>
            <a:lumOff val="-941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Презентація проекту</a:t>
          </a:r>
          <a:endParaRPr lang="uk-UA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55201" y="1270681"/>
        <a:ext cx="1446754" cy="12677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8A91D-2607-472B-B875-503D7A11B546}">
      <dsp:nvSpPr>
        <dsp:cNvPr id="0" name=""/>
        <dsp:cNvSpPr/>
      </dsp:nvSpPr>
      <dsp:spPr>
        <a:xfrm>
          <a:off x="873659" y="1689"/>
          <a:ext cx="2062337" cy="10311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Парні </a:t>
          </a:r>
          <a:endParaRPr lang="uk-UA" sz="4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3861" y="31891"/>
        <a:ext cx="2001933" cy="970764"/>
      </dsp:txXfrm>
    </dsp:sp>
    <dsp:sp modelId="{1263D2C0-D60A-4C9F-844C-F72A2EE39D09}">
      <dsp:nvSpPr>
        <dsp:cNvPr id="0" name=""/>
        <dsp:cNvSpPr/>
      </dsp:nvSpPr>
      <dsp:spPr>
        <a:xfrm>
          <a:off x="1079893" y="1032857"/>
          <a:ext cx="206233" cy="827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7822"/>
              </a:lnTo>
              <a:lnTo>
                <a:pt x="206233" y="82782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F2149-4803-4094-8B38-228352AB15CA}">
      <dsp:nvSpPr>
        <dsp:cNvPr id="0" name=""/>
        <dsp:cNvSpPr/>
      </dsp:nvSpPr>
      <dsp:spPr>
        <a:xfrm>
          <a:off x="1286126" y="1290649"/>
          <a:ext cx="1682537" cy="1140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006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Математичні  газети</a:t>
          </a:r>
          <a:endParaRPr lang="uk-UA" sz="2000" b="1" kern="1200" dirty="0">
            <a:solidFill>
              <a:srgbClr val="00006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9517" y="1324040"/>
        <a:ext cx="1615755" cy="1073278"/>
      </dsp:txXfrm>
    </dsp:sp>
    <dsp:sp modelId="{C6B5BECA-A993-4122-8D1A-DFD3D4F9EED6}">
      <dsp:nvSpPr>
        <dsp:cNvPr id="0" name=""/>
        <dsp:cNvSpPr/>
      </dsp:nvSpPr>
      <dsp:spPr>
        <a:xfrm>
          <a:off x="1079893" y="1032857"/>
          <a:ext cx="206233" cy="2171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1228"/>
              </a:lnTo>
              <a:lnTo>
                <a:pt x="206233" y="2171228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AB4BF-B06A-499F-B3B1-435490EBF566}">
      <dsp:nvSpPr>
        <dsp:cNvPr id="0" name=""/>
        <dsp:cNvSpPr/>
      </dsp:nvSpPr>
      <dsp:spPr>
        <a:xfrm>
          <a:off x="1286126" y="2688501"/>
          <a:ext cx="1649869" cy="1031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006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Творчі завдання з теми</a:t>
          </a:r>
          <a:endParaRPr lang="uk-UA" sz="2400" b="1" kern="1200" dirty="0">
            <a:solidFill>
              <a:srgbClr val="00006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6328" y="2718703"/>
        <a:ext cx="1589465" cy="970764"/>
      </dsp:txXfrm>
    </dsp:sp>
    <dsp:sp modelId="{CD110B03-8355-4A5C-B8E7-DE5F5077236A}">
      <dsp:nvSpPr>
        <dsp:cNvPr id="0" name=""/>
        <dsp:cNvSpPr/>
      </dsp:nvSpPr>
      <dsp:spPr>
        <a:xfrm>
          <a:off x="3451581" y="1689"/>
          <a:ext cx="2062337" cy="1031168"/>
        </a:xfrm>
        <a:prstGeom prst="roundRect">
          <a:avLst>
            <a:gd name="adj" fmla="val 10000"/>
          </a:avLst>
        </a:prstGeom>
        <a:solidFill>
          <a:schemeClr val="accent3">
            <a:hueOff val="-17874421"/>
            <a:satOff val="64166"/>
            <a:lumOff val="-941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Групові</a:t>
          </a:r>
          <a:r>
            <a:rPr lang="uk-UA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4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1783" y="31891"/>
        <a:ext cx="2001933" cy="970764"/>
      </dsp:txXfrm>
    </dsp:sp>
    <dsp:sp modelId="{6A43103F-5C8D-4406-8278-4C119D734F72}">
      <dsp:nvSpPr>
        <dsp:cNvPr id="0" name=""/>
        <dsp:cNvSpPr/>
      </dsp:nvSpPr>
      <dsp:spPr>
        <a:xfrm>
          <a:off x="3657814" y="1032857"/>
          <a:ext cx="206233" cy="950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0954"/>
              </a:lnTo>
              <a:lnTo>
                <a:pt x="206233" y="95095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D1948-A1CC-4BFB-B088-4AA546A3C9DC}">
      <dsp:nvSpPr>
        <dsp:cNvPr id="0" name=""/>
        <dsp:cNvSpPr/>
      </dsp:nvSpPr>
      <dsp:spPr>
        <a:xfrm>
          <a:off x="3864048" y="1290649"/>
          <a:ext cx="2096704" cy="1386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25A0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uk-UA" sz="2000" b="1" kern="1200" dirty="0" err="1" smtClean="0">
              <a:solidFill>
                <a:srgbClr val="025A0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</a:t>
          </a:r>
          <a:r>
            <a:rPr lang="en-US" sz="2000" b="1" kern="1200" dirty="0" smtClean="0">
              <a:solidFill>
                <a:srgbClr val="025A0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sz="2000" b="1" kern="1200" dirty="0" err="1" smtClean="0">
              <a:solidFill>
                <a:srgbClr val="025A0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язування</a:t>
          </a:r>
          <a:r>
            <a:rPr lang="uk-UA" sz="2000" b="1" kern="1200" dirty="0" smtClean="0">
              <a:solidFill>
                <a:srgbClr val="025A0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прикладних задач»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9клас</a:t>
          </a:r>
          <a:endParaRPr lang="uk-UA" sz="2000" b="1" kern="1200" dirty="0">
            <a:solidFill>
              <a:srgbClr val="080808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04652" y="1331253"/>
        <a:ext cx="2015496" cy="1305115"/>
      </dsp:txXfrm>
    </dsp:sp>
    <dsp:sp modelId="{98DAE729-0571-4AFC-B104-55F6AA708E7B}">
      <dsp:nvSpPr>
        <dsp:cNvPr id="0" name=""/>
        <dsp:cNvSpPr/>
      </dsp:nvSpPr>
      <dsp:spPr>
        <a:xfrm>
          <a:off x="3657814" y="1032857"/>
          <a:ext cx="206233" cy="2417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7492"/>
              </a:lnTo>
              <a:lnTo>
                <a:pt x="206233" y="241749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11976-FE8A-477C-8980-E76B6D6C49F6}">
      <dsp:nvSpPr>
        <dsp:cNvPr id="0" name=""/>
        <dsp:cNvSpPr/>
      </dsp:nvSpPr>
      <dsp:spPr>
        <a:xfrm>
          <a:off x="3864048" y="2934765"/>
          <a:ext cx="1649869" cy="1031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25A0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«Застосування похідної»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 клас</a:t>
          </a:r>
          <a:endParaRPr lang="uk-UA" sz="1800" b="1" kern="1200" dirty="0">
            <a:solidFill>
              <a:srgbClr val="080808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4250" y="2964967"/>
        <a:ext cx="1589465" cy="970764"/>
      </dsp:txXfrm>
    </dsp:sp>
    <dsp:sp modelId="{7AFBA583-3E94-4F0B-B494-4045569800EC}">
      <dsp:nvSpPr>
        <dsp:cNvPr id="0" name=""/>
        <dsp:cNvSpPr/>
      </dsp:nvSpPr>
      <dsp:spPr>
        <a:xfrm>
          <a:off x="3657814" y="1032857"/>
          <a:ext cx="206233" cy="3706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6453"/>
              </a:lnTo>
              <a:lnTo>
                <a:pt x="206233" y="370645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84458-6A51-4D0D-A171-8D2792964138}">
      <dsp:nvSpPr>
        <dsp:cNvPr id="0" name=""/>
        <dsp:cNvSpPr/>
      </dsp:nvSpPr>
      <dsp:spPr>
        <a:xfrm>
          <a:off x="3864048" y="4223726"/>
          <a:ext cx="1649869" cy="1031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 «Відсотки»</a:t>
          </a:r>
          <a:endParaRPr lang="uk-UA" sz="2000" b="1" kern="1200" dirty="0">
            <a:solidFill>
              <a:srgbClr val="99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4250" y="4253928"/>
        <a:ext cx="1589465" cy="9707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EF1C-A688-4229-8796-D60DB88967E8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E9C59-1548-4E4D-B21F-E5B1A9AE3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95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10214-2AC2-4A13-9E97-251DD151FF2F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0902E-C7A3-499E-B863-6B2A543A9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65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C891-CBE3-4F33-A130-082743BF1E86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3DFC-1C50-426E-8970-042B2D407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4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B8B53-7978-45C3-91EC-1D62E1362B9D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11AB2-2128-4BEE-987C-3766FE571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94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3BE80-4B59-4F2E-8E5C-E68FA25FE7A2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9CF6-041E-44B4-97C2-31DF5AD97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38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35494-E7D4-4A3D-BAD6-A10720A9FFD3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1D8B6-F4A2-4DBC-8465-BCB93FCC8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9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345DF-BCFF-4217-9F12-07A4CDDCCB09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D263-3353-4123-89F2-11ECDF8DA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9F77A-36AE-41CF-ACA1-E238BFF92AD0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77485-7119-42FE-820E-20AD745F1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07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F90B5-C84A-4E03-A901-37894577CBD4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0308A-5732-4438-B6C5-64534039B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58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91E86-AB8B-43FD-947F-C726F47FEE66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90FD6-961B-4132-9C5E-B669F769B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3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FD88F-3DE1-48AC-B624-F867BE1C29EA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DDC5-13F5-4D36-A92E-F1282563E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60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78000"/>
                <a:satMod val="220000"/>
                <a:alpha val="19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3A78FF-CA3E-4C50-B0FF-7989239EE864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85511E-C93F-426C-BA0E-698B6761C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23" r:id="rId2"/>
    <p:sldLayoutId id="2147483932" r:id="rId3"/>
    <p:sldLayoutId id="2147483924" r:id="rId4"/>
    <p:sldLayoutId id="2147483925" r:id="rId5"/>
    <p:sldLayoutId id="2147483926" r:id="rId6"/>
    <p:sldLayoutId id="2147483927" r:id="rId7"/>
    <p:sldLayoutId id="2147483933" r:id="rId8"/>
    <p:sldLayoutId id="2147483928" r:id="rId9"/>
    <p:sldLayoutId id="2147483929" r:id="rId10"/>
    <p:sldLayoutId id="21474839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A04DA3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image" Target="../media/image22.jpg"/><Relationship Id="rId3" Type="http://schemas.openxmlformats.org/officeDocument/2006/relationships/image" Target="../media/image13.jpeg"/><Relationship Id="rId7" Type="http://schemas.openxmlformats.org/officeDocument/2006/relationships/diagramColors" Target="../diagrams/colors6.xml"/><Relationship Id="rId12" Type="http://schemas.openxmlformats.org/officeDocument/2006/relationships/image" Target="../media/image2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20.jpg"/><Relationship Id="rId5" Type="http://schemas.openxmlformats.org/officeDocument/2006/relationships/diagramLayout" Target="../diagrams/layout6.xml"/><Relationship Id="rId10" Type="http://schemas.openxmlformats.org/officeDocument/2006/relationships/image" Target="../media/image19.jpg"/><Relationship Id="rId4" Type="http://schemas.openxmlformats.org/officeDocument/2006/relationships/diagramData" Target="../diagrams/data6.xml"/><Relationship Id="rId9" Type="http://schemas.openxmlformats.org/officeDocument/2006/relationships/image" Target="../media/image18.gif"/><Relationship Id="rId1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microsoft.com/office/2007/relationships/hdphoto" Target="../media/hdphoto1.wdp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microsoft.com/office/2007/relationships/hdphoto" Target="../media/hdphoto2.wdp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microsoft.com/office/2007/relationships/hdphoto" Target="../media/hdphoto3.wdp"/><Relationship Id="rId7" Type="http://schemas.openxmlformats.org/officeDocument/2006/relationships/image" Target="../media/image33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microsoft.com/office/2007/relationships/hdphoto" Target="../media/hdphoto4.wdp"/><Relationship Id="rId4" Type="http://schemas.openxmlformats.org/officeDocument/2006/relationships/image" Target="../media/image32.jpe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36.jpeg"/><Relationship Id="rId12" Type="http://schemas.microsoft.com/office/2007/relationships/hdphoto" Target="../media/hdphoto6.wdp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openxmlformats.org/officeDocument/2006/relationships/image" Target="../media/image39.jpeg"/><Relationship Id="rId5" Type="http://schemas.openxmlformats.org/officeDocument/2006/relationships/diagramColors" Target="../diagrams/colors7.xml"/><Relationship Id="rId10" Type="http://schemas.openxmlformats.org/officeDocument/2006/relationships/image" Target="../media/image38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3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hdphoto" Target="../media/hdphoto8.wdp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52.jpeg"/><Relationship Id="rId5" Type="http://schemas.openxmlformats.org/officeDocument/2006/relationships/diagramQuickStyle" Target="../diagrams/quickStyle8.xml"/><Relationship Id="rId10" Type="http://schemas.microsoft.com/office/2007/relationships/hdphoto" Target="../media/hdphoto7.wdp"/><Relationship Id="rId4" Type="http://schemas.openxmlformats.org/officeDocument/2006/relationships/diagramLayout" Target="../diagrams/layout8.xml"/><Relationship Id="rId9" Type="http://schemas.openxmlformats.org/officeDocument/2006/relationships/image" Target="../media/image51.jpeg"/><Relationship Id="rId1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&#1053;&#1072;&#1079;&#1074;&#1072;%20&#1087;&#1088;&#1086;&#1077;&#1082;&#1090;&#1091;%20&#1042;&#1110;&#1076;&#1089;&#1086;&#1090;&#1082;&#1080;%201.doc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hyperlink" Target="&#1030;&#1083;&#1100;&#1095;&#1091;&#1082;%20&#1051;.%20&#1052;..ppt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000375"/>
            <a:ext cx="3786187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75398" y="5301208"/>
            <a:ext cx="38877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b="1" dirty="0" err="1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Ільчук</a:t>
            </a:r>
            <a:r>
              <a:rPr lang="uk-UA" b="1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Л. М.</a:t>
            </a:r>
            <a:endParaRPr lang="uk-UA" b="1" dirty="0">
              <a:ln w="11430"/>
              <a:solidFill>
                <a:srgbClr val="99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-108520" y="1196075"/>
            <a:ext cx="8964612" cy="397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5400" b="1" dirty="0" err="1" smtClean="0">
                <a:ln w="11430"/>
                <a:solidFill>
                  <a:srgbClr val="025A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5400" b="1" dirty="0" smtClean="0">
                <a:ln w="11430"/>
                <a:solidFill>
                  <a:srgbClr val="025A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11430"/>
                <a:solidFill>
                  <a:srgbClr val="025A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проектних</a:t>
            </a:r>
            <a:r>
              <a:rPr lang="ru-RU" sz="5400" b="1" dirty="0" smtClean="0">
                <a:ln w="11430"/>
                <a:solidFill>
                  <a:srgbClr val="025A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11430"/>
                <a:solidFill>
                  <a:srgbClr val="025A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5400" b="1" dirty="0" smtClean="0">
                <a:ln w="11430"/>
                <a:solidFill>
                  <a:srgbClr val="025A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уроках і в </a:t>
            </a:r>
            <a:r>
              <a:rPr lang="ru-RU" sz="5400" b="1" dirty="0" err="1" smtClean="0">
                <a:ln w="11430"/>
                <a:solidFill>
                  <a:srgbClr val="025A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позакласній</a:t>
            </a:r>
            <a:r>
              <a:rPr lang="ru-RU" sz="5400" b="1" dirty="0" smtClean="0">
                <a:ln w="11430"/>
                <a:solidFill>
                  <a:srgbClr val="025A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11430"/>
                <a:solidFill>
                  <a:srgbClr val="025A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5400" b="1" dirty="0" smtClean="0">
                <a:ln w="11430"/>
                <a:solidFill>
                  <a:srgbClr val="025A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математики</a:t>
            </a:r>
            <a:endParaRPr lang="uk-UA" sz="5400" b="1" dirty="0">
              <a:ln w="11430"/>
              <a:solidFill>
                <a:srgbClr val="025A0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6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5157788"/>
            <a:ext cx="15494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41890010"/>
              </p:ext>
            </p:extLst>
          </p:nvPr>
        </p:nvGraphicFramePr>
        <p:xfrm>
          <a:off x="539552" y="87086"/>
          <a:ext cx="8784976" cy="6484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5"/>
            <a:ext cx="1485900" cy="26384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2520280" cy="2730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2">
            <a:lum bright="-4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14" y="4722580"/>
            <a:ext cx="936179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16392" name="Picture 12" descr="C:\Documents and Settings\Иятта\Рабочий стол\ЭТО СРОЧНО\Новая папка\DSC07710-conv-ok-sq-s-we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18" y="5644992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06221261"/>
              </p:ext>
            </p:extLst>
          </p:nvPr>
        </p:nvGraphicFramePr>
        <p:xfrm>
          <a:off x="-33707" y="540123"/>
          <a:ext cx="9001000" cy="6027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951" y="3645024"/>
            <a:ext cx="1392808" cy="1433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90" y="1412776"/>
            <a:ext cx="1346918" cy="20103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257"/>
            <a:ext cx="1120877" cy="157296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" y="404664"/>
            <a:ext cx="2705100" cy="1685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" y="3236285"/>
            <a:ext cx="1755034" cy="14862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517232"/>
            <a:ext cx="1521695" cy="121300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53407"/>
            <a:ext cx="2084373" cy="228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107" y="1916832"/>
            <a:ext cx="8527357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27" y="0"/>
            <a:ext cx="91239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4000" b="1" dirty="0" err="1" smtClean="0">
                <a:ln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проектів</a:t>
            </a:r>
            <a:r>
              <a:rPr lang="ru-RU" sz="4000" b="1" dirty="0" smtClean="0">
                <a:ln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на уроках математики</a:t>
            </a:r>
            <a:endParaRPr lang="ru-RU" sz="4000" b="1" dirty="0">
              <a:ln/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6283" y="908719"/>
            <a:ext cx="9082135" cy="5153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eaLnBrk="0" hangingPunct="0">
              <a:spcBef>
                <a:spcPct val="20000"/>
              </a:spcBef>
              <a:buBlip>
                <a:blip r:embed="rId3"/>
              </a:buBlip>
            </a:pPr>
            <a:r>
              <a:rPr lang="uk-UA" sz="2300" b="1" i="1" kern="0" dirty="0">
                <a:solidFill>
                  <a:srgbClr val="6600CC"/>
                </a:solidFill>
                <a:latin typeface="Times New Roman"/>
              </a:rPr>
              <a:t>Дозволяє встановлювати інтеграційні зв'язки</a:t>
            </a:r>
            <a:r>
              <a:rPr lang="uk-UA" sz="2300" kern="0" dirty="0">
                <a:solidFill>
                  <a:srgbClr val="000000"/>
                </a:solidFill>
                <a:latin typeface="Times New Roman"/>
              </a:rPr>
              <a:t> математики з іншими освітніми областями (фізика, хімія, біологія, інформатика, мистецтво), що забезпечує цілісність, істинність знань. </a:t>
            </a:r>
          </a:p>
          <a:p>
            <a:pPr marL="609600" lvl="0" indent="-609600" eaLnBrk="0" hangingPunct="0">
              <a:spcBef>
                <a:spcPct val="20000"/>
              </a:spcBef>
              <a:buBlip>
                <a:blip r:embed="rId3"/>
              </a:buBlip>
            </a:pPr>
            <a:r>
              <a:rPr lang="uk-UA" sz="2300" kern="0" dirty="0">
                <a:solidFill>
                  <a:srgbClr val="000000"/>
                </a:solidFill>
                <a:latin typeface="Times New Roman"/>
              </a:rPr>
              <a:t>Надає </a:t>
            </a:r>
            <a:r>
              <a:rPr lang="uk-UA" sz="2300" b="1" i="1" kern="0" dirty="0">
                <a:solidFill>
                  <a:srgbClr val="6600CC"/>
                </a:solidFill>
                <a:latin typeface="Times New Roman"/>
              </a:rPr>
              <a:t>можливість багатофункціональної підготовки</a:t>
            </a:r>
            <a:r>
              <a:rPr lang="uk-UA" sz="2300" kern="0" dirty="0">
                <a:solidFill>
                  <a:srgbClr val="000000"/>
                </a:solidFill>
                <a:latin typeface="Times New Roman"/>
              </a:rPr>
              <a:t> учнів в нових соціально-економічних умовах. </a:t>
            </a:r>
          </a:p>
          <a:p>
            <a:pPr marL="609600" lvl="0" indent="-609600" eaLnBrk="0" hangingPunct="0">
              <a:spcBef>
                <a:spcPct val="20000"/>
              </a:spcBef>
              <a:buBlip>
                <a:blip r:embed="rId3"/>
              </a:buBlip>
            </a:pPr>
            <a:r>
              <a:rPr lang="uk-UA" sz="2300" kern="0" dirty="0">
                <a:solidFill>
                  <a:srgbClr val="000000"/>
                </a:solidFill>
                <a:latin typeface="Times New Roman"/>
              </a:rPr>
              <a:t>Забезпечує </a:t>
            </a:r>
            <a:r>
              <a:rPr lang="uk-UA" sz="2300" b="1" i="1" kern="0" dirty="0">
                <a:solidFill>
                  <a:srgbClr val="6600CC"/>
                </a:solidFill>
                <a:latin typeface="Times New Roman"/>
              </a:rPr>
              <a:t>активізацію процесу навчання на основі мотивації діяльності</a:t>
            </a:r>
            <a:r>
              <a:rPr lang="uk-UA" sz="2300" kern="0" dirty="0">
                <a:solidFill>
                  <a:srgbClr val="000000"/>
                </a:solidFill>
                <a:latin typeface="Times New Roman"/>
              </a:rPr>
              <a:t>, поетапної організації праці, аналізу ходу практичних робіт, їх діагностики і методу виправлення недоліків, експертної оцінки виконаної роботи. </a:t>
            </a:r>
          </a:p>
          <a:p>
            <a:pPr marL="609600" lvl="0" indent="-609600" eaLnBrk="0" hangingPunct="0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uk-UA" sz="2300" kern="0" dirty="0">
                <a:solidFill>
                  <a:srgbClr val="000000"/>
                </a:solidFill>
                <a:latin typeface="Times New Roman"/>
              </a:rPr>
              <a:t>Забезпечує </a:t>
            </a:r>
            <a:r>
              <a:rPr lang="uk-UA" sz="2300" b="1" i="1" kern="0" dirty="0">
                <a:solidFill>
                  <a:srgbClr val="6600CC"/>
                </a:solidFill>
                <a:latin typeface="Times New Roman"/>
              </a:rPr>
              <a:t>формування соціально значущих якостей особи</a:t>
            </a:r>
            <a:r>
              <a:rPr lang="uk-UA" sz="2300" kern="0" dirty="0">
                <a:solidFill>
                  <a:srgbClr val="000000"/>
                </a:solidFill>
                <a:latin typeface="Times New Roman"/>
              </a:rPr>
              <a:t>. </a:t>
            </a:r>
          </a:p>
          <a:p>
            <a:pPr marL="609600" lvl="0" indent="-609600" eaLnBrk="0" hangingPunct="0">
              <a:spcBef>
                <a:spcPct val="20000"/>
              </a:spcBef>
              <a:buBlip>
                <a:blip r:embed="rId3"/>
              </a:buBlip>
            </a:pPr>
            <a:r>
              <a:rPr lang="uk-UA" sz="2300" kern="0" dirty="0">
                <a:solidFill>
                  <a:srgbClr val="000000"/>
                </a:solidFill>
                <a:latin typeface="Times New Roman"/>
              </a:rPr>
              <a:t>Сприяє </a:t>
            </a:r>
            <a:r>
              <a:rPr lang="uk-UA" sz="2300" b="1" i="1" kern="0" dirty="0">
                <a:solidFill>
                  <a:srgbClr val="6600CC"/>
                </a:solidFill>
                <a:latin typeface="Times New Roman"/>
              </a:rPr>
              <a:t>реалізації диференційованого і індивідуального підходу</a:t>
            </a:r>
            <a:r>
              <a:rPr lang="uk-UA" sz="2300" kern="0" dirty="0">
                <a:solidFill>
                  <a:srgbClr val="000000"/>
                </a:solidFill>
                <a:latin typeface="Times New Roman"/>
              </a:rPr>
              <a:t> в навчанні. </a:t>
            </a:r>
            <a:endParaRPr lang="ru-RU" sz="2300" kern="0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52" y="116632"/>
            <a:ext cx="9134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Індивідуальні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53954" y="4485312"/>
            <a:ext cx="3420144" cy="2160240"/>
            <a:chOff x="215752" y="1196752"/>
            <a:chExt cx="3420144" cy="2160240"/>
          </a:xfrm>
        </p:grpSpPr>
        <p:sp>
          <p:nvSpPr>
            <p:cNvPr id="4" name="Блок-схема: несколько документов 3"/>
            <p:cNvSpPr/>
            <p:nvPr/>
          </p:nvSpPr>
          <p:spPr>
            <a:xfrm>
              <a:off x="251520" y="1196752"/>
              <a:ext cx="3384376" cy="2160240"/>
            </a:xfrm>
            <a:prstGeom prst="flowChartMultidocumen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5752" y="1772816"/>
              <a:ext cx="28803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«Побудова правильних многокутників»</a:t>
              </a:r>
            </a:p>
            <a:p>
              <a:pPr algn="ctr"/>
              <a:r>
                <a:rPr lang="uk-UA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uk-UA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клас</a:t>
              </a:r>
              <a:endParaRPr lang="uk-UA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07504" y="1269396"/>
            <a:ext cx="3420144" cy="2160240"/>
            <a:chOff x="215752" y="1196752"/>
            <a:chExt cx="3420144" cy="2160240"/>
          </a:xfrm>
        </p:grpSpPr>
        <p:sp>
          <p:nvSpPr>
            <p:cNvPr id="8" name="Блок-схема: несколько документов 7"/>
            <p:cNvSpPr/>
            <p:nvPr/>
          </p:nvSpPr>
          <p:spPr>
            <a:xfrm>
              <a:off x="251520" y="1196752"/>
              <a:ext cx="3384376" cy="2160240"/>
            </a:xfrm>
            <a:prstGeom prst="flowChartMultidocumen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TextBox 8">
              <a:hlinkClick r:id="rId2" action="ppaction://hlinksldjump"/>
            </p:cNvPr>
            <p:cNvSpPr txBox="1"/>
            <p:nvPr/>
          </p:nvSpPr>
          <p:spPr>
            <a:xfrm>
              <a:off x="215752" y="1772816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«Відсотки у сім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uk-UA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ї»</a:t>
              </a:r>
            </a:p>
            <a:p>
              <a:pPr algn="ctr"/>
              <a:r>
                <a:rPr lang="uk-UA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 клас</a:t>
              </a:r>
              <a:endParaRPr lang="uk-UA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 flipH="1">
            <a:off x="5292080" y="4519865"/>
            <a:ext cx="3420144" cy="2160240"/>
            <a:chOff x="215752" y="1196752"/>
            <a:chExt cx="3420144" cy="2160240"/>
          </a:xfrm>
        </p:grpSpPr>
        <p:sp>
          <p:nvSpPr>
            <p:cNvPr id="11" name="Блок-схема: несколько документов 10"/>
            <p:cNvSpPr/>
            <p:nvPr/>
          </p:nvSpPr>
          <p:spPr>
            <a:xfrm>
              <a:off x="251520" y="1196752"/>
              <a:ext cx="3384376" cy="2160240"/>
            </a:xfrm>
            <a:prstGeom prst="flowChartMultidocumen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5752" y="1772816"/>
              <a:ext cx="28803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«Геометричні перетворення»</a:t>
              </a:r>
            </a:p>
            <a:p>
              <a:pPr algn="ctr"/>
              <a:r>
                <a:rPr lang="uk-UA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uk-UA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клас</a:t>
              </a:r>
              <a:endParaRPr lang="uk-UA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 flipH="1">
            <a:off x="5454216" y="1180838"/>
            <a:ext cx="3420144" cy="2160240"/>
            <a:chOff x="215752" y="1196752"/>
            <a:chExt cx="3420144" cy="2160240"/>
          </a:xfrm>
        </p:grpSpPr>
        <p:sp>
          <p:nvSpPr>
            <p:cNvPr id="14" name="Блок-схема: несколько документов 13"/>
            <p:cNvSpPr/>
            <p:nvPr/>
          </p:nvSpPr>
          <p:spPr>
            <a:xfrm>
              <a:off x="251520" y="1196752"/>
              <a:ext cx="3384376" cy="2160240"/>
            </a:xfrm>
            <a:prstGeom prst="flowChartMultidocumen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TextBox 14">
              <a:hlinkClick r:id="rId3" action="ppaction://hlinksldjump"/>
            </p:cNvPr>
            <p:cNvSpPr txBox="1"/>
            <p:nvPr/>
          </p:nvSpPr>
          <p:spPr>
            <a:xfrm>
              <a:off x="215752" y="1772816"/>
              <a:ext cx="28803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«Координатна площина»</a:t>
              </a:r>
            </a:p>
            <a:p>
              <a:pPr algn="ctr"/>
              <a:r>
                <a:rPr lang="uk-UA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 клас</a:t>
              </a:r>
              <a:endParaRPr lang="uk-UA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2" r="9585"/>
          <a:stretch/>
        </p:blipFill>
        <p:spPr>
          <a:xfrm>
            <a:off x="3599515" y="2189294"/>
            <a:ext cx="1823554" cy="248068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062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0583" y="-99392"/>
            <a:ext cx="65982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03831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cap="all" spc="0" dirty="0" err="1" smtClean="0">
                <a:ln/>
                <a:solidFill>
                  <a:srgbClr val="03831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Відсотки</a:t>
            </a:r>
            <a:r>
              <a:rPr lang="ru-RU" sz="4800" b="1" cap="all" spc="0" dirty="0" smtClean="0">
                <a:ln/>
                <a:solidFill>
                  <a:srgbClr val="03831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800" b="1" cap="all" spc="0" dirty="0" err="1" smtClean="0">
                <a:ln/>
                <a:solidFill>
                  <a:srgbClr val="03831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сім</a:t>
            </a:r>
            <a:r>
              <a:rPr lang="en-US" sz="4800" b="1" cap="all" spc="0" dirty="0" smtClean="0">
                <a:ln/>
                <a:solidFill>
                  <a:srgbClr val="03831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800" b="1" cap="all" spc="0" dirty="0" smtClean="0">
                <a:ln/>
                <a:solidFill>
                  <a:srgbClr val="03831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ru-RU" sz="4800" b="1" cap="all" spc="0" dirty="0" smtClean="0">
                <a:ln/>
                <a:solidFill>
                  <a:srgbClr val="03831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800" b="1" cap="all" spc="0" dirty="0">
              <a:ln/>
              <a:solidFill>
                <a:srgbClr val="03831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" t="1942" b="18835"/>
          <a:stretch/>
        </p:blipFill>
        <p:spPr>
          <a:xfrm>
            <a:off x="40320" y="696184"/>
            <a:ext cx="3811599" cy="228472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82" t="4143" r="9058" b="2007"/>
          <a:stretch/>
        </p:blipFill>
        <p:spPr>
          <a:xfrm>
            <a:off x="3464284" y="3068960"/>
            <a:ext cx="3168006" cy="301501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"/>
          <a:stretch/>
        </p:blipFill>
        <p:spPr>
          <a:xfrm>
            <a:off x="40320" y="3212976"/>
            <a:ext cx="3429694" cy="248252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9" y="702659"/>
            <a:ext cx="3029027" cy="227177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957134"/>
            <a:ext cx="2594590" cy="194594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8658070" y="6469025"/>
            <a:ext cx="432048" cy="369366"/>
          </a:xfrm>
          <a:prstGeom prst="actionButtonBackPrevious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441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9480" y="188640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rgbClr val="025A0C"/>
                  </a:solidFill>
                  <a:prstDash val="solid"/>
                </a:ln>
                <a:solidFill>
                  <a:srgbClr val="025A0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4000" b="1" cap="all" dirty="0" smtClean="0">
                <a:ln w="9000" cmpd="sng">
                  <a:solidFill>
                    <a:srgbClr val="025A0C"/>
                  </a:solidFill>
                  <a:prstDash val="solid"/>
                </a:ln>
                <a:solidFill>
                  <a:srgbClr val="025A0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Координатна площина</a:t>
            </a:r>
            <a:r>
              <a:rPr lang="ru-RU" sz="4000" b="1" cap="all" dirty="0" smtClean="0">
                <a:ln w="9000" cmpd="sng">
                  <a:solidFill>
                    <a:srgbClr val="025A0C"/>
                  </a:solidFill>
                  <a:prstDash val="solid"/>
                </a:ln>
                <a:solidFill>
                  <a:srgbClr val="025A0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4000" b="1" cap="all" dirty="0">
              <a:ln w="9000" cmpd="sng">
                <a:solidFill>
                  <a:srgbClr val="025A0C"/>
                </a:solidFill>
                <a:prstDash val="solid"/>
              </a:ln>
              <a:solidFill>
                <a:srgbClr val="025A0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311" b="14822"/>
          <a:stretch/>
        </p:blipFill>
        <p:spPr>
          <a:xfrm rot="16200000">
            <a:off x="5928278" y="1448646"/>
            <a:ext cx="3696156" cy="25202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301" b="11068"/>
          <a:stretch/>
        </p:blipFill>
        <p:spPr>
          <a:xfrm>
            <a:off x="2420516" y="916979"/>
            <a:ext cx="3837595" cy="295232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Управляющая кнопка: назад 4">
            <a:hlinkClick r:id="rId6" action="ppaction://hlinksldjump" highlightClick="1"/>
          </p:cNvPr>
          <p:cNvSpPr/>
          <p:nvPr/>
        </p:nvSpPr>
        <p:spPr>
          <a:xfrm>
            <a:off x="8676455" y="6431979"/>
            <a:ext cx="416843" cy="404664"/>
          </a:xfrm>
          <a:prstGeom prst="actionButtonBackPrevious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685665"/>
            <a:ext cx="2133895" cy="2845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53" y="4085209"/>
            <a:ext cx="3312368" cy="2308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9307"/>
            <a:ext cx="2451422" cy="250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6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248" y="188640"/>
            <a:ext cx="8555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Колективні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92087955"/>
              </p:ext>
            </p:extLst>
          </p:nvPr>
        </p:nvGraphicFramePr>
        <p:xfrm>
          <a:off x="1547664" y="980728"/>
          <a:ext cx="683441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83" y="980728"/>
            <a:ext cx="2693429" cy="2020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390" y="4718585"/>
            <a:ext cx="2952328" cy="2214246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" b="948"/>
          <a:stretch/>
        </p:blipFill>
        <p:spPr>
          <a:xfrm>
            <a:off x="-57736" y="2786931"/>
            <a:ext cx="2591860" cy="186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36" y="4529688"/>
            <a:ext cx="2677270" cy="2007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42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499" y="-171400"/>
            <a:ext cx="8365623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sz="4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40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язування</a:t>
            </a:r>
            <a:r>
              <a:rPr lang="ru-RU" sz="4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прикладних</a:t>
            </a:r>
            <a:r>
              <a:rPr lang="ru-RU" sz="4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задач»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36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endParaRPr lang="ru-RU" sz="36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9987" y="1309194"/>
            <a:ext cx="3670687" cy="275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6" y="4521042"/>
            <a:ext cx="3087726" cy="2315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64904"/>
            <a:ext cx="4033041" cy="3024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08" y="490319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17133"/>
            <a:ext cx="2987824" cy="224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4824867" y="6336215"/>
            <a:ext cx="360040" cy="36004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97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568952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«Застосування похідної»</a:t>
            </a:r>
          </a:p>
          <a:p>
            <a:pPr algn="ctr"/>
            <a:r>
              <a:rPr lang="uk-UA" sz="28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клас</a:t>
            </a:r>
            <a:endParaRPr lang="ru-RU" sz="28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807077" y="6453336"/>
            <a:ext cx="288032" cy="288032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23679957"/>
              </p:ext>
            </p:extLst>
          </p:nvPr>
        </p:nvGraphicFramePr>
        <p:xfrm>
          <a:off x="611560" y="1378516"/>
          <a:ext cx="7812868" cy="514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3" y="908720"/>
            <a:ext cx="3168005" cy="2376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24" r="6907"/>
          <a:stretch/>
        </p:blipFill>
        <p:spPr>
          <a:xfrm>
            <a:off x="6246178" y="909942"/>
            <a:ext cx="2410806" cy="2192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29188" r="22008"/>
          <a:stretch/>
        </p:blipFill>
        <p:spPr>
          <a:xfrm>
            <a:off x="-25871" y="4529567"/>
            <a:ext cx="2547819" cy="2329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01" t="2455" r="6443" b="8030"/>
          <a:stretch/>
        </p:blipFill>
        <p:spPr>
          <a:xfrm>
            <a:off x="6266013" y="4706633"/>
            <a:ext cx="2549398" cy="2151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004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188640"/>
            <a:ext cx="6154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</a:t>
            </a:r>
            <a:r>
              <a:rPr lang="ru-RU" sz="5400" b="1" dirty="0" err="1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Відсотки</a:t>
            </a:r>
            <a:r>
              <a:rPr lang="ru-RU" sz="54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b="1" cap="none" spc="0" dirty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82971"/>
            <a:ext cx="2910698" cy="411723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67544" y="5100714"/>
            <a:ext cx="2910698" cy="338554"/>
            <a:chOff x="163931" y="5072104"/>
            <a:chExt cx="2910698" cy="338554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163931" y="5157192"/>
              <a:ext cx="2910698" cy="228798"/>
            </a:xfrm>
            <a:prstGeom prst="flowChartProcess">
              <a:avLst/>
            </a:prstGeom>
            <a:ln w="63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9140" y="5072104"/>
              <a:ext cx="25202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uk-UA" sz="1600" b="1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Паспорт проекту</a:t>
              </a:r>
              <a:endParaRPr lang="uk-UA" sz="16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313" y="1451837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3881358" y="4808326"/>
            <a:ext cx="4572000" cy="461665"/>
            <a:chOff x="3881358" y="4808326"/>
            <a:chExt cx="4572000" cy="461665"/>
          </a:xfrm>
        </p:grpSpPr>
        <p:sp>
          <p:nvSpPr>
            <p:cNvPr id="8" name="Блок-схема: процесс 7"/>
            <p:cNvSpPr/>
            <p:nvPr/>
          </p:nvSpPr>
          <p:spPr>
            <a:xfrm>
              <a:off x="3881358" y="4838536"/>
              <a:ext cx="4572000" cy="405780"/>
            </a:xfrm>
            <a:prstGeom prst="flowChartProcess">
              <a:avLst/>
            </a:prstGeom>
            <a:ln w="6350">
              <a:solidFill>
                <a:srgbClr val="FFC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4008" y="4808326"/>
              <a:ext cx="345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uk-UA" sz="2400" b="1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Презентація проекту</a:t>
              </a:r>
              <a:endParaRPr lang="uk-UA" sz="24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2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899" y="4005574"/>
            <a:ext cx="1037483" cy="204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Documents and Settings\Иятта\Рабочий стол\ЭТО СРОЧНО\Новая папка\DSC07710-conv-ok-sq-s-we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7202004" y="4916004"/>
            <a:ext cx="1941996" cy="1941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755576" y="2636912"/>
            <a:ext cx="6192688" cy="455818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1" y="-54970"/>
            <a:ext cx="2235113" cy="3212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328333" y="116632"/>
            <a:ext cx="4844067" cy="2273024"/>
          </a:xfrm>
          <a:prstGeom prst="wedgeRoundRectCallout">
            <a:avLst>
              <a:gd name="adj1" fmla="val -76935"/>
              <a:gd name="adj2" fmla="val 26603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«Проблема встановлює мету думки,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 мета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контролює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r"/>
            <a:r>
              <a:rPr lang="uk-UA" sz="24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uk-UA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Дьюї</a:t>
            </a:r>
            <a:endParaRPr lang="uk-UA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829" y="2925889"/>
            <a:ext cx="2860329" cy="2231302"/>
            <a:chOff x="91037" y="2825901"/>
            <a:chExt cx="2860329" cy="223130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91037" y="2825901"/>
              <a:ext cx="2860329" cy="2231302"/>
            </a:xfrm>
            <a:prstGeom prst="roundRect">
              <a:avLst/>
            </a:prstGeom>
            <a:effectLst>
              <a:outerShdw blurRad="51500" dist="25400" dir="5400000" rotWithShape="0">
                <a:srgbClr val="000000">
                  <a:alpha val="40000"/>
                </a:srgbClr>
              </a:outerShdw>
              <a:softEdge rad="63500"/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8861" y="2925889"/>
              <a:ext cx="276957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 smtClean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Джон Дьюї</a:t>
              </a:r>
            </a:p>
            <a:p>
              <a:pPr algn="ctr"/>
              <a:r>
                <a:rPr lang="uk-UA" i="1" dirty="0" smtClean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1859 – 1952</a:t>
              </a:r>
            </a:p>
            <a:p>
              <a:r>
                <a:rPr lang="ru-RU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американський</a:t>
              </a:r>
              <a:r>
                <a:rPr lang="ru-RU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філософ</a:t>
              </a:r>
              <a:r>
                <a:rPr lang="ru-RU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, психолог та реформатор </a:t>
              </a:r>
              <a:r>
                <a:rPr lang="ru-RU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освіти</a:t>
              </a:r>
              <a:r>
                <a:rPr lang="ru-RU" dirty="0" smtClean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indent="457200"/>
              <a:r>
                <a:rPr lang="ru-RU" dirty="0" err="1" smtClean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Запропонував</a:t>
              </a:r>
              <a:r>
                <a:rPr lang="ru-RU" dirty="0" smtClean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і </a:t>
              </a:r>
              <a:r>
                <a:rPr lang="ru-RU" dirty="0" err="1" smtClean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розробив</a:t>
              </a:r>
              <a:r>
                <a:rPr lang="ru-RU" dirty="0" smtClean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smtClean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метод </a:t>
              </a:r>
              <a:r>
                <a:rPr lang="ru-RU" b="1" dirty="0" err="1" smtClean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проектів</a:t>
              </a:r>
              <a:endParaRPr lang="uk-UA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67158" y="2636912"/>
            <a:ext cx="61902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spc="-5" dirty="0">
                <a:solidFill>
                  <a:srgbClr val="080808"/>
                </a:solidFill>
                <a:latin typeface="Times New Roman"/>
                <a:ea typeface="Times New Roman"/>
              </a:rPr>
              <a:t>Проект </a:t>
            </a:r>
            <a:r>
              <a:rPr lang="uk-UA" sz="2800" spc="-5" dirty="0">
                <a:solidFill>
                  <a:srgbClr val="080808"/>
                </a:solidFill>
                <a:latin typeface="Times New Roman"/>
                <a:ea typeface="Times New Roman"/>
              </a:rPr>
              <a:t>(у перекладі з латинської </a:t>
            </a:r>
            <a:r>
              <a:rPr lang="uk-UA" sz="2800" i="1" spc="-5" dirty="0">
                <a:solidFill>
                  <a:srgbClr val="080808"/>
                </a:solidFill>
                <a:latin typeface="Times New Roman"/>
                <a:ea typeface="Times New Roman"/>
              </a:rPr>
              <a:t>«кинутий вперед»)</a:t>
            </a:r>
            <a:r>
              <a:rPr lang="uk-UA" sz="2800" spc="-5" dirty="0">
                <a:solidFill>
                  <a:srgbClr val="080808"/>
                </a:solidFill>
                <a:latin typeface="Times New Roman"/>
                <a:ea typeface="Times New Roman"/>
              </a:rPr>
              <a:t> означає  </a:t>
            </a:r>
            <a:r>
              <a:rPr lang="uk-UA" sz="2800" spc="10" dirty="0">
                <a:solidFill>
                  <a:srgbClr val="080808"/>
                </a:solidFill>
                <a:latin typeface="Times New Roman"/>
                <a:ea typeface="Times New Roman"/>
              </a:rPr>
              <a:t>план, задум організації, влаштування, заснування будь-чого, </a:t>
            </a:r>
            <a:r>
              <a:rPr lang="uk-UA" sz="2800" spc="-5" dirty="0">
                <a:solidFill>
                  <a:srgbClr val="080808"/>
                </a:solidFill>
                <a:latin typeface="Times New Roman"/>
                <a:ea typeface="Times New Roman"/>
              </a:rPr>
              <a:t>тобто прообраз якого-небудь об'єкта, виду діяльності тощо.</a:t>
            </a:r>
            <a:endParaRPr lang="uk-UA" sz="28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2469" y="116632"/>
            <a:ext cx="4912966" cy="3811836"/>
            <a:chOff x="19074" y="553268"/>
            <a:chExt cx="5200998" cy="4027860"/>
          </a:xfrm>
        </p:grpSpPr>
        <p:sp>
          <p:nvSpPr>
            <p:cNvPr id="2" name="Блок-схема: несколько документов 1"/>
            <p:cNvSpPr/>
            <p:nvPr/>
          </p:nvSpPr>
          <p:spPr>
            <a:xfrm>
              <a:off x="19074" y="553268"/>
              <a:ext cx="5200998" cy="4027860"/>
            </a:xfrm>
            <a:prstGeom prst="flowChartMultidocumen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7355" y="1259824"/>
              <a:ext cx="4334191" cy="2764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/>
              <a:r>
                <a:rPr lang="uk-UA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Математика існує не для того, щоб </a:t>
              </a:r>
              <a:r>
                <a:rPr lang="uk-UA" b="1" i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нав</a:t>
              </a:r>
              <a:r>
                <a:rPr lang="en-US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uk-UA" b="1" i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язувати</a:t>
              </a:r>
              <a:r>
                <a:rPr lang="uk-UA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кому – </a:t>
              </a:r>
              <a:r>
                <a:rPr lang="uk-UA" b="1" i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небудь</a:t>
              </a:r>
              <a:r>
                <a:rPr lang="uk-UA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важку роботу. Навпаки, вона існує тільки для задоволення того, хто любить аналізувати те, що він робить, або може зробити, або вже зробив у надії зробити це ще краще</a:t>
              </a:r>
              <a:r>
                <a:rPr lang="uk-UA" sz="2000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r"/>
              <a:r>
                <a:rPr lang="uk-UA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Роберт </a:t>
              </a:r>
              <a:r>
                <a:rPr lang="uk-UA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Брингхерст</a:t>
              </a:r>
              <a:r>
                <a:rPr lang="uk-UA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pPr algn="r"/>
              <a:r>
                <a:rPr lang="uk-UA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канадський поет, літератор</a:t>
              </a:r>
              <a:endPara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Блок-схема: несколько документов 5"/>
          <p:cNvSpPr/>
          <p:nvPr/>
        </p:nvSpPr>
        <p:spPr>
          <a:xfrm flipH="1">
            <a:off x="4499991" y="2924944"/>
            <a:ext cx="4644007" cy="3717032"/>
          </a:xfrm>
          <a:prstGeom prst="flowChartMultidocumen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5296246" y="3983821"/>
            <a:ext cx="3847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uk-UA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Вам здається високим те,  від чого ви далеко, а виберіться на верхів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– і воно виявиться низьким.</a:t>
            </a:r>
          </a:p>
          <a:p>
            <a:pPr indent="457200"/>
            <a:r>
              <a:rPr lang="uk-UA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 вам захочеться дістатися вище. Те, що ви вважали вершиною, - тільки сходинка.</a:t>
            </a:r>
          </a:p>
          <a:p>
            <a:pPr algn="r"/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Сенека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64" y="4133695"/>
            <a:ext cx="2050083" cy="18758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34" y="116632"/>
            <a:ext cx="3384375" cy="293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024959" y="4797152"/>
            <a:ext cx="2141353" cy="2060848"/>
            <a:chOff x="7024959" y="4797152"/>
            <a:chExt cx="2141353" cy="2060848"/>
          </a:xfrm>
        </p:grpSpPr>
        <p:pic>
          <p:nvPicPr>
            <p:cNvPr id="8194" name="Picture 3" descr="C:\Documents and Settings\Иятта\Рабочий стол\ЭТО СРОЧНО\Новая папка\свиток.gif"/>
            <p:cNvPicPr>
              <a:picLocks noChangeAspect="1" noChangeArrowheads="1"/>
            </p:cNvPicPr>
            <p:nvPr/>
          </p:nvPicPr>
          <p:blipFill>
            <a:blip r:embed="rId2">
              <a:lum bright="-3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8764" y="4797152"/>
              <a:ext cx="1947548" cy="2060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" name="Picture 2" descr="C:\Documents and Settings\Иятта\Рабочий стол\ЭТО СРОЧНО\Новая папка\чернильница.gif"/>
            <p:cNvPicPr>
              <a:picLocks noChangeAspect="1" noChangeArrowheads="1"/>
            </p:cNvPicPr>
            <p:nvPr/>
          </p:nvPicPr>
          <p:blipFill>
            <a:blip r:embed="rId3">
              <a:lum brigh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959" y="4797152"/>
              <a:ext cx="1031257" cy="2032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Заголовок 2"/>
          <p:cNvSpPr txBox="1">
            <a:spLocks/>
          </p:cNvSpPr>
          <p:nvPr/>
        </p:nvSpPr>
        <p:spPr>
          <a:xfrm>
            <a:off x="107950" y="1557338"/>
            <a:ext cx="6767513" cy="4248150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Ø"/>
              <a:defRPr/>
            </a:pPr>
            <a:endParaRPr lang="uk-UA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012" y="332135"/>
            <a:ext cx="7772400" cy="1012825"/>
          </a:xfrm>
          <a:noFill/>
          <a:ln w="31750">
            <a:solidFill>
              <a:srgbClr val="FF99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algn="ctr"/>
            <a:r>
              <a:rPr lang="ru-RU" sz="4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 </a:t>
            </a:r>
            <a:r>
              <a:rPr lang="ru-RU" sz="4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проектів</a:t>
            </a:r>
            <a:endParaRPr lang="ru-RU" sz="48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7" descr="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1" y="1268760"/>
            <a:ext cx="7715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66" y="188640"/>
            <a:ext cx="7715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421160"/>
            <a:ext cx="792877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uk-UA" sz="36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 теза сучасного розуміння </a:t>
            </a:r>
            <a:r>
              <a:rPr lang="uk-UA" sz="3600" b="1" i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методу проектів: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63428" y="2638628"/>
            <a:ext cx="7732688" cy="2607711"/>
            <a:chOff x="463428" y="2638628"/>
            <a:chExt cx="7732688" cy="2607711"/>
          </a:xfrm>
        </p:grpSpPr>
        <p:sp>
          <p:nvSpPr>
            <p:cNvPr id="14" name="Прямоугольник с двумя скругленными противолежащими углами 13"/>
            <p:cNvSpPr/>
            <p:nvPr/>
          </p:nvSpPr>
          <p:spPr>
            <a:xfrm>
              <a:off x="463428" y="2638628"/>
              <a:ext cx="7732688" cy="2607711"/>
            </a:xfrm>
            <a:prstGeom prst="round2DiagRect">
              <a:avLst>
                <a:gd name="adj1" fmla="val 50000"/>
                <a:gd name="adj2" fmla="val 1948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76194" y="2868419"/>
              <a:ext cx="7511472" cy="19389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uk-UA" sz="4000" b="1" i="1" dirty="0">
                  <a:ln w="50800"/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Все, що я пізнаю, я знаю, навіщо це мені потрібно, де і як я можу ці знання застосувати.</a:t>
              </a:r>
              <a:endParaRPr lang="ru-RU" sz="4000" b="1" dirty="0">
                <a:ln w="50800"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595" y="5733256"/>
            <a:ext cx="1152247" cy="126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13223695"/>
              </p:ext>
            </p:extLst>
          </p:nvPr>
        </p:nvGraphicFramePr>
        <p:xfrm>
          <a:off x="251520" y="1052735"/>
          <a:ext cx="8442198" cy="5472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0727" y="-99392"/>
            <a:ext cx="873008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03831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Основа методу </a:t>
            </a:r>
            <a:r>
              <a:rPr lang="ru-RU" sz="6000" b="1" dirty="0" err="1" smtClean="0">
                <a:ln w="11430"/>
                <a:solidFill>
                  <a:srgbClr val="03831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проектів</a:t>
            </a:r>
            <a:r>
              <a:rPr lang="ru-RU" sz="6000" b="1" dirty="0" smtClean="0">
                <a:ln w="11430"/>
                <a:solidFill>
                  <a:srgbClr val="03831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ln w="11430"/>
              <a:solidFill>
                <a:srgbClr val="03831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2" descr="C:\Documents and Settings\Иятта\Рабочий стол\ЭТО СРОЧНО\Новая папка\DSC07710-conv-ok-sq-s-we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9" y="5445224"/>
            <a:ext cx="1511474" cy="151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3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3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072" y="3537655"/>
            <a:ext cx="966024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15802154"/>
              </p:ext>
            </p:extLst>
          </p:nvPr>
        </p:nvGraphicFramePr>
        <p:xfrm>
          <a:off x="323528" y="332656"/>
          <a:ext cx="820057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6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5157788"/>
            <a:ext cx="15494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105813" y="0"/>
            <a:ext cx="8964488" cy="692696"/>
          </a:xfrm>
          <a:prstGeom prst="flowChartAlternateProcess">
            <a:avLst/>
          </a:prstGeom>
          <a:scene3d>
            <a:camera prst="orthographicFront"/>
            <a:lightRig rig="flat" dir="t">
              <a:rot lat="0" lon="0" rev="18900000"/>
            </a:lightRig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err="1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3600" b="1" dirty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3600" b="1" dirty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b="1" dirty="0" err="1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3600" b="1" dirty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проекту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13297" y="531653"/>
            <a:ext cx="9271585" cy="621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Blip>
                <a:blip r:embed="rId3"/>
              </a:buBlip>
            </a:pPr>
            <a:r>
              <a:rPr lang="uk-UA" sz="1900" b="1" spc="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Наявність </a:t>
            </a:r>
            <a:r>
              <a:rPr lang="uk-UA" sz="1900" b="1" spc="5" dirty="0">
                <a:solidFill>
                  <a:srgbClr val="000000"/>
                </a:solidFill>
                <a:latin typeface="Times New Roman"/>
                <a:ea typeface="Times New Roman"/>
              </a:rPr>
              <a:t>освітньої проблеми, складність та актуальність </a:t>
            </a:r>
            <a:r>
              <a:rPr lang="uk-UA" sz="1900" b="1" dirty="0">
                <a:solidFill>
                  <a:srgbClr val="000000"/>
                </a:solidFill>
                <a:latin typeface="Times New Roman"/>
                <a:ea typeface="Times New Roman"/>
              </a:rPr>
              <a:t>якої відповідає навчальним запитам, життєвим потребам, </a:t>
            </a:r>
            <a:r>
              <a:rPr lang="uk-UA" sz="1900" b="1" spc="10" dirty="0">
                <a:solidFill>
                  <a:srgbClr val="000000"/>
                </a:solidFill>
                <a:latin typeface="Times New Roman"/>
                <a:ea typeface="Times New Roman"/>
              </a:rPr>
              <a:t>інтересам учасників проекту;</a:t>
            </a:r>
            <a:endParaRPr lang="uk-UA" sz="19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  <a:buBlip>
                <a:blip r:embed="rId3"/>
              </a:buBlip>
            </a:pPr>
            <a:r>
              <a:rPr lang="uk-UA" sz="1900" b="1" spc="2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Практична, </a:t>
            </a:r>
            <a:r>
              <a:rPr lang="uk-UA" sz="1900" b="1" spc="20" dirty="0">
                <a:solidFill>
                  <a:srgbClr val="000000"/>
                </a:solidFill>
                <a:latin typeface="Times New Roman"/>
                <a:ea typeface="Times New Roman"/>
              </a:rPr>
              <a:t>теоретична, пізнавальна значущість прогн</a:t>
            </a:r>
            <a:r>
              <a:rPr lang="uk-UA" sz="1900" b="1" dirty="0">
                <a:solidFill>
                  <a:srgbClr val="000000"/>
                </a:solidFill>
                <a:latin typeface="Times New Roman"/>
                <a:ea typeface="Times New Roman"/>
              </a:rPr>
              <a:t>озованих результатів;</a:t>
            </a:r>
          </a:p>
          <a:p>
            <a:pPr marL="342900" lvl="0" indent="-342900" algn="just">
              <a:lnSpc>
                <a:spcPct val="150000"/>
              </a:lnSpc>
              <a:spcBef>
                <a:spcPts val="120"/>
              </a:spcBef>
              <a:spcAft>
                <a:spcPts val="0"/>
              </a:spcAft>
              <a:buBlip>
                <a:blip r:embed="rId3"/>
              </a:buBlip>
            </a:pPr>
            <a:r>
              <a:rPr lang="uk-UA" sz="1900" b="1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Дослідницький </a:t>
            </a:r>
            <a:r>
              <a:rPr lang="uk-UA" sz="1900" b="1" spc="10" dirty="0">
                <a:solidFill>
                  <a:srgbClr val="000000"/>
                </a:solidFill>
                <a:latin typeface="Times New Roman"/>
                <a:ea typeface="Times New Roman"/>
              </a:rPr>
              <a:t>характер пошуку шляхів розв'язання про­</a:t>
            </a:r>
            <a:r>
              <a:rPr lang="uk-UA" sz="1900" b="1" dirty="0">
                <a:solidFill>
                  <a:srgbClr val="000000"/>
                </a:solidFill>
                <a:latin typeface="Times New Roman"/>
                <a:ea typeface="Times New Roman"/>
              </a:rPr>
              <a:t>блеми;</a:t>
            </a:r>
          </a:p>
          <a:p>
            <a:pPr marL="342900" lvl="0" indent="-342900" algn="just">
              <a:lnSpc>
                <a:spcPct val="150000"/>
              </a:lnSpc>
              <a:spcBef>
                <a:spcPts val="120"/>
              </a:spcBef>
              <a:spcAft>
                <a:spcPts val="0"/>
              </a:spcAft>
              <a:buBlip>
                <a:blip r:embed="rId3"/>
              </a:buBlip>
            </a:pPr>
            <a:r>
              <a:rPr lang="uk-UA" sz="1900" b="1" spc="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Створення </a:t>
            </a:r>
            <a:r>
              <a:rPr lang="uk-UA" sz="1900" b="1" spc="15" dirty="0">
                <a:solidFill>
                  <a:srgbClr val="000000"/>
                </a:solidFill>
                <a:latin typeface="Times New Roman"/>
                <a:ea typeface="Times New Roman"/>
              </a:rPr>
              <a:t>умов для виявлення і розв'язання психолого-</a:t>
            </a:r>
            <a:r>
              <a:rPr lang="uk-UA" sz="1900" b="1" spc="25" dirty="0">
                <a:solidFill>
                  <a:srgbClr val="000000"/>
                </a:solidFill>
                <a:latin typeface="Times New Roman"/>
                <a:ea typeface="Times New Roman"/>
              </a:rPr>
              <a:t>педагогічної проблеми (її постановки, дослідження, по­</a:t>
            </a:r>
            <a:r>
              <a:rPr lang="uk-UA" sz="1900" b="1" dirty="0">
                <a:solidFill>
                  <a:srgbClr val="000000"/>
                </a:solidFill>
                <a:latin typeface="Times New Roman"/>
                <a:ea typeface="Times New Roman"/>
              </a:rPr>
              <a:t>шук шляхів розв'язання, експертизи та апробації версій, </a:t>
            </a:r>
            <a:r>
              <a:rPr lang="uk-UA" sz="1900" b="1" spc="10" dirty="0">
                <a:solidFill>
                  <a:srgbClr val="000000"/>
                </a:solidFill>
                <a:latin typeface="Times New Roman"/>
                <a:ea typeface="Times New Roman"/>
              </a:rPr>
              <a:t>конструювання підсумкового проекту, його захист, оцін­ка та впровадження);</a:t>
            </a:r>
            <a:endParaRPr lang="uk-UA" sz="19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Blip>
                <a:blip r:embed="rId3"/>
              </a:buBlip>
            </a:pPr>
            <a:r>
              <a:rPr lang="uk-UA" sz="1900" b="1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Самостійна діяльність учнів;</a:t>
            </a:r>
            <a:endParaRPr lang="uk-UA" sz="19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Blip>
                <a:blip r:embed="rId3"/>
              </a:buBlip>
            </a:pPr>
            <a:r>
              <a:rPr lang="uk-UA" sz="1900" b="1" spc="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Використання</a:t>
            </a:r>
            <a:r>
              <a:rPr lang="uk-UA" sz="1900" b="1" spc="5" dirty="0">
                <a:solidFill>
                  <a:srgbClr val="000000"/>
                </a:solidFill>
                <a:latin typeface="Times New Roman"/>
                <a:ea typeface="Times New Roman"/>
              </a:rPr>
              <a:t> активних й інтерактивних форм і методів;</a:t>
            </a:r>
            <a:endParaRPr lang="uk-UA" sz="19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marR="52070" lvl="0" indent="-342900" algn="just">
              <a:lnSpc>
                <a:spcPct val="150000"/>
              </a:lnSpc>
              <a:spcAft>
                <a:spcPts val="0"/>
              </a:spcAft>
              <a:buBlip>
                <a:blip r:embed="rId3"/>
              </a:buBlip>
            </a:pPr>
            <a:r>
              <a:rPr lang="uk-UA" sz="1900" b="1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«Продуктивність» </a:t>
            </a:r>
            <a:r>
              <a:rPr lang="uk-UA" sz="1900" b="1" spc="10" dirty="0">
                <a:solidFill>
                  <a:srgbClr val="000000"/>
                </a:solidFill>
                <a:latin typeface="Times New Roman"/>
                <a:ea typeface="Times New Roman"/>
              </a:rPr>
              <a:t>проекту: якщо це теоретична пробле­ма, то конкретне її рішення, якщо практична – конкрет­ний результат впровадження;</a:t>
            </a:r>
            <a:endParaRPr lang="uk-UA" sz="19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Blip>
                <a:blip r:embed="rId3"/>
              </a:buBlip>
            </a:pPr>
            <a:r>
              <a:rPr lang="uk-UA" sz="1900" b="1" spc="2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Педагогічна </a:t>
            </a:r>
            <a:r>
              <a:rPr lang="uk-UA" sz="1900" b="1" spc="20" dirty="0">
                <a:solidFill>
                  <a:srgbClr val="000000"/>
                </a:solidFill>
                <a:latin typeface="Times New Roman"/>
                <a:ea typeface="Times New Roman"/>
              </a:rPr>
              <a:t>цінність діяльності (знання, вміння, навич­</a:t>
            </a:r>
            <a:r>
              <a:rPr lang="uk-UA" sz="1900" b="1" spc="5" dirty="0">
                <a:solidFill>
                  <a:srgbClr val="000000"/>
                </a:solidFill>
                <a:latin typeface="Times New Roman"/>
                <a:ea typeface="Times New Roman"/>
              </a:rPr>
              <a:t>ки, моральні норми та цінності, світоглядні позиції тощо)</a:t>
            </a:r>
            <a:endParaRPr lang="uk-UA" sz="1900" b="1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6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5157788"/>
            <a:ext cx="15494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-171400"/>
            <a:ext cx="86403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err="1" smtClean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4800" b="1" dirty="0" smtClean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4800" b="1" dirty="0" smtClean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проекту</a:t>
            </a:r>
            <a:endParaRPr lang="ru-RU" sz="4800" b="1" cap="none" spc="0" dirty="0">
              <a:ln w="50800"/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20133590"/>
              </p:ext>
            </p:extLst>
          </p:nvPr>
        </p:nvGraphicFramePr>
        <p:xfrm>
          <a:off x="-22313" y="692696"/>
          <a:ext cx="909999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6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5157788"/>
            <a:ext cx="15494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2027" y="18661"/>
            <a:ext cx="5978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Паспорт проекту</a:t>
            </a:r>
            <a:endParaRPr lang="ru-RU" sz="5400" b="1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248" y="620688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Назва проекту (відтворює основний зміст діяльності).</a:t>
            </a:r>
          </a:p>
          <a:p>
            <a:pPr>
              <a:lnSpc>
                <a:spcPct val="150000"/>
              </a:lnSpc>
            </a:pPr>
            <a:r>
              <a:rPr lang="uk-UA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Актуальність проблеми, наукове обґрунтування. </a:t>
            </a:r>
          </a:p>
          <a:p>
            <a:pPr>
              <a:lnSpc>
                <a:spcPct val="150000"/>
              </a:lnSpc>
            </a:pPr>
            <a:r>
              <a:rPr lang="uk-UA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Мета проекту. </a:t>
            </a:r>
          </a:p>
          <a:p>
            <a:pPr>
              <a:lnSpc>
                <a:spcPct val="150000"/>
              </a:lnSpc>
            </a:pPr>
            <a:r>
              <a:rPr lang="uk-UA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3авдання проекту. </a:t>
            </a:r>
          </a:p>
          <a:p>
            <a:pPr>
              <a:lnSpc>
                <a:spcPct val="150000"/>
              </a:lnSpc>
            </a:pPr>
            <a:r>
              <a:rPr lang="uk-UA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Етапи, термін реалізації проекту.</a:t>
            </a:r>
          </a:p>
          <a:p>
            <a:pPr>
              <a:lnSpc>
                <a:spcPct val="150000"/>
              </a:lnSpc>
            </a:pPr>
            <a:r>
              <a:rPr lang="uk-UA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 Забезпечення проекту: 	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науково-методичне; 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матеріально-технічне.</a:t>
            </a:r>
          </a:p>
          <a:p>
            <a:pPr>
              <a:lnSpc>
                <a:spcPct val="150000"/>
              </a:lnSpc>
            </a:pPr>
            <a:r>
              <a:rPr lang="uk-UA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 Перелік основних заходів. </a:t>
            </a:r>
          </a:p>
          <a:p>
            <a:pPr>
              <a:lnSpc>
                <a:spcPct val="150000"/>
              </a:lnSpc>
            </a:pPr>
            <a:r>
              <a:rPr lang="uk-UA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 Очікуванні результати. </a:t>
            </a:r>
          </a:p>
          <a:p>
            <a:pPr>
              <a:lnSpc>
                <a:spcPct val="150000"/>
              </a:lnSpc>
            </a:pPr>
            <a:r>
              <a:rPr lang="uk-UA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9. Система організації і контролю за ходом виконання.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6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5157788"/>
            <a:ext cx="15494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46087" y="0"/>
            <a:ext cx="52518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000" b="1" dirty="0" err="1" smtClean="0">
                <a:ln w="50800"/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sz="6000" b="1" dirty="0" smtClean="0">
                <a:ln w="50800"/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ln w="50800"/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проектів</a:t>
            </a:r>
            <a:endParaRPr lang="ru-RU" sz="6000" b="1" cap="none" spc="0" dirty="0">
              <a:ln w="50800"/>
              <a:solidFill>
                <a:srgbClr val="99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2080386"/>
              </p:ext>
            </p:extLst>
          </p:nvPr>
        </p:nvGraphicFramePr>
        <p:xfrm>
          <a:off x="89753" y="1036758"/>
          <a:ext cx="8964490" cy="5293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21">
      <a:dk1>
        <a:srgbClr val="934B21"/>
      </a:dk1>
      <a:lt1>
        <a:sysClr val="window" lastClr="FFFFFF"/>
      </a:lt1>
      <a:dk2>
        <a:srgbClr val="FFE599"/>
      </a:dk2>
      <a:lt2>
        <a:srgbClr val="FFF3AB"/>
      </a:lt2>
      <a:accent1>
        <a:srgbClr val="53548A"/>
      </a:accent1>
      <a:accent2>
        <a:srgbClr val="438086"/>
      </a:accent2>
      <a:accent3>
        <a:srgbClr val="A04DA3"/>
      </a:accent3>
      <a:accent4>
        <a:srgbClr val="C00000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1424</TotalTime>
  <Words>827</Words>
  <Application>Microsoft Office PowerPoint</Application>
  <PresentationFormat>Экран (4:3)</PresentationFormat>
  <Paragraphs>129</Paragraphs>
  <Slides>20</Slides>
  <Notes>0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Тема1</vt:lpstr>
      <vt:lpstr>Презентация PowerPoint</vt:lpstr>
      <vt:lpstr>Презентация PowerPoint</vt:lpstr>
      <vt:lpstr>Метод проектів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Iyatta</dc:creator>
  <cp:lastModifiedBy>User</cp:lastModifiedBy>
  <cp:revision>138</cp:revision>
  <dcterms:created xsi:type="dcterms:W3CDTF">2012-08-17T15:16:29Z</dcterms:created>
  <dcterms:modified xsi:type="dcterms:W3CDTF">2014-11-26T03:20:03Z</dcterms:modified>
</cp:coreProperties>
</file>