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1DEEDB-82B1-4C31-AFF6-48405FE473AE}" type="datetimeFigureOut">
              <a:rPr lang="uk-UA" smtClean="0"/>
              <a:pPr/>
              <a:t>02.06.2019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82CD9-9678-4CE1-BFB8-30914473D191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82CD9-9678-4CE1-BFB8-30914473D191}" type="slidenum">
              <a:rPr lang="uk-UA" smtClean="0"/>
              <a:pPr/>
              <a:t>1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620A-2C34-478B-9921-EEBEC0F76165}" type="datetimeFigureOut">
              <a:rPr lang="uk-UA" smtClean="0"/>
              <a:pPr/>
              <a:t>02.06.2019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2F889-BE82-4EED-9D2A-0FFCA239AD7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620A-2C34-478B-9921-EEBEC0F76165}" type="datetimeFigureOut">
              <a:rPr lang="uk-UA" smtClean="0"/>
              <a:pPr/>
              <a:t>02.06.2019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2F889-BE82-4EED-9D2A-0FFCA239AD7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620A-2C34-478B-9921-EEBEC0F76165}" type="datetimeFigureOut">
              <a:rPr lang="uk-UA" smtClean="0"/>
              <a:pPr/>
              <a:t>02.06.2019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2F889-BE82-4EED-9D2A-0FFCA239AD7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620A-2C34-478B-9921-EEBEC0F76165}" type="datetimeFigureOut">
              <a:rPr lang="uk-UA" smtClean="0"/>
              <a:pPr/>
              <a:t>02.06.2019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2F889-BE82-4EED-9D2A-0FFCA239AD7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620A-2C34-478B-9921-EEBEC0F76165}" type="datetimeFigureOut">
              <a:rPr lang="uk-UA" smtClean="0"/>
              <a:pPr/>
              <a:t>02.06.2019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2F889-BE82-4EED-9D2A-0FFCA239AD7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620A-2C34-478B-9921-EEBEC0F76165}" type="datetimeFigureOut">
              <a:rPr lang="uk-UA" smtClean="0"/>
              <a:pPr/>
              <a:t>02.06.2019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2F889-BE82-4EED-9D2A-0FFCA239AD7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620A-2C34-478B-9921-EEBEC0F76165}" type="datetimeFigureOut">
              <a:rPr lang="uk-UA" smtClean="0"/>
              <a:pPr/>
              <a:t>02.06.2019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2F889-BE82-4EED-9D2A-0FFCA239AD7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620A-2C34-478B-9921-EEBEC0F76165}" type="datetimeFigureOut">
              <a:rPr lang="uk-UA" smtClean="0"/>
              <a:pPr/>
              <a:t>02.06.2019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2F889-BE82-4EED-9D2A-0FFCA239AD7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620A-2C34-478B-9921-EEBEC0F76165}" type="datetimeFigureOut">
              <a:rPr lang="uk-UA" smtClean="0"/>
              <a:pPr/>
              <a:t>02.06.2019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2F889-BE82-4EED-9D2A-0FFCA239AD7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620A-2C34-478B-9921-EEBEC0F76165}" type="datetimeFigureOut">
              <a:rPr lang="uk-UA" smtClean="0"/>
              <a:pPr/>
              <a:t>02.06.2019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2F889-BE82-4EED-9D2A-0FFCA239AD7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620A-2C34-478B-9921-EEBEC0F76165}" type="datetimeFigureOut">
              <a:rPr lang="uk-UA" smtClean="0"/>
              <a:pPr/>
              <a:t>02.06.2019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2F889-BE82-4EED-9D2A-0FFCA239AD7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1620A-2C34-478B-9921-EEBEC0F76165}" type="datetimeFigureOut">
              <a:rPr lang="uk-UA" smtClean="0"/>
              <a:pPr/>
              <a:t>02.06.2019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2F889-BE82-4EED-9D2A-0FFCA239AD77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sz="3600" b="1" dirty="0" smtClean="0">
                <a:solidFill>
                  <a:srgbClr val="C00000"/>
                </a:solidFill>
              </a:rPr>
              <a:t>Тайм-менеджмент як мистецтво управління здоров</a:t>
            </a:r>
            <a:r>
              <a:rPr lang="en-US" sz="3600" b="1" dirty="0" smtClean="0">
                <a:solidFill>
                  <a:srgbClr val="C00000"/>
                </a:solidFill>
              </a:rPr>
              <a:t>’</a:t>
            </a:r>
            <a:r>
              <a:rPr lang="uk-UA" sz="3600" b="1" dirty="0" err="1" smtClean="0">
                <a:solidFill>
                  <a:srgbClr val="C00000"/>
                </a:solidFill>
              </a:rPr>
              <a:t>язбережувальною</a:t>
            </a:r>
            <a:r>
              <a:rPr lang="uk-UA" sz="3600" b="1" dirty="0" smtClean="0">
                <a:solidFill>
                  <a:srgbClr val="C00000"/>
                </a:solidFill>
              </a:rPr>
              <a:t> діяльністю ЗНЗ</a:t>
            </a:r>
            <a:endParaRPr lang="uk-UA" sz="36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3857628"/>
            <a:ext cx="6400800" cy="1752600"/>
          </a:xfrm>
        </p:spPr>
        <p:txBody>
          <a:bodyPr>
            <a:normAutofit/>
          </a:bodyPr>
          <a:lstStyle/>
          <a:p>
            <a:r>
              <a:rPr lang="uk-UA" sz="2800" dirty="0" smtClean="0">
                <a:solidFill>
                  <a:schemeClr val="tx1"/>
                </a:solidFill>
              </a:rPr>
              <a:t>  Підготувала: вчитель  основ здоров</a:t>
            </a:r>
            <a:r>
              <a:rPr lang="en-US" sz="2800" dirty="0" smtClean="0">
                <a:solidFill>
                  <a:schemeClr val="tx1"/>
                </a:solidFill>
              </a:rPr>
              <a:t>’</a:t>
            </a:r>
            <a:r>
              <a:rPr lang="uk-UA" sz="2800" dirty="0" smtClean="0">
                <a:solidFill>
                  <a:schemeClr val="tx1"/>
                </a:solidFill>
              </a:rPr>
              <a:t>я гімназії </a:t>
            </a:r>
            <a:r>
              <a:rPr lang="uk-UA" sz="2800" dirty="0" err="1" smtClean="0">
                <a:solidFill>
                  <a:schemeClr val="tx1"/>
                </a:solidFill>
              </a:rPr>
              <a:t>ім.Романа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 smtClean="0">
                <a:solidFill>
                  <a:schemeClr val="tx1"/>
                </a:solidFill>
              </a:rPr>
              <a:t>Завадовича</a:t>
            </a:r>
            <a:endParaRPr lang="en-US" sz="2800" dirty="0" smtClean="0">
              <a:solidFill>
                <a:schemeClr val="tx1"/>
              </a:solidFill>
            </a:endParaRPr>
          </a:p>
          <a:p>
            <a:r>
              <a:rPr lang="uk-UA" sz="2800" smtClean="0">
                <a:solidFill>
                  <a:schemeClr val="tx1"/>
                </a:solidFill>
              </a:rPr>
              <a:t>Кохан Н.М.</a:t>
            </a:r>
            <a:endParaRPr lang="uk-UA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dirty="0" smtClean="0">
                <a:solidFill>
                  <a:srgbClr val="C00000"/>
                </a:solidFill>
              </a:rPr>
              <a:t>Можливості технологій тайм-менеджменту дозволяють:</a:t>
            </a:r>
            <a:endParaRPr lang="uk-UA" sz="36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2400" dirty="0"/>
              <a:t>а</a:t>
            </a:r>
            <a:r>
              <a:rPr lang="uk-UA" sz="2400" dirty="0" smtClean="0"/>
              <a:t>налізувати свій час;</a:t>
            </a:r>
          </a:p>
          <a:p>
            <a:r>
              <a:rPr lang="uk-UA" sz="2400" dirty="0"/>
              <a:t>с</a:t>
            </a:r>
            <a:r>
              <a:rPr lang="uk-UA" sz="2400" dirty="0" smtClean="0"/>
              <a:t>тавити перед собою ціль;</a:t>
            </a:r>
          </a:p>
          <a:p>
            <a:r>
              <a:rPr lang="uk-UA" sz="2400" dirty="0"/>
              <a:t>ч</a:t>
            </a:r>
            <a:r>
              <a:rPr lang="uk-UA" sz="2400" dirty="0" smtClean="0"/>
              <a:t>ітко планувати свої справи;</a:t>
            </a:r>
          </a:p>
          <a:p>
            <a:r>
              <a:rPr lang="uk-UA" sz="2400" dirty="0"/>
              <a:t>о</a:t>
            </a:r>
            <a:r>
              <a:rPr lang="uk-UA" sz="2400" dirty="0" smtClean="0"/>
              <a:t>перативно ухвалювати рішення та ефективно їх виконувати;</a:t>
            </a:r>
          </a:p>
          <a:p>
            <a:r>
              <a:rPr lang="uk-UA" sz="2400" dirty="0" smtClean="0"/>
              <a:t>проводити самоконтроль та контроль своєї діяльності;</a:t>
            </a:r>
          </a:p>
          <a:p>
            <a:r>
              <a:rPr lang="uk-UA" sz="2400" dirty="0" smtClean="0"/>
              <a:t>допомагає збільшити продуктивність;</a:t>
            </a:r>
          </a:p>
          <a:p>
            <a:r>
              <a:rPr lang="uk-UA" sz="2400" dirty="0"/>
              <a:t>в</a:t>
            </a:r>
            <a:r>
              <a:rPr lang="uk-UA" sz="2400" dirty="0" smtClean="0"/>
              <a:t>чить відкладати непотрібні справи у корзину</a:t>
            </a:r>
          </a:p>
          <a:p>
            <a:endParaRPr lang="uk-UA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C00000"/>
                </a:solidFill>
              </a:rPr>
              <a:t>Матриця Ейзенхауера</a:t>
            </a:r>
            <a:endParaRPr lang="uk-UA" sz="36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857364"/>
          <a:ext cx="8329642" cy="24717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4821"/>
                <a:gridCol w="4164821"/>
              </a:tblGrid>
              <a:tr h="1307509"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 А          Важливо-терміново</a:t>
                      </a:r>
                    </a:p>
                    <a:p>
                      <a:r>
                        <a:rPr lang="uk-UA" sz="2400" dirty="0" smtClean="0"/>
                        <a:t>                          РОБИ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</a:t>
                      </a:r>
                      <a:r>
                        <a:rPr lang="uk-UA" sz="2400" dirty="0" smtClean="0"/>
                        <a:t> В      Важливо – не терміново</a:t>
                      </a:r>
                    </a:p>
                    <a:p>
                      <a:r>
                        <a:rPr lang="uk-UA" sz="2400" dirty="0" smtClean="0"/>
                        <a:t>                    ПЛАНУЙ</a:t>
                      </a:r>
                      <a:endParaRPr lang="uk-UA" sz="2400" dirty="0"/>
                    </a:p>
                  </a:txBody>
                  <a:tcPr/>
                </a:tc>
              </a:tr>
              <a:tr h="1164233">
                <a:tc>
                  <a:txBody>
                    <a:bodyPr/>
                    <a:lstStyle/>
                    <a:p>
                      <a:r>
                        <a:rPr lang="uk-UA" sz="2400" baseline="0" dirty="0" smtClean="0"/>
                        <a:t> С    </a:t>
                      </a:r>
                      <a:r>
                        <a:rPr lang="uk-UA" sz="2400" dirty="0" smtClean="0"/>
                        <a:t>Не важливо – терміново</a:t>
                      </a:r>
                    </a:p>
                    <a:p>
                      <a:r>
                        <a:rPr lang="uk-UA" sz="2400" dirty="0" smtClean="0"/>
                        <a:t>                        Делегуй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</a:t>
                      </a:r>
                      <a:r>
                        <a:rPr lang="uk-UA" sz="2400" dirty="0" smtClean="0"/>
                        <a:t>Д  Не важливо – не терміново</a:t>
                      </a:r>
                    </a:p>
                    <a:p>
                      <a:r>
                        <a:rPr lang="uk-UA" sz="2400" dirty="0" smtClean="0"/>
                        <a:t>                  Не зважай</a:t>
                      </a:r>
                      <a:endParaRPr lang="uk-UA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000" i="1" dirty="0" smtClean="0">
                <a:solidFill>
                  <a:srgbClr val="C00000"/>
                </a:solidFill>
              </a:rPr>
              <a:t>Організований </a:t>
            </a:r>
            <a:r>
              <a:rPr lang="uk-UA" sz="2000" i="1" dirty="0" err="1" smtClean="0">
                <a:solidFill>
                  <a:srgbClr val="C00000"/>
                </a:solidFill>
              </a:rPr>
              <a:t>“тайм-менеджмент”</a:t>
            </a:r>
            <a:r>
              <a:rPr lang="uk-UA" sz="2000" i="1" dirty="0" smtClean="0">
                <a:solidFill>
                  <a:srgbClr val="C00000"/>
                </a:solidFill>
              </a:rPr>
              <a:t> дозволить оптимізувати затрати часу і знизить ризик прояву негативних явищ від підвищення розумового навантаження</a:t>
            </a:r>
            <a:endParaRPr lang="uk-UA" sz="2000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uk-UA" b="1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uk-UA" b="1" dirty="0" smtClean="0">
                <a:solidFill>
                  <a:srgbClr val="C00000"/>
                </a:solidFill>
              </a:rPr>
              <a:t>   Час роботи  =   ціль х  ( спосіб роботи +   енергія) – поглиначі часу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C00000"/>
                </a:solidFill>
              </a:rPr>
              <a:t>Основні  поглиначі часу</a:t>
            </a:r>
            <a:endParaRPr lang="uk-UA" sz="36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2000" dirty="0" smtClean="0"/>
              <a:t>Не чітка постановка цілей                                 *Бажання знати все</a:t>
            </a:r>
          </a:p>
          <a:p>
            <a:r>
              <a:rPr lang="uk-UA" sz="2000" dirty="0" smtClean="0"/>
              <a:t>Відсутність пріоритетів у справах                    * Довготривале очікування</a:t>
            </a:r>
          </a:p>
          <a:p>
            <a:r>
              <a:rPr lang="uk-UA" sz="2000" dirty="0" smtClean="0"/>
              <a:t>Намагання зробити забагато за один раз     * Повільне включення в</a:t>
            </a:r>
          </a:p>
          <a:p>
            <a:r>
              <a:rPr lang="uk-UA" sz="2000" dirty="0" smtClean="0"/>
              <a:t>Неважливі розмови                                                роботу</a:t>
            </a:r>
          </a:p>
          <a:p>
            <a:r>
              <a:rPr lang="uk-UA" sz="2000" dirty="0" smtClean="0"/>
              <a:t>Бажання завжди бути корисним                      *Невміння делегувати</a:t>
            </a:r>
          </a:p>
          <a:p>
            <a:r>
              <a:rPr lang="uk-UA" sz="2000" dirty="0" smtClean="0"/>
              <a:t>Неправильне планування дня                             повноваження</a:t>
            </a:r>
          </a:p>
          <a:p>
            <a:r>
              <a:rPr lang="uk-UA" sz="2000" dirty="0" smtClean="0"/>
              <a:t>Неправильна організація робочого місця</a:t>
            </a:r>
          </a:p>
          <a:p>
            <a:r>
              <a:rPr lang="uk-UA" sz="2000" dirty="0" smtClean="0"/>
              <a:t>Недостатня мотивація</a:t>
            </a:r>
          </a:p>
          <a:p>
            <a:r>
              <a:rPr lang="uk-UA" sz="2000" dirty="0" smtClean="0"/>
              <a:t>Довготривалі і неефективні розмови</a:t>
            </a:r>
          </a:p>
          <a:p>
            <a:r>
              <a:rPr lang="uk-UA" sz="2000" dirty="0" smtClean="0"/>
              <a:t>Відсутність самодисципліни</a:t>
            </a:r>
          </a:p>
          <a:p>
            <a:r>
              <a:rPr lang="uk-UA" sz="2000" dirty="0" smtClean="0"/>
              <a:t>Невміння довести розпочату справу до кінця</a:t>
            </a:r>
          </a:p>
          <a:p>
            <a:r>
              <a:rPr lang="uk-UA" sz="2000" dirty="0" smtClean="0"/>
              <a:t>Відволікаючі зовнішні чинники</a:t>
            </a:r>
          </a:p>
          <a:p>
            <a:endParaRPr lang="uk-UA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err="1" smtClean="0">
                <a:solidFill>
                  <a:srgbClr val="C00000"/>
                </a:solidFill>
              </a:rPr>
              <a:t>“Страхи”</a:t>
            </a:r>
            <a:r>
              <a:rPr lang="uk-UA" sz="3600" b="1" dirty="0" smtClean="0">
                <a:solidFill>
                  <a:srgbClr val="C00000"/>
                </a:solidFill>
              </a:rPr>
              <a:t> часу</a:t>
            </a:r>
            <a:endParaRPr lang="uk-UA" sz="36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uk-UA" i="1" dirty="0" smtClean="0"/>
              <a:t>Не встигнути</a:t>
            </a:r>
          </a:p>
          <a:p>
            <a:r>
              <a:rPr lang="uk-UA" i="1" dirty="0" smtClean="0"/>
              <a:t>Помилитися</a:t>
            </a:r>
          </a:p>
          <a:p>
            <a:r>
              <a:rPr lang="uk-UA" i="1" dirty="0" smtClean="0"/>
              <a:t>Бути гіршим за інших</a:t>
            </a:r>
          </a:p>
          <a:p>
            <a:r>
              <a:rPr lang="uk-UA" i="1" dirty="0" smtClean="0"/>
              <a:t>Втратити роботу</a:t>
            </a:r>
          </a:p>
          <a:p>
            <a:r>
              <a:rPr lang="uk-UA" i="1" dirty="0" smtClean="0"/>
              <a:t>Втратити своє “Я”</a:t>
            </a:r>
            <a:endParaRPr lang="uk-UA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b="1" dirty="0" smtClean="0">
                <a:solidFill>
                  <a:srgbClr val="C00000"/>
                </a:solidFill>
              </a:rPr>
              <a:t>Способи підвищення ефективності в роботі</a:t>
            </a:r>
            <a:endParaRPr lang="uk-UA" sz="36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2400" dirty="0" smtClean="0"/>
              <a:t>Знання і облік індивідуальних біоритмів</a:t>
            </a:r>
          </a:p>
          <a:p>
            <a:r>
              <a:rPr lang="uk-UA" sz="2400" dirty="0" smtClean="0"/>
              <a:t>Правильний режим дня</a:t>
            </a:r>
          </a:p>
          <a:p>
            <a:r>
              <a:rPr lang="uk-UA" sz="2400" dirty="0" smtClean="0"/>
              <a:t>Використання системи сортування і збереження інформації</a:t>
            </a:r>
          </a:p>
          <a:p>
            <a:r>
              <a:rPr lang="uk-UA" sz="2400" dirty="0" smtClean="0"/>
              <a:t>Використання технічних засобів (електронний </a:t>
            </a:r>
            <a:r>
              <a:rPr lang="uk-UA" sz="2400" dirty="0" err="1" smtClean="0"/>
              <a:t>органайзер</a:t>
            </a:r>
            <a:r>
              <a:rPr lang="uk-UA" sz="2400" dirty="0" smtClean="0"/>
              <a:t>)</a:t>
            </a:r>
          </a:p>
          <a:p>
            <a:r>
              <a:rPr lang="uk-UA" sz="2400" dirty="0" smtClean="0"/>
              <a:t>Ефективне читання</a:t>
            </a:r>
            <a:endParaRPr lang="uk-UA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dirty="0" smtClean="0">
                <a:solidFill>
                  <a:srgbClr val="C00000"/>
                </a:solidFill>
              </a:rPr>
              <a:t>Основні правила ефективного використання часу</a:t>
            </a:r>
            <a:endParaRPr lang="uk-UA" sz="36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2000" dirty="0" smtClean="0"/>
              <a:t>Визначення життєвих цілей</a:t>
            </a:r>
          </a:p>
          <a:p>
            <a:r>
              <a:rPr lang="uk-UA" sz="2000" dirty="0" smtClean="0"/>
              <a:t>Розстановка пріоритетів</a:t>
            </a:r>
          </a:p>
          <a:p>
            <a:r>
              <a:rPr lang="uk-UA" sz="2000" dirty="0" smtClean="0"/>
              <a:t>Постійне планування робочого часу</a:t>
            </a:r>
          </a:p>
          <a:p>
            <a:r>
              <a:rPr lang="uk-UA" sz="2000" dirty="0" smtClean="0"/>
              <a:t>Встановлення строків виконання завдань</a:t>
            </a:r>
          </a:p>
          <a:p>
            <a:r>
              <a:rPr lang="uk-UA" sz="2000" dirty="0" smtClean="0"/>
              <a:t>Делегування повноважень</a:t>
            </a:r>
          </a:p>
          <a:p>
            <a:r>
              <a:rPr lang="uk-UA" sz="2000" dirty="0" smtClean="0"/>
              <a:t>Організація найважливіших справ відповідно до власних біоритмів</a:t>
            </a:r>
          </a:p>
          <a:p>
            <a:r>
              <a:rPr lang="uk-UA" sz="2000" dirty="0" smtClean="0"/>
              <a:t>Уміння говорити “НІ”</a:t>
            </a:r>
          </a:p>
          <a:p>
            <a:r>
              <a:rPr lang="uk-UA" sz="2000" dirty="0" smtClean="0"/>
              <a:t>Ефективне відновлення розумових і фізичних сил після перевантажень </a:t>
            </a:r>
            <a:r>
              <a:rPr lang="uk-UA" sz="2000" smtClean="0"/>
              <a:t>і стресів</a:t>
            </a:r>
            <a:endParaRPr lang="uk-UA"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98</TotalTime>
  <Words>285</Words>
  <Application>Microsoft Office PowerPoint</Application>
  <PresentationFormat>Экран (4:3)</PresentationFormat>
  <Paragraphs>58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Тайм-менеджмент як мистецтво управління здоров’язбережувальною діяльністю ЗНЗ</vt:lpstr>
      <vt:lpstr>Можливості технологій тайм-менеджменту дозволяють:</vt:lpstr>
      <vt:lpstr>Матриця Ейзенхауера</vt:lpstr>
      <vt:lpstr>Організований “тайм-менеджмент” дозволить оптимізувати затрати часу і знизить ризик прояву негативних явищ від підвищення розумового навантаження</vt:lpstr>
      <vt:lpstr>Основні  поглиначі часу</vt:lpstr>
      <vt:lpstr>“Страхи” часу</vt:lpstr>
      <vt:lpstr>Способи підвищення ефективності в роботі</vt:lpstr>
      <vt:lpstr>Основні правила ефективного використання часу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Тайм-менеджмент як мистецтво управління здоров’язбережувальною діяльністю ЗНЗ</dc:title>
  <dc:creator>Nadia</dc:creator>
  <cp:lastModifiedBy>Nadia</cp:lastModifiedBy>
  <cp:revision>2</cp:revision>
  <dcterms:created xsi:type="dcterms:W3CDTF">2007-05-01T05:57:15Z</dcterms:created>
  <dcterms:modified xsi:type="dcterms:W3CDTF">2019-06-02T18:14:30Z</dcterms:modified>
</cp:coreProperties>
</file>